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1" r:id="rId1"/>
  </p:sldMasterIdLst>
  <p:notesMasterIdLst>
    <p:notesMasterId r:id="rId9"/>
  </p:notesMasterIdLst>
  <p:sldIdLst>
    <p:sldId id="256" r:id="rId2"/>
    <p:sldId id="261" r:id="rId3"/>
    <p:sldId id="262" r:id="rId4"/>
    <p:sldId id="263" r:id="rId5"/>
    <p:sldId id="312" r:id="rId6"/>
    <p:sldId id="264" r:id="rId7"/>
    <p:sldId id="290" r:id="rId8"/>
  </p:sldIdLst>
  <p:sldSz cx="9144000" cy="5143500" type="screen16x9"/>
  <p:notesSz cx="6858000" cy="9144000"/>
  <p:embeddedFontLst>
    <p:embeddedFont>
      <p:font typeface="DM Sans" pitchFamily="2" charset="0"/>
      <p:regular r:id="rId10"/>
      <p:bold r:id="rId11"/>
      <p:italic r:id="rId12"/>
      <p:boldItalic r:id="rId13"/>
    </p:embeddedFont>
    <p:embeddedFont>
      <p:font typeface="Helvetica" panose="020B0604020202020204" pitchFamily="34" charset="0"/>
      <p:regular r:id="rId14"/>
      <p:bold r:id="rId15"/>
      <p:italic r:id="rId16"/>
      <p:boldItalic r:id="rId17"/>
    </p:embeddedFont>
    <p:embeddedFont>
      <p:font typeface="Nunito Light" pitchFamily="2" charset="0"/>
      <p:regular r:id="rId18"/>
      <p:italic r:id="rId19"/>
    </p:embeddedFont>
    <p:embeddedFont>
      <p:font typeface="Outfit"/>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B23B737-EAD4-4C2C-958A-8CC5B6CDCA87}">
  <a:tblStyle styleId="{9B23B737-EAD4-4C2C-958A-8CC5B6CDCA8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20" y="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viewProps" Target="view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14072739ea5_1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14072739ea5_1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54dda1946d_6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5" name="Google Shape;485;g54dda1946d_6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a:extLst>
            <a:ext uri="{FF2B5EF4-FFF2-40B4-BE49-F238E27FC236}">
              <a16:creationId xmlns:a16="http://schemas.microsoft.com/office/drawing/2014/main" id="{645B6A93-CC3B-6356-290D-7B3388D9E898}"/>
            </a:ext>
          </a:extLst>
        </p:cNvPr>
        <p:cNvGrpSpPr/>
        <p:nvPr/>
      </p:nvGrpSpPr>
      <p:grpSpPr>
        <a:xfrm>
          <a:off x="0" y="0"/>
          <a:ext cx="0" cy="0"/>
          <a:chOff x="0" y="0"/>
          <a:chExt cx="0" cy="0"/>
        </a:xfrm>
      </p:grpSpPr>
      <p:sp>
        <p:nvSpPr>
          <p:cNvPr id="459" name="Google Shape;459;g54dda1946d_6_322:notes">
            <a:extLst>
              <a:ext uri="{FF2B5EF4-FFF2-40B4-BE49-F238E27FC236}">
                <a16:creationId xmlns:a16="http://schemas.microsoft.com/office/drawing/2014/main" id="{F5AD06D5-2D04-2B5E-0932-86E58A521D1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g54dda1946d_6_322:notes">
            <a:extLst>
              <a:ext uri="{FF2B5EF4-FFF2-40B4-BE49-F238E27FC236}">
                <a16:creationId xmlns:a16="http://schemas.microsoft.com/office/drawing/2014/main" id="{BF7CF2AB-6650-2B04-738C-17B17363F44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9205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54dda1946d_6_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1" name="Google Shape;501;g54dda1946d_6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4"/>
        <p:cNvGrpSpPr/>
        <p:nvPr/>
      </p:nvGrpSpPr>
      <p:grpSpPr>
        <a:xfrm>
          <a:off x="0" y="0"/>
          <a:ext cx="0" cy="0"/>
          <a:chOff x="0" y="0"/>
          <a:chExt cx="0" cy="0"/>
        </a:xfrm>
      </p:grpSpPr>
      <p:sp>
        <p:nvSpPr>
          <p:cNvPr id="1075" name="Google Shape;1075;g135e18421cc_13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6" name="Google Shape;1076;g135e18421cc_1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225" y="1156000"/>
            <a:ext cx="4160700" cy="2385600"/>
          </a:xfrm>
          <a:prstGeom prst="rect">
            <a:avLst/>
          </a:prstGeom>
        </p:spPr>
        <p:txBody>
          <a:bodyPr spcFirstLastPara="1" wrap="square" lIns="91425" tIns="91425" rIns="91425" bIns="91425" anchor="b" anchorCtr="0">
            <a:noAutofit/>
          </a:bodyPr>
          <a:lstStyle>
            <a:lvl1pPr lvl="0" algn="l">
              <a:spcBef>
                <a:spcPts val="0"/>
              </a:spcBef>
              <a:spcAft>
                <a:spcPts val="0"/>
              </a:spcAft>
              <a:buClr>
                <a:srgbClr val="191919"/>
              </a:buClr>
              <a:buSzPts val="5200"/>
              <a:buNone/>
              <a:defRPr sz="3600">
                <a:latin typeface="Outfit"/>
                <a:ea typeface="Outfit"/>
                <a:cs typeface="Outfit"/>
                <a:sym typeface="Outfit"/>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713225" y="3541600"/>
            <a:ext cx="4160700" cy="420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5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720000" y="445025"/>
            <a:ext cx="5549700" cy="572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5" name="Google Shape;55;p7"/>
          <p:cNvSpPr txBox="1">
            <a:spLocks noGrp="1"/>
          </p:cNvSpPr>
          <p:nvPr>
            <p:ph type="subTitle" idx="1"/>
          </p:nvPr>
        </p:nvSpPr>
        <p:spPr>
          <a:xfrm>
            <a:off x="720000" y="1652075"/>
            <a:ext cx="4294800" cy="2133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Font typeface="Nunito Light"/>
              <a:buChar char="●"/>
              <a:defRPr/>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0"/>
              </a:spcBef>
              <a:spcAft>
                <a:spcPts val="0"/>
              </a:spcAft>
              <a:buClr>
                <a:srgbClr val="E76A28"/>
              </a:buClr>
              <a:buSzPts val="1500"/>
              <a:buFont typeface="Nunito Light"/>
              <a:buChar char="■"/>
              <a:defRPr/>
            </a:lvl3pPr>
            <a:lvl4pPr lvl="3" algn="ctr" rtl="0">
              <a:lnSpc>
                <a:spcPct val="100000"/>
              </a:lnSpc>
              <a:spcBef>
                <a:spcPts val="0"/>
              </a:spcBef>
              <a:spcAft>
                <a:spcPts val="0"/>
              </a:spcAft>
              <a:buClr>
                <a:srgbClr val="E76A28"/>
              </a:buClr>
              <a:buSzPts val="1500"/>
              <a:buFont typeface="Nunito Light"/>
              <a:buChar char="●"/>
              <a:defRPr/>
            </a:lvl4pPr>
            <a:lvl5pPr lvl="4" algn="ctr" rtl="0">
              <a:lnSpc>
                <a:spcPct val="100000"/>
              </a:lnSpc>
              <a:spcBef>
                <a:spcPts val="0"/>
              </a:spcBef>
              <a:spcAft>
                <a:spcPts val="0"/>
              </a:spcAft>
              <a:buClr>
                <a:srgbClr val="E76A28"/>
              </a:buClr>
              <a:buSzPts val="1400"/>
              <a:buFont typeface="Nunito Light"/>
              <a:buChar char="○"/>
              <a:defRPr/>
            </a:lvl5pPr>
            <a:lvl6pPr lvl="5" algn="ctr" rtl="0">
              <a:lnSpc>
                <a:spcPct val="100000"/>
              </a:lnSpc>
              <a:spcBef>
                <a:spcPts val="0"/>
              </a:spcBef>
              <a:spcAft>
                <a:spcPts val="0"/>
              </a:spcAft>
              <a:buClr>
                <a:srgbClr val="999999"/>
              </a:buClr>
              <a:buSzPts val="1400"/>
              <a:buFont typeface="Nunito Light"/>
              <a:buChar char="■"/>
              <a:defRPr/>
            </a:lvl6pPr>
            <a:lvl7pPr lvl="6" algn="ctr" rtl="0">
              <a:lnSpc>
                <a:spcPct val="100000"/>
              </a:lnSpc>
              <a:spcBef>
                <a:spcPts val="0"/>
              </a:spcBef>
              <a:spcAft>
                <a:spcPts val="0"/>
              </a:spcAft>
              <a:buClr>
                <a:srgbClr val="999999"/>
              </a:buClr>
              <a:buSzPts val="1300"/>
              <a:buFont typeface="Nunito Light"/>
              <a:buChar char="●"/>
              <a:defRPr/>
            </a:lvl7pPr>
            <a:lvl8pPr lvl="7" algn="ctr" rtl="0">
              <a:lnSpc>
                <a:spcPct val="100000"/>
              </a:lnSpc>
              <a:spcBef>
                <a:spcPts val="0"/>
              </a:spcBef>
              <a:spcAft>
                <a:spcPts val="0"/>
              </a:spcAft>
              <a:buClr>
                <a:srgbClr val="999999"/>
              </a:buClr>
              <a:buSzPts val="1300"/>
              <a:buFont typeface="Nunito Light"/>
              <a:buChar char="○"/>
              <a:defRPr/>
            </a:lvl8pPr>
            <a:lvl9pPr lvl="8" algn="ctr" rtl="0">
              <a:lnSpc>
                <a:spcPct val="100000"/>
              </a:lnSpc>
              <a:spcBef>
                <a:spcPts val="0"/>
              </a:spcBef>
              <a:spcAft>
                <a:spcPts val="0"/>
              </a:spcAft>
              <a:buClr>
                <a:srgbClr val="999999"/>
              </a:buClr>
              <a:buSzPts val="1400"/>
              <a:buFont typeface="Nunito Light"/>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215"/>
        <p:cNvGrpSpPr/>
        <p:nvPr/>
      </p:nvGrpSpPr>
      <p:grpSpPr>
        <a:xfrm>
          <a:off x="0" y="0"/>
          <a:ext cx="0" cy="0"/>
          <a:chOff x="0" y="0"/>
          <a:chExt cx="0" cy="0"/>
        </a:xfrm>
      </p:grpSpPr>
      <p:grpSp>
        <p:nvGrpSpPr>
          <p:cNvPr id="216" name="Google Shape;216;p24"/>
          <p:cNvGrpSpPr/>
          <p:nvPr/>
        </p:nvGrpSpPr>
        <p:grpSpPr>
          <a:xfrm>
            <a:off x="-310473" y="3500727"/>
            <a:ext cx="9764950" cy="2327954"/>
            <a:chOff x="-310473" y="3500727"/>
            <a:chExt cx="9764950" cy="2327954"/>
          </a:xfrm>
        </p:grpSpPr>
        <p:sp>
          <p:nvSpPr>
            <p:cNvPr id="217" name="Google Shape;217;p24"/>
            <p:cNvSpPr/>
            <p:nvPr/>
          </p:nvSpPr>
          <p:spPr>
            <a:xfrm rot="10800000" flipH="1">
              <a:off x="927364" y="463002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4"/>
            <p:cNvSpPr/>
            <p:nvPr/>
          </p:nvSpPr>
          <p:spPr>
            <a:xfrm rot="10800000" flipH="1">
              <a:off x="273054" y="486056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4"/>
            <p:cNvSpPr/>
            <p:nvPr/>
          </p:nvSpPr>
          <p:spPr>
            <a:xfrm>
              <a:off x="-310473" y="399631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4"/>
            <p:cNvSpPr/>
            <p:nvPr/>
          </p:nvSpPr>
          <p:spPr>
            <a:xfrm>
              <a:off x="-125483" y="350072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4"/>
            <p:cNvSpPr/>
            <p:nvPr/>
          </p:nvSpPr>
          <p:spPr>
            <a:xfrm flipH="1">
              <a:off x="8615767" y="399631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4"/>
            <p:cNvSpPr/>
            <p:nvPr/>
          </p:nvSpPr>
          <p:spPr>
            <a:xfrm flipH="1">
              <a:off x="8424002" y="350072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4"/>
            <p:cNvSpPr/>
            <p:nvPr/>
          </p:nvSpPr>
          <p:spPr>
            <a:xfrm rot="10800000">
              <a:off x="7377929" y="463002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4"/>
            <p:cNvSpPr/>
            <p:nvPr/>
          </p:nvSpPr>
          <p:spPr>
            <a:xfrm rot="10800000">
              <a:off x="8032239" y="486056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2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26" name="Google Shape;226;p24"/>
          <p:cNvSpPr txBox="1">
            <a:spLocks noGrp="1"/>
          </p:cNvSpPr>
          <p:nvPr>
            <p:ph type="subTitle" idx="1"/>
          </p:nvPr>
        </p:nvSpPr>
        <p:spPr>
          <a:xfrm>
            <a:off x="4821081" y="2782975"/>
            <a:ext cx="2844000" cy="1161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7" name="Google Shape;227;p24"/>
          <p:cNvSpPr txBox="1">
            <a:spLocks noGrp="1"/>
          </p:cNvSpPr>
          <p:nvPr>
            <p:ph type="subTitle" idx="2"/>
          </p:nvPr>
        </p:nvSpPr>
        <p:spPr>
          <a:xfrm>
            <a:off x="1478950" y="2782975"/>
            <a:ext cx="2844000" cy="1161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8" name="Google Shape;228;p24"/>
          <p:cNvSpPr txBox="1">
            <a:spLocks noGrp="1"/>
          </p:cNvSpPr>
          <p:nvPr>
            <p:ph type="subTitle" idx="3"/>
          </p:nvPr>
        </p:nvSpPr>
        <p:spPr>
          <a:xfrm>
            <a:off x="1478950" y="2370625"/>
            <a:ext cx="2844000" cy="55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DM Sans"/>
              <a:buNone/>
              <a:defRPr sz="2400" b="1">
                <a:solidFill>
                  <a:schemeClr val="dk1"/>
                </a:solidFill>
                <a:latin typeface="Outfit"/>
                <a:ea typeface="Outfit"/>
                <a:cs typeface="Outfit"/>
                <a:sym typeface="Outfit"/>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229" name="Google Shape;229;p24"/>
          <p:cNvSpPr txBox="1">
            <a:spLocks noGrp="1"/>
          </p:cNvSpPr>
          <p:nvPr>
            <p:ph type="subTitle" idx="4"/>
          </p:nvPr>
        </p:nvSpPr>
        <p:spPr>
          <a:xfrm>
            <a:off x="4821091" y="2370625"/>
            <a:ext cx="2844000" cy="55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DM Sans"/>
              <a:buNone/>
              <a:defRPr sz="2400" b="1">
                <a:solidFill>
                  <a:schemeClr val="dk1"/>
                </a:solidFill>
                <a:latin typeface="Outfit"/>
                <a:ea typeface="Outfit"/>
                <a:cs typeface="Outfit"/>
                <a:sym typeface="Outfit"/>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spTree>
      <p:nvGrpSpPr>
        <p:cNvPr id="1" name="Shape 230"/>
        <p:cNvGrpSpPr/>
        <p:nvPr/>
      </p:nvGrpSpPr>
      <p:grpSpPr>
        <a:xfrm>
          <a:off x="0" y="0"/>
          <a:ext cx="0" cy="0"/>
          <a:chOff x="0" y="0"/>
          <a:chExt cx="0" cy="0"/>
        </a:xfrm>
      </p:grpSpPr>
      <p:grpSp>
        <p:nvGrpSpPr>
          <p:cNvPr id="231" name="Google Shape;231;p25"/>
          <p:cNvGrpSpPr/>
          <p:nvPr/>
        </p:nvGrpSpPr>
        <p:grpSpPr>
          <a:xfrm>
            <a:off x="-655296" y="3436585"/>
            <a:ext cx="10454595" cy="2311221"/>
            <a:chOff x="-655296" y="3436585"/>
            <a:chExt cx="10454595" cy="2311221"/>
          </a:xfrm>
        </p:grpSpPr>
        <p:sp>
          <p:nvSpPr>
            <p:cNvPr id="232" name="Google Shape;232;p25"/>
            <p:cNvSpPr/>
            <p:nvPr/>
          </p:nvSpPr>
          <p:spPr>
            <a:xfrm rot="10800000" flipH="1">
              <a:off x="-136836" y="34365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5"/>
            <p:cNvSpPr/>
            <p:nvPr/>
          </p:nvSpPr>
          <p:spPr>
            <a:xfrm>
              <a:off x="183414" y="454091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5"/>
            <p:cNvSpPr/>
            <p:nvPr/>
          </p:nvSpPr>
          <p:spPr>
            <a:xfrm rot="10800000" flipH="1">
              <a:off x="-655296" y="390306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5"/>
            <p:cNvSpPr/>
            <p:nvPr/>
          </p:nvSpPr>
          <p:spPr>
            <a:xfrm rot="10800000">
              <a:off x="8442129" y="34365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5"/>
            <p:cNvSpPr/>
            <p:nvPr/>
          </p:nvSpPr>
          <p:spPr>
            <a:xfrm flipH="1">
              <a:off x="8121879" y="454091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5"/>
            <p:cNvSpPr/>
            <p:nvPr/>
          </p:nvSpPr>
          <p:spPr>
            <a:xfrm rot="10800000">
              <a:off x="8960589" y="390306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5"/>
            <p:cNvSpPr/>
            <p:nvPr/>
          </p:nvSpPr>
          <p:spPr>
            <a:xfrm rot="10800000">
              <a:off x="7718714" y="47796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5"/>
            <p:cNvSpPr/>
            <p:nvPr/>
          </p:nvSpPr>
          <p:spPr>
            <a:xfrm rot="10800000">
              <a:off x="586589" y="47796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 name="Google Shape;240;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41" name="Google Shape;241;p25"/>
          <p:cNvSpPr txBox="1">
            <a:spLocks noGrp="1"/>
          </p:cNvSpPr>
          <p:nvPr>
            <p:ph type="subTitle" idx="1"/>
          </p:nvPr>
        </p:nvSpPr>
        <p:spPr>
          <a:xfrm>
            <a:off x="4646250" y="1667625"/>
            <a:ext cx="3398400" cy="1899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2" name="Google Shape;242;p25"/>
          <p:cNvSpPr txBox="1">
            <a:spLocks noGrp="1"/>
          </p:cNvSpPr>
          <p:nvPr>
            <p:ph type="subTitle" idx="2"/>
          </p:nvPr>
        </p:nvSpPr>
        <p:spPr>
          <a:xfrm>
            <a:off x="1099338" y="1667625"/>
            <a:ext cx="3398400" cy="1899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b="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243"/>
        <p:cNvGrpSpPr/>
        <p:nvPr/>
      </p:nvGrpSpPr>
      <p:grpSpPr>
        <a:xfrm>
          <a:off x="0" y="0"/>
          <a:ext cx="0" cy="0"/>
          <a:chOff x="0" y="0"/>
          <a:chExt cx="0" cy="0"/>
        </a:xfrm>
      </p:grpSpPr>
      <p:grpSp>
        <p:nvGrpSpPr>
          <p:cNvPr id="244" name="Google Shape;244;p26"/>
          <p:cNvGrpSpPr/>
          <p:nvPr/>
        </p:nvGrpSpPr>
        <p:grpSpPr>
          <a:xfrm>
            <a:off x="-512036" y="-358023"/>
            <a:ext cx="10169413" cy="5930154"/>
            <a:chOff x="-512036" y="-358023"/>
            <a:chExt cx="10169413" cy="5930154"/>
          </a:xfrm>
        </p:grpSpPr>
        <p:sp>
          <p:nvSpPr>
            <p:cNvPr id="245" name="Google Shape;245;p26"/>
            <p:cNvSpPr/>
            <p:nvPr/>
          </p:nvSpPr>
          <p:spPr>
            <a:xfrm flipH="1">
              <a:off x="8430767" y="40742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6"/>
            <p:cNvSpPr/>
            <p:nvPr/>
          </p:nvSpPr>
          <p:spPr>
            <a:xfrm rot="10800000">
              <a:off x="8818667" y="1827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6"/>
            <p:cNvSpPr/>
            <p:nvPr/>
          </p:nvSpPr>
          <p:spPr>
            <a:xfrm rot="10800000">
              <a:off x="8011414" y="460401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6"/>
            <p:cNvSpPr/>
            <p:nvPr/>
          </p:nvSpPr>
          <p:spPr>
            <a:xfrm flipH="1">
              <a:off x="8430777" y="-35802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6"/>
            <p:cNvSpPr/>
            <p:nvPr/>
          </p:nvSpPr>
          <p:spPr>
            <a:xfrm>
              <a:off x="-124136" y="40742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6"/>
            <p:cNvSpPr/>
            <p:nvPr/>
          </p:nvSpPr>
          <p:spPr>
            <a:xfrm rot="10800000" flipH="1">
              <a:off x="-512036" y="1827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6"/>
            <p:cNvSpPr/>
            <p:nvPr/>
          </p:nvSpPr>
          <p:spPr>
            <a:xfrm rot="10800000" flipH="1">
              <a:off x="295217" y="460401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6"/>
            <p:cNvSpPr/>
            <p:nvPr/>
          </p:nvSpPr>
          <p:spPr>
            <a:xfrm>
              <a:off x="-124133" y="-35802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3" name="Google Shape;253;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54" name="Google Shape;254;p26"/>
          <p:cNvSpPr txBox="1">
            <a:spLocks noGrp="1"/>
          </p:cNvSpPr>
          <p:nvPr>
            <p:ph type="subTitle" idx="1"/>
          </p:nvPr>
        </p:nvSpPr>
        <p:spPr>
          <a:xfrm>
            <a:off x="881225" y="2768751"/>
            <a:ext cx="2288100" cy="89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55" name="Google Shape;255;p26"/>
          <p:cNvSpPr txBox="1">
            <a:spLocks noGrp="1"/>
          </p:cNvSpPr>
          <p:nvPr>
            <p:ph type="subTitle" idx="2"/>
          </p:nvPr>
        </p:nvSpPr>
        <p:spPr>
          <a:xfrm>
            <a:off x="3427950" y="2768751"/>
            <a:ext cx="2288100" cy="89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56" name="Google Shape;256;p26"/>
          <p:cNvSpPr txBox="1">
            <a:spLocks noGrp="1"/>
          </p:cNvSpPr>
          <p:nvPr>
            <p:ph type="subTitle" idx="3"/>
          </p:nvPr>
        </p:nvSpPr>
        <p:spPr>
          <a:xfrm>
            <a:off x="5974700" y="2768751"/>
            <a:ext cx="2288100" cy="89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57" name="Google Shape;257;p26"/>
          <p:cNvSpPr txBox="1">
            <a:spLocks noGrp="1"/>
          </p:cNvSpPr>
          <p:nvPr>
            <p:ph type="subTitle" idx="4"/>
          </p:nvPr>
        </p:nvSpPr>
        <p:spPr>
          <a:xfrm>
            <a:off x="881225" y="2250275"/>
            <a:ext cx="22881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DM Sans"/>
              <a:buNone/>
              <a:defRPr sz="2400" b="1">
                <a:solidFill>
                  <a:schemeClr val="dk1"/>
                </a:solidFill>
                <a:latin typeface="Outfit"/>
                <a:ea typeface="Outfit"/>
                <a:cs typeface="Outfit"/>
                <a:sym typeface="Outfit"/>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258" name="Google Shape;258;p26"/>
          <p:cNvSpPr txBox="1">
            <a:spLocks noGrp="1"/>
          </p:cNvSpPr>
          <p:nvPr>
            <p:ph type="subTitle" idx="5"/>
          </p:nvPr>
        </p:nvSpPr>
        <p:spPr>
          <a:xfrm>
            <a:off x="3427954" y="2250275"/>
            <a:ext cx="22881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DM Sans"/>
              <a:buNone/>
              <a:defRPr sz="2400" b="1">
                <a:solidFill>
                  <a:schemeClr val="dk1"/>
                </a:solidFill>
                <a:latin typeface="Outfit"/>
                <a:ea typeface="Outfit"/>
                <a:cs typeface="Outfit"/>
                <a:sym typeface="Outfit"/>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
        <p:nvSpPr>
          <p:cNvPr id="259" name="Google Shape;259;p26"/>
          <p:cNvSpPr txBox="1">
            <a:spLocks noGrp="1"/>
          </p:cNvSpPr>
          <p:nvPr>
            <p:ph type="subTitle" idx="6"/>
          </p:nvPr>
        </p:nvSpPr>
        <p:spPr>
          <a:xfrm>
            <a:off x="5974700" y="2250275"/>
            <a:ext cx="22881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DM Sans"/>
              <a:buNone/>
              <a:defRPr sz="2400" b="1">
                <a:solidFill>
                  <a:schemeClr val="dk1"/>
                </a:solidFill>
                <a:latin typeface="Outfit"/>
                <a:ea typeface="Outfit"/>
                <a:cs typeface="Outfit"/>
                <a:sym typeface="Outfit"/>
              </a:defRPr>
            </a:lvl1pPr>
            <a:lvl2pPr lvl="1" algn="ctr" rtl="0">
              <a:lnSpc>
                <a:spcPct val="100000"/>
              </a:lnSpc>
              <a:spcBef>
                <a:spcPts val="0"/>
              </a:spcBef>
              <a:spcAft>
                <a:spcPts val="0"/>
              </a:spcAft>
              <a:buSzPts val="2400"/>
              <a:buFont typeface="DM Sans"/>
              <a:buNone/>
              <a:defRPr sz="2400" b="1">
                <a:latin typeface="DM Sans"/>
                <a:ea typeface="DM Sans"/>
                <a:cs typeface="DM Sans"/>
                <a:sym typeface="DM Sans"/>
              </a:defRPr>
            </a:lvl2pPr>
            <a:lvl3pPr lvl="2" algn="ctr" rtl="0">
              <a:lnSpc>
                <a:spcPct val="100000"/>
              </a:lnSpc>
              <a:spcBef>
                <a:spcPts val="0"/>
              </a:spcBef>
              <a:spcAft>
                <a:spcPts val="0"/>
              </a:spcAft>
              <a:buSzPts val="2400"/>
              <a:buFont typeface="DM Sans"/>
              <a:buNone/>
              <a:defRPr sz="2400" b="1">
                <a:latin typeface="DM Sans"/>
                <a:ea typeface="DM Sans"/>
                <a:cs typeface="DM Sans"/>
                <a:sym typeface="DM Sans"/>
              </a:defRPr>
            </a:lvl3pPr>
            <a:lvl4pPr lvl="3" algn="ctr" rtl="0">
              <a:lnSpc>
                <a:spcPct val="100000"/>
              </a:lnSpc>
              <a:spcBef>
                <a:spcPts val="0"/>
              </a:spcBef>
              <a:spcAft>
                <a:spcPts val="0"/>
              </a:spcAft>
              <a:buSzPts val="2400"/>
              <a:buFont typeface="DM Sans"/>
              <a:buNone/>
              <a:defRPr sz="2400" b="1">
                <a:latin typeface="DM Sans"/>
                <a:ea typeface="DM Sans"/>
                <a:cs typeface="DM Sans"/>
                <a:sym typeface="DM Sans"/>
              </a:defRPr>
            </a:lvl4pPr>
            <a:lvl5pPr lvl="4" algn="ctr" rtl="0">
              <a:lnSpc>
                <a:spcPct val="100000"/>
              </a:lnSpc>
              <a:spcBef>
                <a:spcPts val="0"/>
              </a:spcBef>
              <a:spcAft>
                <a:spcPts val="0"/>
              </a:spcAft>
              <a:buSzPts val="2400"/>
              <a:buFont typeface="DM Sans"/>
              <a:buNone/>
              <a:defRPr sz="2400" b="1">
                <a:latin typeface="DM Sans"/>
                <a:ea typeface="DM Sans"/>
                <a:cs typeface="DM Sans"/>
                <a:sym typeface="DM Sans"/>
              </a:defRPr>
            </a:lvl5pPr>
            <a:lvl6pPr lvl="5" algn="ctr" rtl="0">
              <a:lnSpc>
                <a:spcPct val="100000"/>
              </a:lnSpc>
              <a:spcBef>
                <a:spcPts val="0"/>
              </a:spcBef>
              <a:spcAft>
                <a:spcPts val="0"/>
              </a:spcAft>
              <a:buSzPts val="2400"/>
              <a:buFont typeface="DM Sans"/>
              <a:buNone/>
              <a:defRPr sz="2400" b="1">
                <a:latin typeface="DM Sans"/>
                <a:ea typeface="DM Sans"/>
                <a:cs typeface="DM Sans"/>
                <a:sym typeface="DM Sans"/>
              </a:defRPr>
            </a:lvl6pPr>
            <a:lvl7pPr lvl="6" algn="ctr" rtl="0">
              <a:lnSpc>
                <a:spcPct val="100000"/>
              </a:lnSpc>
              <a:spcBef>
                <a:spcPts val="0"/>
              </a:spcBef>
              <a:spcAft>
                <a:spcPts val="0"/>
              </a:spcAft>
              <a:buSzPts val="2400"/>
              <a:buFont typeface="DM Sans"/>
              <a:buNone/>
              <a:defRPr sz="2400" b="1">
                <a:latin typeface="DM Sans"/>
                <a:ea typeface="DM Sans"/>
                <a:cs typeface="DM Sans"/>
                <a:sym typeface="DM Sans"/>
              </a:defRPr>
            </a:lvl7pPr>
            <a:lvl8pPr lvl="7" algn="ctr" rtl="0">
              <a:lnSpc>
                <a:spcPct val="100000"/>
              </a:lnSpc>
              <a:spcBef>
                <a:spcPts val="0"/>
              </a:spcBef>
              <a:spcAft>
                <a:spcPts val="0"/>
              </a:spcAft>
              <a:buSzPts val="2400"/>
              <a:buFont typeface="DM Sans"/>
              <a:buNone/>
              <a:defRPr sz="2400" b="1">
                <a:latin typeface="DM Sans"/>
                <a:ea typeface="DM Sans"/>
                <a:cs typeface="DM Sans"/>
                <a:sym typeface="DM Sans"/>
              </a:defRPr>
            </a:lvl8pPr>
            <a:lvl9pPr lvl="8" algn="ctr" rtl="0">
              <a:lnSpc>
                <a:spcPct val="100000"/>
              </a:lnSpc>
              <a:spcBef>
                <a:spcPts val="0"/>
              </a:spcBef>
              <a:spcAft>
                <a:spcPts val="0"/>
              </a:spcAft>
              <a:buSzPts val="2400"/>
              <a:buFont typeface="DM Sans"/>
              <a:buNone/>
              <a:defRPr sz="2400" b="1">
                <a:latin typeface="DM Sans"/>
                <a:ea typeface="DM Sans"/>
                <a:cs typeface="DM Sans"/>
                <a:sym typeface="DM Sans"/>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hanks">
  <p:cSld name="CUSTOM_3_1">
    <p:spTree>
      <p:nvGrpSpPr>
        <p:cNvPr id="1" name="Shape 309"/>
        <p:cNvGrpSpPr/>
        <p:nvPr/>
      </p:nvGrpSpPr>
      <p:grpSpPr>
        <a:xfrm>
          <a:off x="0" y="0"/>
          <a:ext cx="0" cy="0"/>
          <a:chOff x="0" y="0"/>
          <a:chExt cx="0" cy="0"/>
        </a:xfrm>
      </p:grpSpPr>
      <p:sp>
        <p:nvSpPr>
          <p:cNvPr id="310" name="Google Shape;310;p30"/>
          <p:cNvSpPr txBox="1">
            <a:spLocks noGrp="1"/>
          </p:cNvSpPr>
          <p:nvPr>
            <p:ph type="title"/>
          </p:nvPr>
        </p:nvSpPr>
        <p:spPr>
          <a:xfrm>
            <a:off x="713225" y="677525"/>
            <a:ext cx="5094600" cy="1058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11" name="Google Shape;311;p30"/>
          <p:cNvSpPr txBox="1">
            <a:spLocks noGrp="1"/>
          </p:cNvSpPr>
          <p:nvPr>
            <p:ph type="subTitle" idx="1"/>
          </p:nvPr>
        </p:nvSpPr>
        <p:spPr>
          <a:xfrm>
            <a:off x="713225" y="1841450"/>
            <a:ext cx="5094600" cy="1058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2" name="Google Shape;312;p30"/>
          <p:cNvSpPr txBox="1"/>
          <p:nvPr/>
        </p:nvSpPr>
        <p:spPr>
          <a:xfrm>
            <a:off x="713225" y="3611950"/>
            <a:ext cx="5094600" cy="5562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200" b="1">
                <a:solidFill>
                  <a:schemeClr val="dk1"/>
                </a:solidFill>
                <a:latin typeface="DM Sans"/>
                <a:ea typeface="DM Sans"/>
                <a:cs typeface="DM Sans"/>
                <a:sym typeface="DM Sans"/>
              </a:rPr>
              <a:t>CREDITS:</a:t>
            </a:r>
            <a:r>
              <a:rPr lang="en" sz="1200">
                <a:solidFill>
                  <a:schemeClr val="dk1"/>
                </a:solidFill>
                <a:latin typeface="DM Sans"/>
                <a:ea typeface="DM Sans"/>
                <a:cs typeface="DM Sans"/>
                <a:sym typeface="DM Sans"/>
              </a:rPr>
              <a:t> This presentation template was created by </a:t>
            </a:r>
            <a:r>
              <a:rPr lang="en" sz="1200" b="1" u="sng">
                <a:solidFill>
                  <a:schemeClr val="dk1"/>
                </a:solidFill>
                <a:latin typeface="DM Sans"/>
                <a:ea typeface="DM Sans"/>
                <a:cs typeface="DM Sans"/>
                <a:sym typeface="DM Sans"/>
                <a:hlinkClick r:id="rId2">
                  <a:extLst>
                    <a:ext uri="{A12FA001-AC4F-418D-AE19-62706E023703}">
                      <ahyp:hlinkClr xmlns:ahyp="http://schemas.microsoft.com/office/drawing/2018/hyperlinkcolor" val="tx"/>
                    </a:ext>
                  </a:extLst>
                </a:hlinkClick>
              </a:rPr>
              <a:t>Slidesgo</a:t>
            </a:r>
            <a:r>
              <a:rPr lang="en" sz="1200">
                <a:solidFill>
                  <a:schemeClr val="dk1"/>
                </a:solidFill>
                <a:latin typeface="DM Sans"/>
                <a:ea typeface="DM Sans"/>
                <a:cs typeface="DM Sans"/>
                <a:sym typeface="DM Sans"/>
              </a:rPr>
              <a:t>, and includes icons by </a:t>
            </a:r>
            <a:r>
              <a:rPr lang="en" sz="1200" b="1" u="sng">
                <a:solidFill>
                  <a:schemeClr val="dk1"/>
                </a:solidFill>
                <a:latin typeface="DM Sans"/>
                <a:ea typeface="DM Sans"/>
                <a:cs typeface="DM Sans"/>
                <a:sym typeface="DM Sans"/>
                <a:hlinkClick r:id="rId3">
                  <a:extLst>
                    <a:ext uri="{A12FA001-AC4F-418D-AE19-62706E023703}">
                      <ahyp:hlinkClr xmlns:ahyp="http://schemas.microsoft.com/office/drawing/2018/hyperlinkcolor" val="tx"/>
                    </a:ext>
                  </a:extLst>
                </a:hlinkClick>
              </a:rPr>
              <a:t>Flaticon</a:t>
            </a:r>
            <a:r>
              <a:rPr lang="en" sz="1200">
                <a:solidFill>
                  <a:schemeClr val="dk1"/>
                </a:solidFill>
                <a:latin typeface="DM Sans"/>
                <a:ea typeface="DM Sans"/>
                <a:cs typeface="DM Sans"/>
                <a:sym typeface="DM Sans"/>
              </a:rPr>
              <a:t>, and infographics &amp; images by </a:t>
            </a:r>
            <a:r>
              <a:rPr lang="en" sz="1200" b="1" u="sng">
                <a:solidFill>
                  <a:schemeClr val="dk1"/>
                </a:solidFill>
                <a:latin typeface="DM Sans"/>
                <a:ea typeface="DM Sans"/>
                <a:cs typeface="DM Sans"/>
                <a:sym typeface="DM Sans"/>
                <a:hlinkClick r:id="rId4">
                  <a:extLst>
                    <a:ext uri="{A12FA001-AC4F-418D-AE19-62706E023703}">
                      <ahyp:hlinkClr xmlns:ahyp="http://schemas.microsoft.com/office/drawing/2018/hyperlinkcolor" val="tx"/>
                    </a:ext>
                  </a:extLst>
                </a:hlinkClick>
              </a:rPr>
              <a:t>Freepik</a:t>
            </a:r>
            <a:r>
              <a:rPr lang="en" sz="1200" u="sng">
                <a:solidFill>
                  <a:schemeClr val="dk1"/>
                </a:solidFill>
                <a:latin typeface="DM Sans"/>
                <a:ea typeface="DM Sans"/>
                <a:cs typeface="DM Sans"/>
                <a:sym typeface="DM Sans"/>
              </a:rPr>
              <a:t> </a:t>
            </a:r>
            <a:endParaRPr sz="1200" b="1" u="sng">
              <a:solidFill>
                <a:schemeClr val="dk1"/>
              </a:solidFill>
              <a:latin typeface="DM Sans"/>
              <a:ea typeface="DM Sans"/>
              <a:cs typeface="DM Sans"/>
              <a:sym typeface="DM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313"/>
        <p:cNvGrpSpPr/>
        <p:nvPr/>
      </p:nvGrpSpPr>
      <p:grpSpPr>
        <a:xfrm>
          <a:off x="0" y="0"/>
          <a:ext cx="0" cy="0"/>
          <a:chOff x="0" y="0"/>
          <a:chExt cx="0" cy="0"/>
        </a:xfrm>
      </p:grpSpPr>
      <p:grpSp>
        <p:nvGrpSpPr>
          <p:cNvPr id="314" name="Google Shape;314;p31"/>
          <p:cNvGrpSpPr/>
          <p:nvPr/>
        </p:nvGrpSpPr>
        <p:grpSpPr>
          <a:xfrm>
            <a:off x="-247298" y="-446215"/>
            <a:ext cx="9638610" cy="6030088"/>
            <a:chOff x="-247298" y="-446215"/>
            <a:chExt cx="9638610" cy="6030088"/>
          </a:xfrm>
        </p:grpSpPr>
        <p:sp>
          <p:nvSpPr>
            <p:cNvPr id="315" name="Google Shape;315;p31"/>
            <p:cNvSpPr/>
            <p:nvPr/>
          </p:nvSpPr>
          <p:spPr>
            <a:xfrm>
              <a:off x="-125573" y="41199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1"/>
            <p:cNvSpPr/>
            <p:nvPr/>
          </p:nvSpPr>
          <p:spPr>
            <a:xfrm>
              <a:off x="-125583" y="46157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1"/>
            <p:cNvSpPr/>
            <p:nvPr/>
          </p:nvSpPr>
          <p:spPr>
            <a:xfrm rot="10800000" flipH="1">
              <a:off x="-247298" y="4960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1"/>
            <p:cNvSpPr/>
            <p:nvPr/>
          </p:nvSpPr>
          <p:spPr>
            <a:xfrm rot="10800000" flipH="1">
              <a:off x="346967" y="-44621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1"/>
            <p:cNvSpPr/>
            <p:nvPr/>
          </p:nvSpPr>
          <p:spPr>
            <a:xfrm rot="10800000">
              <a:off x="7958317" y="-42862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1"/>
            <p:cNvSpPr/>
            <p:nvPr/>
          </p:nvSpPr>
          <p:spPr>
            <a:xfrm rot="10800000">
              <a:off x="8552602" y="4960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1"/>
            <p:cNvSpPr/>
            <p:nvPr/>
          </p:nvSpPr>
          <p:spPr>
            <a:xfrm>
              <a:off x="8430777" y="41199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1"/>
            <p:cNvSpPr/>
            <p:nvPr/>
          </p:nvSpPr>
          <p:spPr>
            <a:xfrm>
              <a:off x="8430767" y="46157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323"/>
        <p:cNvGrpSpPr/>
        <p:nvPr/>
      </p:nvGrpSpPr>
      <p:grpSpPr>
        <a:xfrm>
          <a:off x="0" y="0"/>
          <a:ext cx="0" cy="0"/>
          <a:chOff x="0" y="0"/>
          <a:chExt cx="0" cy="0"/>
        </a:xfrm>
      </p:grpSpPr>
      <p:grpSp>
        <p:nvGrpSpPr>
          <p:cNvPr id="324" name="Google Shape;324;p32"/>
          <p:cNvGrpSpPr/>
          <p:nvPr/>
        </p:nvGrpSpPr>
        <p:grpSpPr>
          <a:xfrm>
            <a:off x="-476796" y="2900252"/>
            <a:ext cx="10097585" cy="2865204"/>
            <a:chOff x="-476796" y="2900252"/>
            <a:chExt cx="10097585" cy="2865204"/>
          </a:xfrm>
        </p:grpSpPr>
        <p:grpSp>
          <p:nvGrpSpPr>
            <p:cNvPr id="325" name="Google Shape;325;p32"/>
            <p:cNvGrpSpPr/>
            <p:nvPr/>
          </p:nvGrpSpPr>
          <p:grpSpPr>
            <a:xfrm>
              <a:off x="-476796" y="2900252"/>
              <a:ext cx="10097585" cy="2865204"/>
              <a:chOff x="-476796" y="2900252"/>
              <a:chExt cx="10097585" cy="2865204"/>
            </a:xfrm>
          </p:grpSpPr>
          <p:sp>
            <p:nvSpPr>
              <p:cNvPr id="326" name="Google Shape;326;p32"/>
              <p:cNvSpPr/>
              <p:nvPr/>
            </p:nvSpPr>
            <p:spPr>
              <a:xfrm rot="10800000" flipH="1">
                <a:off x="-266661" y="29002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90736" y="442524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476796" y="352281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rot="10800000">
                <a:off x="8571944" y="290025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flipH="1">
                <a:off x="8396019" y="442524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flipH="1">
                <a:off x="8782079" y="352281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rot="10800000">
                <a:off x="8009979" y="47973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 name="Google Shape;333;p32"/>
            <p:cNvSpPr/>
            <p:nvPr/>
          </p:nvSpPr>
          <p:spPr>
            <a:xfrm rot="10800000" flipH="1">
              <a:off x="293867" y="47973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500"/>
              <a:buFont typeface="Outfit"/>
              <a:buNone/>
              <a:defRPr sz="3500" b="1">
                <a:solidFill>
                  <a:schemeClr val="dk1"/>
                </a:solidFill>
                <a:latin typeface="Outfit"/>
                <a:ea typeface="Outfit"/>
                <a:cs typeface="Outfit"/>
                <a:sym typeface="Outfit"/>
              </a:defRPr>
            </a:lvl1pPr>
            <a:lvl2pPr lvl="1"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2pPr>
            <a:lvl3pPr lvl="2"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3pPr>
            <a:lvl4pPr lvl="3"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4pPr>
            <a:lvl5pPr lvl="4"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5pPr>
            <a:lvl6pPr lvl="5"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6pPr>
            <a:lvl7pPr lvl="6"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7pPr>
            <a:lvl8pPr lvl="7"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8pPr>
            <a:lvl9pPr lvl="8" rtl="0">
              <a:spcBef>
                <a:spcPts val="0"/>
              </a:spcBef>
              <a:spcAft>
                <a:spcPts val="0"/>
              </a:spcAft>
              <a:buClr>
                <a:schemeClr val="dk1"/>
              </a:buClr>
              <a:buSzPts val="3500"/>
              <a:buFont typeface="Outfit Medium"/>
              <a:buNone/>
              <a:defRPr sz="3500">
                <a:solidFill>
                  <a:schemeClr val="dk1"/>
                </a:solidFill>
                <a:latin typeface="Outfit Medium"/>
                <a:ea typeface="Outfit Medium"/>
                <a:cs typeface="Outfit Medium"/>
                <a:sym typeface="Outfit Medium"/>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1pPr>
            <a:lvl2pPr marL="914400" lvl="1"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2pPr>
            <a:lvl3pPr marL="1371600" lvl="2"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3pPr>
            <a:lvl4pPr marL="1828800" lvl="3"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4pPr>
            <a:lvl5pPr marL="2286000" lvl="4"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5pPr>
            <a:lvl6pPr marL="2743200" lvl="5"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6pPr>
            <a:lvl7pPr marL="3200400" lvl="6"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7pPr>
            <a:lvl8pPr marL="3657600" lvl="7"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8pPr>
            <a:lvl9pPr marL="4114800" lvl="8" indent="-317500">
              <a:lnSpc>
                <a:spcPct val="115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8" r:id="rId3"/>
    <p:sldLayoutId id="2147483670" r:id="rId4"/>
    <p:sldLayoutId id="2147483671" r:id="rId5"/>
    <p:sldLayoutId id="2147483672" r:id="rId6"/>
    <p:sldLayoutId id="2147483676" r:id="rId7"/>
    <p:sldLayoutId id="2147483677" r:id="rId8"/>
    <p:sldLayoutId id="214748367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36"/>
          <p:cNvSpPr txBox="1">
            <a:spLocks noGrp="1"/>
          </p:cNvSpPr>
          <p:nvPr>
            <p:ph type="ctrTitle"/>
          </p:nvPr>
        </p:nvSpPr>
        <p:spPr>
          <a:xfrm>
            <a:off x="713225" y="1156000"/>
            <a:ext cx="4160700" cy="2385600"/>
          </a:xfrm>
          <a:prstGeom prst="rect">
            <a:avLst/>
          </a:prstGeom>
        </p:spPr>
        <p:txBody>
          <a:bodyPr spcFirstLastPara="1" wrap="square" lIns="91425" tIns="91425" rIns="91425" bIns="91425" anchor="b" anchorCtr="0">
            <a:noAutofit/>
          </a:bodyPr>
          <a:lstStyle/>
          <a:p>
            <a:r>
              <a:rPr lang="en-US" sz="2600" b="1" kern="100" dirty="0">
                <a:effectLst/>
                <a:latin typeface="Helvetica" panose="020B0604020202020204" pitchFamily="34" charset="0"/>
                <a:ea typeface="DengXian" panose="020B0503020204020204" pitchFamily="2" charset="-122"/>
                <a:cs typeface="Times New Roman" panose="02020603050405020304" pitchFamily="18" charset="0"/>
              </a:rPr>
              <a:t>Development of Teaching Materials Assisted with </a:t>
            </a:r>
            <a:r>
              <a:rPr lang="en-US" sz="2600" b="1" kern="100" dirty="0" err="1">
                <a:effectLst/>
                <a:latin typeface="Helvetica" panose="020B0604020202020204" pitchFamily="34" charset="0"/>
                <a:ea typeface="DengXian" panose="020B0503020204020204" pitchFamily="2" charset="-122"/>
                <a:cs typeface="Times New Roman" panose="02020603050405020304" pitchFamily="18" charset="0"/>
              </a:rPr>
              <a:t>Geogebra</a:t>
            </a:r>
            <a:r>
              <a:rPr lang="en-US" sz="2600" b="1" kern="100" dirty="0">
                <a:effectLst/>
                <a:latin typeface="Helvetica" panose="020B0604020202020204" pitchFamily="34" charset="0"/>
                <a:ea typeface="DengXian" panose="020B0503020204020204" pitchFamily="2" charset="-122"/>
                <a:cs typeface="Times New Roman" panose="02020603050405020304" pitchFamily="18" charset="0"/>
              </a:rPr>
              <a:t> on the Concept of Fractions in Primary Schools</a:t>
            </a:r>
            <a:endParaRPr lang="en-US" sz="2600" dirty="0"/>
          </a:p>
        </p:txBody>
      </p:sp>
      <p:sp>
        <p:nvSpPr>
          <p:cNvPr id="345" name="Google Shape;345;p36"/>
          <p:cNvSpPr txBox="1">
            <a:spLocks noGrp="1"/>
          </p:cNvSpPr>
          <p:nvPr>
            <p:ph type="subTitle" idx="1"/>
          </p:nvPr>
        </p:nvSpPr>
        <p:spPr>
          <a:xfrm>
            <a:off x="713225" y="3541600"/>
            <a:ext cx="4160700" cy="42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Adam Baihaqi and </a:t>
            </a:r>
            <a:r>
              <a:rPr lang="en-US" dirty="0" err="1"/>
              <a:t>Andhin</a:t>
            </a:r>
            <a:r>
              <a:rPr lang="en-US" dirty="0"/>
              <a:t> Dyas </a:t>
            </a:r>
            <a:r>
              <a:rPr lang="en-US" dirty="0" err="1"/>
              <a:t>Fitriani</a:t>
            </a:r>
            <a:endParaRPr lang="en-US" dirty="0"/>
          </a:p>
          <a:p>
            <a:pPr marL="0" lvl="0" indent="0" algn="l" rtl="0">
              <a:spcBef>
                <a:spcPts val="0"/>
              </a:spcBef>
              <a:spcAft>
                <a:spcPts val="0"/>
              </a:spcAft>
              <a:buNone/>
            </a:pPr>
            <a:r>
              <a:rPr lang="en-US" dirty="0"/>
              <a:t>PGSD FIP UPI</a:t>
            </a:r>
          </a:p>
        </p:txBody>
      </p:sp>
      <p:cxnSp>
        <p:nvCxnSpPr>
          <p:cNvPr id="346" name="Google Shape;346;p36"/>
          <p:cNvCxnSpPr/>
          <p:nvPr/>
        </p:nvCxnSpPr>
        <p:spPr>
          <a:xfrm>
            <a:off x="823425" y="987213"/>
            <a:ext cx="373500" cy="0"/>
          </a:xfrm>
          <a:prstGeom prst="straightConnector1">
            <a:avLst/>
          </a:prstGeom>
          <a:noFill/>
          <a:ln w="19050" cap="flat" cmpd="sng">
            <a:solidFill>
              <a:schemeClr val="dk1"/>
            </a:solidFill>
            <a:prstDash val="solid"/>
            <a:round/>
            <a:headEnd type="none" w="med" len="med"/>
            <a:tailEnd type="none" w="med" len="med"/>
          </a:ln>
        </p:spPr>
      </p:cxnSp>
      <p:grpSp>
        <p:nvGrpSpPr>
          <p:cNvPr id="347" name="Google Shape;347;p36"/>
          <p:cNvGrpSpPr/>
          <p:nvPr/>
        </p:nvGrpSpPr>
        <p:grpSpPr>
          <a:xfrm>
            <a:off x="5115337" y="-428624"/>
            <a:ext cx="4275118" cy="6450405"/>
            <a:chOff x="5115337" y="-428624"/>
            <a:chExt cx="4275118" cy="6450405"/>
          </a:xfrm>
        </p:grpSpPr>
        <p:sp>
          <p:nvSpPr>
            <p:cNvPr id="348" name="Google Shape;348;p36"/>
            <p:cNvSpPr/>
            <p:nvPr/>
          </p:nvSpPr>
          <p:spPr>
            <a:xfrm rot="10800000" flipH="1">
              <a:off x="8492525" y="-19272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6"/>
            <p:cNvSpPr/>
            <p:nvPr/>
          </p:nvSpPr>
          <p:spPr>
            <a:xfrm>
              <a:off x="8551745" y="326783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6"/>
            <p:cNvSpPr/>
            <p:nvPr/>
          </p:nvSpPr>
          <p:spPr>
            <a:xfrm>
              <a:off x="6606686" y="254737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6"/>
            <p:cNvSpPr/>
            <p:nvPr/>
          </p:nvSpPr>
          <p:spPr>
            <a:xfrm>
              <a:off x="7103477" y="-15337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6"/>
            <p:cNvSpPr/>
            <p:nvPr/>
          </p:nvSpPr>
          <p:spPr>
            <a:xfrm>
              <a:off x="6684072" y="31846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6"/>
            <p:cNvSpPr/>
            <p:nvPr/>
          </p:nvSpPr>
          <p:spPr>
            <a:xfrm>
              <a:off x="6109895" y="11940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6"/>
            <p:cNvSpPr/>
            <p:nvPr/>
          </p:nvSpPr>
          <p:spPr>
            <a:xfrm>
              <a:off x="6109895" y="69774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6"/>
            <p:cNvSpPr/>
            <p:nvPr/>
          </p:nvSpPr>
          <p:spPr>
            <a:xfrm>
              <a:off x="7587339" y="119407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6"/>
            <p:cNvSpPr/>
            <p:nvPr/>
          </p:nvSpPr>
          <p:spPr>
            <a:xfrm>
              <a:off x="5634170" y="-42862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6"/>
            <p:cNvSpPr/>
            <p:nvPr/>
          </p:nvSpPr>
          <p:spPr>
            <a:xfrm>
              <a:off x="7017892" y="207505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6"/>
            <p:cNvSpPr/>
            <p:nvPr/>
          </p:nvSpPr>
          <p:spPr>
            <a:xfrm>
              <a:off x="5193798" y="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6"/>
            <p:cNvSpPr/>
            <p:nvPr/>
          </p:nvSpPr>
          <p:spPr>
            <a:xfrm>
              <a:off x="8068891" y="162220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6"/>
            <p:cNvSpPr/>
            <p:nvPr/>
          </p:nvSpPr>
          <p:spPr>
            <a:xfrm rot="10800000" flipH="1">
              <a:off x="5115337" y="365597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6"/>
            <p:cNvSpPr/>
            <p:nvPr/>
          </p:nvSpPr>
          <p:spPr>
            <a:xfrm rot="10800000" flipH="1">
              <a:off x="6606680" y="392470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6"/>
            <p:cNvSpPr/>
            <p:nvPr/>
          </p:nvSpPr>
          <p:spPr>
            <a:xfrm rot="10800000" flipH="1">
              <a:off x="5983934" y="505366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6"/>
            <p:cNvSpPr/>
            <p:nvPr/>
          </p:nvSpPr>
          <p:spPr>
            <a:xfrm rot="10800000" flipH="1">
              <a:off x="7178797" y="353334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6"/>
            <p:cNvSpPr/>
            <p:nvPr/>
          </p:nvSpPr>
          <p:spPr>
            <a:xfrm rot="10800000" flipH="1">
              <a:off x="6606686" y="4609409"/>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6"/>
            <p:cNvSpPr/>
            <p:nvPr/>
          </p:nvSpPr>
          <p:spPr>
            <a:xfrm rot="10800000" flipH="1">
              <a:off x="5526543" y="412830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6"/>
            <p:cNvSpPr/>
            <p:nvPr/>
          </p:nvSpPr>
          <p:spPr>
            <a:xfrm>
              <a:off x="8117298" y="285223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6"/>
            <p:cNvSpPr/>
            <p:nvPr/>
          </p:nvSpPr>
          <p:spPr>
            <a:xfrm>
              <a:off x="8172542" y="30360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4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Introduction</a:t>
            </a:r>
            <a:endParaRPr/>
          </a:p>
        </p:txBody>
      </p:sp>
      <p:sp>
        <p:nvSpPr>
          <p:cNvPr id="456" name="Google Shape;456;p41"/>
          <p:cNvSpPr txBox="1">
            <a:spLocks noGrp="1"/>
          </p:cNvSpPr>
          <p:nvPr>
            <p:ph type="subTitle" idx="1"/>
          </p:nvPr>
        </p:nvSpPr>
        <p:spPr>
          <a:xfrm>
            <a:off x="4646250" y="1224501"/>
            <a:ext cx="3398400" cy="234242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Well-designed teaching materials are essential to address learning obstacles and enhance understanding. Integrating technology, such as </a:t>
            </a:r>
            <a:r>
              <a:rPr lang="en-US" dirty="0" err="1"/>
              <a:t>Geogebra</a:t>
            </a:r>
            <a:r>
              <a:rPr lang="en-US" dirty="0"/>
              <a:t>, offers an interactive and visual way to teach complex concepts like fractions. This research aims to develop </a:t>
            </a:r>
            <a:r>
              <a:rPr lang="en-US" dirty="0" err="1"/>
              <a:t>Geogebra</a:t>
            </a:r>
            <a:r>
              <a:rPr lang="en-US" dirty="0"/>
              <a:t>-assisted teaching materials to support elementary students in mastering fractions, aligning with modern education's emphasis on technology integration.</a:t>
            </a:r>
          </a:p>
        </p:txBody>
      </p:sp>
      <p:sp>
        <p:nvSpPr>
          <p:cNvPr id="457" name="Google Shape;457;p41"/>
          <p:cNvSpPr txBox="1">
            <a:spLocks noGrp="1"/>
          </p:cNvSpPr>
          <p:nvPr>
            <p:ph type="subTitle" idx="2"/>
          </p:nvPr>
        </p:nvSpPr>
        <p:spPr>
          <a:xfrm>
            <a:off x="720000" y="1224501"/>
            <a:ext cx="3777738" cy="234242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Teachers must develop strong professional competencies, including a deep understanding of mathematical concepts, to effectively teach elementary students. Research highlights that many teachers, particularly in mathematics, need to improve their knowledge, especially for challenging topics like fractions. Fractions are foundational yet complex, often misunderstood by students and even teachers due to limited teaching approaches.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42"/>
          <p:cNvSpPr txBox="1">
            <a:spLocks noGrp="1"/>
          </p:cNvSpPr>
          <p:nvPr>
            <p:ph type="title"/>
          </p:nvPr>
        </p:nvSpPr>
        <p:spPr>
          <a:xfrm>
            <a:off x="720000" y="445025"/>
            <a:ext cx="5549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Methodology</a:t>
            </a:r>
            <a:endParaRPr dirty="0"/>
          </a:p>
        </p:txBody>
      </p:sp>
      <p:sp>
        <p:nvSpPr>
          <p:cNvPr id="463" name="Google Shape;463;p42"/>
          <p:cNvSpPr txBox="1">
            <a:spLocks noGrp="1"/>
          </p:cNvSpPr>
          <p:nvPr>
            <p:ph type="subTitle" idx="1"/>
          </p:nvPr>
        </p:nvSpPr>
        <p:spPr>
          <a:xfrm>
            <a:off x="726918" y="1332541"/>
            <a:ext cx="4294800" cy="2133900"/>
          </a:xfrm>
          <a:prstGeom prst="rect">
            <a:avLst/>
          </a:prstGeom>
        </p:spPr>
        <p:txBody>
          <a:bodyPr spcFirstLastPara="1" wrap="square" lIns="91425" tIns="91425" rIns="91425" bIns="91425" anchor="t" anchorCtr="0">
            <a:noAutofit/>
          </a:bodyPr>
          <a:lstStyle/>
          <a:p>
            <a:pPr marL="457200" lvl="0" indent="-317500" algn="l" rtl="0">
              <a:spcBef>
                <a:spcPts val="1000"/>
              </a:spcBef>
              <a:spcAft>
                <a:spcPts val="0"/>
              </a:spcAft>
              <a:buSzPts val="1400"/>
              <a:buChar char="●"/>
            </a:pPr>
            <a:r>
              <a:rPr lang="en-US" sz="1600" b="1" dirty="0"/>
              <a:t>Research Model</a:t>
            </a:r>
            <a:r>
              <a:rPr lang="en-US" sz="1600" dirty="0"/>
              <a:t>: ADDIE (Analysis, Design, Development, Implementation, Evaluation)</a:t>
            </a:r>
          </a:p>
          <a:p>
            <a:pPr marL="457200" lvl="0" indent="-317500" algn="l" rtl="0">
              <a:spcBef>
                <a:spcPts val="1000"/>
              </a:spcBef>
              <a:spcAft>
                <a:spcPts val="0"/>
              </a:spcAft>
              <a:buSzPts val="1400"/>
              <a:buChar char="●"/>
            </a:pPr>
            <a:r>
              <a:rPr lang="en-US" sz="1600" b="1" dirty="0"/>
              <a:t>Key Steps</a:t>
            </a:r>
            <a:r>
              <a:rPr lang="en-US" sz="1600" dirty="0"/>
              <a:t>: Identifying learning obstacles, developing teaching materials, validating, and testing.</a:t>
            </a:r>
            <a:endParaRPr sz="1600" dirty="0"/>
          </a:p>
        </p:txBody>
      </p:sp>
      <p:grpSp>
        <p:nvGrpSpPr>
          <p:cNvPr id="464" name="Google Shape;464;p42"/>
          <p:cNvGrpSpPr/>
          <p:nvPr/>
        </p:nvGrpSpPr>
        <p:grpSpPr>
          <a:xfrm>
            <a:off x="5430930" y="-445784"/>
            <a:ext cx="4086563" cy="6064817"/>
            <a:chOff x="5430930" y="-445784"/>
            <a:chExt cx="4086563" cy="6064817"/>
          </a:xfrm>
        </p:grpSpPr>
        <p:sp>
          <p:nvSpPr>
            <p:cNvPr id="465" name="Google Shape;465;p42"/>
            <p:cNvSpPr/>
            <p:nvPr/>
          </p:nvSpPr>
          <p:spPr>
            <a:xfrm>
              <a:off x="7368520" y="98876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2"/>
            <p:cNvSpPr/>
            <p:nvPr/>
          </p:nvSpPr>
          <p:spPr>
            <a:xfrm rot="10800000" flipH="1">
              <a:off x="6036409" y="196217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2"/>
            <p:cNvSpPr/>
            <p:nvPr/>
          </p:nvSpPr>
          <p:spPr>
            <a:xfrm>
              <a:off x="7309474" y="216611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2"/>
            <p:cNvSpPr/>
            <p:nvPr/>
          </p:nvSpPr>
          <p:spPr>
            <a:xfrm>
              <a:off x="6269702" y="-4457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2"/>
            <p:cNvSpPr/>
            <p:nvPr/>
          </p:nvSpPr>
          <p:spPr>
            <a:xfrm>
              <a:off x="5830483" y="42158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2"/>
            <p:cNvSpPr/>
            <p:nvPr/>
          </p:nvSpPr>
          <p:spPr>
            <a:xfrm>
              <a:off x="6269683" y="133254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2"/>
            <p:cNvSpPr/>
            <p:nvPr/>
          </p:nvSpPr>
          <p:spPr>
            <a:xfrm>
              <a:off x="8430764" y="23422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2"/>
            <p:cNvSpPr/>
            <p:nvPr/>
          </p:nvSpPr>
          <p:spPr>
            <a:xfrm>
              <a:off x="7309467" y="261820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2"/>
            <p:cNvSpPr/>
            <p:nvPr/>
          </p:nvSpPr>
          <p:spPr>
            <a:xfrm>
              <a:off x="7962441" y="131801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2"/>
            <p:cNvSpPr/>
            <p:nvPr/>
          </p:nvSpPr>
          <p:spPr>
            <a:xfrm rot="10800000" flipH="1">
              <a:off x="6351880" y="311086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2"/>
            <p:cNvSpPr/>
            <p:nvPr/>
          </p:nvSpPr>
          <p:spPr>
            <a:xfrm rot="10800000" flipH="1">
              <a:off x="6790284" y="354856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2"/>
            <p:cNvSpPr/>
            <p:nvPr/>
          </p:nvSpPr>
          <p:spPr>
            <a:xfrm rot="10800000" flipH="1">
              <a:off x="5430930" y="465091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2"/>
            <p:cNvSpPr/>
            <p:nvPr/>
          </p:nvSpPr>
          <p:spPr>
            <a:xfrm>
              <a:off x="8678783" y="266882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2"/>
            <p:cNvSpPr/>
            <p:nvPr/>
          </p:nvSpPr>
          <p:spPr>
            <a:xfrm>
              <a:off x="8430773" y="223598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2"/>
            <p:cNvSpPr/>
            <p:nvPr/>
          </p:nvSpPr>
          <p:spPr>
            <a:xfrm rot="10800000" flipH="1">
              <a:off x="8119787" y="363695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2"/>
            <p:cNvSpPr/>
            <p:nvPr/>
          </p:nvSpPr>
          <p:spPr>
            <a:xfrm rot="10800000" flipH="1">
              <a:off x="7697255" y="411247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2"/>
            <p:cNvSpPr/>
            <p:nvPr/>
          </p:nvSpPr>
          <p:spPr>
            <a:xfrm>
              <a:off x="6628072" y="11249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2"/>
            <p:cNvSpPr/>
            <p:nvPr/>
          </p:nvSpPr>
          <p:spPr>
            <a:xfrm rot="10800000" flipH="1">
              <a:off x="7825159" y="-2514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8" name="Google Shape;488;p43"/>
          <p:cNvSpPr txBox="1">
            <a:spLocks noGrp="1"/>
          </p:cNvSpPr>
          <p:nvPr>
            <p:ph type="subTitle" idx="1"/>
          </p:nvPr>
        </p:nvSpPr>
        <p:spPr>
          <a:xfrm>
            <a:off x="4821081" y="1665303"/>
            <a:ext cx="2844000" cy="11613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US" dirty="0"/>
              <a:t>Small-Scale (13 learners): 81.25% (Very Practical).</a:t>
            </a:r>
          </a:p>
          <a:p>
            <a:pPr marL="285750" lvl="0" indent="-285750" algn="l" rtl="0">
              <a:spcBef>
                <a:spcPts val="0"/>
              </a:spcBef>
              <a:spcAft>
                <a:spcPts val="0"/>
              </a:spcAft>
              <a:buFont typeface="Arial" panose="020B0604020202020204" pitchFamily="34" charset="0"/>
              <a:buChar char="•"/>
            </a:pPr>
            <a:r>
              <a:rPr lang="en-US" dirty="0"/>
              <a:t>Large-Scale (27 learners): 81.75% (Very Practical).</a:t>
            </a:r>
          </a:p>
        </p:txBody>
      </p:sp>
      <p:sp>
        <p:nvSpPr>
          <p:cNvPr id="489" name="Google Shape;489;p43"/>
          <p:cNvSpPr txBox="1">
            <a:spLocks noGrp="1"/>
          </p:cNvSpPr>
          <p:nvPr>
            <p:ph type="subTitle" idx="2"/>
          </p:nvPr>
        </p:nvSpPr>
        <p:spPr>
          <a:xfrm>
            <a:off x="1478950" y="1665303"/>
            <a:ext cx="2844000" cy="11613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US" dirty="0"/>
              <a:t>Media Experts: 92.75% (Very Valid).</a:t>
            </a:r>
          </a:p>
          <a:p>
            <a:pPr marL="285750" lvl="0" indent="-285750" algn="l" rtl="0">
              <a:spcBef>
                <a:spcPts val="0"/>
              </a:spcBef>
              <a:spcAft>
                <a:spcPts val="0"/>
              </a:spcAft>
              <a:buFont typeface="Arial" panose="020B0604020202020204" pitchFamily="34" charset="0"/>
              <a:buChar char="•"/>
            </a:pPr>
            <a:r>
              <a:rPr lang="en-US" dirty="0"/>
              <a:t>Content Experts: 86.25% (Very Valid).</a:t>
            </a:r>
          </a:p>
          <a:p>
            <a:pPr marL="285750" lvl="0" indent="-285750" algn="l" rtl="0">
              <a:spcBef>
                <a:spcPts val="0"/>
              </a:spcBef>
              <a:spcAft>
                <a:spcPts val="0"/>
              </a:spcAft>
              <a:buFont typeface="Arial" panose="020B0604020202020204" pitchFamily="34" charset="0"/>
              <a:buChar char="•"/>
            </a:pPr>
            <a:r>
              <a:rPr lang="en-US" dirty="0"/>
              <a:t>Math Teachers: 89.5% (Very Valid).</a:t>
            </a:r>
          </a:p>
        </p:txBody>
      </p:sp>
      <p:sp>
        <p:nvSpPr>
          <p:cNvPr id="490" name="Google Shape;490;p43"/>
          <p:cNvSpPr txBox="1">
            <a:spLocks noGrp="1"/>
          </p:cNvSpPr>
          <p:nvPr>
            <p:ph type="subTitle" idx="3"/>
          </p:nvPr>
        </p:nvSpPr>
        <p:spPr>
          <a:xfrm>
            <a:off x="1478950" y="1252953"/>
            <a:ext cx="2844000" cy="558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Validation Scores</a:t>
            </a:r>
            <a:endParaRPr dirty="0"/>
          </a:p>
        </p:txBody>
      </p:sp>
      <p:sp>
        <p:nvSpPr>
          <p:cNvPr id="491" name="Google Shape;491;p43"/>
          <p:cNvSpPr txBox="1">
            <a:spLocks noGrp="1"/>
          </p:cNvSpPr>
          <p:nvPr>
            <p:ph type="subTitle" idx="4"/>
          </p:nvPr>
        </p:nvSpPr>
        <p:spPr>
          <a:xfrm>
            <a:off x="4821091" y="1252953"/>
            <a:ext cx="2844000" cy="558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Trial Results</a:t>
            </a:r>
            <a:endParaRPr dirty="0"/>
          </a:p>
        </p:txBody>
      </p:sp>
      <p:sp>
        <p:nvSpPr>
          <p:cNvPr id="5" name="TextBox 4">
            <a:extLst>
              <a:ext uri="{FF2B5EF4-FFF2-40B4-BE49-F238E27FC236}">
                <a16:creationId xmlns:a16="http://schemas.microsoft.com/office/drawing/2014/main" id="{C32ACFB8-CB08-9F02-C4F4-5E2B2BFC5BF3}"/>
              </a:ext>
            </a:extLst>
          </p:cNvPr>
          <p:cNvSpPr txBox="1"/>
          <p:nvPr/>
        </p:nvSpPr>
        <p:spPr>
          <a:xfrm>
            <a:off x="2126974" y="3399816"/>
            <a:ext cx="4890052" cy="1169551"/>
          </a:xfrm>
          <a:prstGeom prst="rect">
            <a:avLst/>
          </a:prstGeom>
          <a:noFill/>
        </p:spPr>
        <p:txBody>
          <a:bodyPr wrap="square">
            <a:spAutoFit/>
          </a:bodyPr>
          <a:lstStyle/>
          <a:p>
            <a:pPr marL="0" lvl="0" indent="0" algn="ctr" rtl="0">
              <a:spcBef>
                <a:spcPts val="0"/>
              </a:spcBef>
              <a:spcAft>
                <a:spcPts val="0"/>
              </a:spcAft>
              <a:buNone/>
            </a:pPr>
            <a:r>
              <a:rPr lang="en-US" dirty="0" err="1">
                <a:solidFill>
                  <a:schemeClr val="tx1"/>
                </a:solidFill>
                <a:latin typeface="DM Sans" pitchFamily="2" charset="0"/>
              </a:rPr>
              <a:t>Geogebra</a:t>
            </a:r>
            <a:r>
              <a:rPr lang="en-US" dirty="0">
                <a:solidFill>
                  <a:schemeClr val="tx1"/>
                </a:solidFill>
                <a:latin typeface="DM Sans" pitchFamily="2" charset="0"/>
              </a:rPr>
              <a:t>-assisted teaching materials for fractions are </a:t>
            </a:r>
            <a:r>
              <a:rPr lang="en-US" b="1" dirty="0">
                <a:solidFill>
                  <a:schemeClr val="tx1"/>
                </a:solidFill>
                <a:latin typeface="DM Sans" pitchFamily="2" charset="0"/>
              </a:rPr>
              <a:t>valid, practical, and effective</a:t>
            </a:r>
            <a:r>
              <a:rPr lang="en-US" dirty="0">
                <a:solidFill>
                  <a:schemeClr val="tx1"/>
                </a:solidFill>
                <a:latin typeface="DM Sans" pitchFamily="2" charset="0"/>
              </a:rPr>
              <a:t>, supporting student understanding through interactive and contextual learning. Feedback emphasized improving contextual illustrations and problem relevance.</a:t>
            </a:r>
          </a:p>
        </p:txBody>
      </p:sp>
      <p:sp>
        <p:nvSpPr>
          <p:cNvPr id="8" name="Title 7">
            <a:extLst>
              <a:ext uri="{FF2B5EF4-FFF2-40B4-BE49-F238E27FC236}">
                <a16:creationId xmlns:a16="http://schemas.microsoft.com/office/drawing/2014/main" id="{264A2CA4-C2A5-3B90-03BF-6F8B5B0FA8F7}"/>
              </a:ext>
            </a:extLst>
          </p:cNvPr>
          <p:cNvSpPr>
            <a:spLocks noGrp="1"/>
          </p:cNvSpPr>
          <p:nvPr>
            <p:ph type="title"/>
          </p:nvPr>
        </p:nvSpPr>
        <p:spPr/>
        <p:txBody>
          <a:bodyPr/>
          <a:lstStyle/>
          <a:p>
            <a:r>
              <a:rPr lang="en-ID" dirty="0"/>
              <a:t>Results</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1">
          <a:extLst>
            <a:ext uri="{FF2B5EF4-FFF2-40B4-BE49-F238E27FC236}">
              <a16:creationId xmlns:a16="http://schemas.microsoft.com/office/drawing/2014/main" id="{EF4A0E7E-4262-9416-EC26-B82E86F8FDCA}"/>
            </a:ext>
          </a:extLst>
        </p:cNvPr>
        <p:cNvGrpSpPr/>
        <p:nvPr/>
      </p:nvGrpSpPr>
      <p:grpSpPr>
        <a:xfrm>
          <a:off x="0" y="0"/>
          <a:ext cx="0" cy="0"/>
          <a:chOff x="0" y="0"/>
          <a:chExt cx="0" cy="0"/>
        </a:xfrm>
      </p:grpSpPr>
      <p:sp>
        <p:nvSpPr>
          <p:cNvPr id="462" name="Google Shape;462;p42">
            <a:extLst>
              <a:ext uri="{FF2B5EF4-FFF2-40B4-BE49-F238E27FC236}">
                <a16:creationId xmlns:a16="http://schemas.microsoft.com/office/drawing/2014/main" id="{DC3D4863-B208-343B-F110-EFAABB3CAA5D}"/>
              </a:ext>
            </a:extLst>
          </p:cNvPr>
          <p:cNvSpPr txBox="1">
            <a:spLocks noGrp="1"/>
          </p:cNvSpPr>
          <p:nvPr>
            <p:ph type="title"/>
          </p:nvPr>
        </p:nvSpPr>
        <p:spPr>
          <a:xfrm>
            <a:off x="720000" y="445025"/>
            <a:ext cx="5549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Discussion</a:t>
            </a:r>
            <a:endParaRPr dirty="0"/>
          </a:p>
        </p:txBody>
      </p:sp>
      <p:sp>
        <p:nvSpPr>
          <p:cNvPr id="463" name="Google Shape;463;p42">
            <a:extLst>
              <a:ext uri="{FF2B5EF4-FFF2-40B4-BE49-F238E27FC236}">
                <a16:creationId xmlns:a16="http://schemas.microsoft.com/office/drawing/2014/main" id="{FF575626-0D0C-5C87-BBFA-19F590A6E284}"/>
              </a:ext>
            </a:extLst>
          </p:cNvPr>
          <p:cNvSpPr txBox="1">
            <a:spLocks noGrp="1"/>
          </p:cNvSpPr>
          <p:nvPr>
            <p:ph type="subTitle" idx="1"/>
          </p:nvPr>
        </p:nvSpPr>
        <p:spPr>
          <a:xfrm>
            <a:off x="211667" y="1019277"/>
            <a:ext cx="5671880" cy="2133900"/>
          </a:xfrm>
          <a:prstGeom prst="rect">
            <a:avLst/>
          </a:prstGeom>
        </p:spPr>
        <p:txBody>
          <a:bodyPr spcFirstLastPara="1" wrap="square" lIns="91425" tIns="91425" rIns="91425" bIns="91425" anchor="t" anchorCtr="0">
            <a:noAutofit/>
          </a:bodyPr>
          <a:lstStyle/>
          <a:p>
            <a:pPr>
              <a:spcBef>
                <a:spcPts val="1000"/>
              </a:spcBef>
              <a:buSzPts val="1400"/>
            </a:pPr>
            <a:r>
              <a:rPr lang="en-US" dirty="0"/>
              <a:t>This research focuses on developing GeoGebra-based teaching materials for fractions, highlighting the importance of teachers mastering mathematical content, pedagogy, and student understanding, emphasizing the role of effective resources tailored to the material and students. </a:t>
            </a:r>
          </a:p>
          <a:p>
            <a:pPr>
              <a:spcBef>
                <a:spcPts val="1000"/>
              </a:spcBef>
              <a:buSzPts val="1400"/>
            </a:pPr>
            <a:r>
              <a:rPr lang="en-US" dirty="0"/>
              <a:t>GeoGebra, a versatile mathematical software, strengthens students' conceptual understanding through interactive visualizations. The teaching materials align with the curriculum, address student needs, and are designed to overcome learning obstacles in fractions. </a:t>
            </a:r>
          </a:p>
          <a:p>
            <a:pPr>
              <a:spcBef>
                <a:spcPts val="1000"/>
              </a:spcBef>
              <a:buSzPts val="1400"/>
            </a:pPr>
            <a:r>
              <a:rPr lang="en-US" dirty="0"/>
              <a:t>Data analysis suggests these materials enhance motivation and learning outcomes by creating an engaging environment that supports step-by-step conceptual development.</a:t>
            </a:r>
          </a:p>
        </p:txBody>
      </p:sp>
      <p:grpSp>
        <p:nvGrpSpPr>
          <p:cNvPr id="464" name="Google Shape;464;p42">
            <a:extLst>
              <a:ext uri="{FF2B5EF4-FFF2-40B4-BE49-F238E27FC236}">
                <a16:creationId xmlns:a16="http://schemas.microsoft.com/office/drawing/2014/main" id="{6DB7198C-2974-75DD-9DD5-B2AB89D9191E}"/>
              </a:ext>
            </a:extLst>
          </p:cNvPr>
          <p:cNvGrpSpPr/>
          <p:nvPr/>
        </p:nvGrpSpPr>
        <p:grpSpPr>
          <a:xfrm>
            <a:off x="5430930" y="-445784"/>
            <a:ext cx="4086563" cy="6064817"/>
            <a:chOff x="5430930" y="-445784"/>
            <a:chExt cx="4086563" cy="6064817"/>
          </a:xfrm>
        </p:grpSpPr>
        <p:sp>
          <p:nvSpPr>
            <p:cNvPr id="465" name="Google Shape;465;p42">
              <a:extLst>
                <a:ext uri="{FF2B5EF4-FFF2-40B4-BE49-F238E27FC236}">
                  <a16:creationId xmlns:a16="http://schemas.microsoft.com/office/drawing/2014/main" id="{39107EB1-FA90-5815-BBBC-A921EB72567D}"/>
                </a:ext>
              </a:extLst>
            </p:cNvPr>
            <p:cNvSpPr/>
            <p:nvPr/>
          </p:nvSpPr>
          <p:spPr>
            <a:xfrm>
              <a:off x="7368520" y="98876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2">
              <a:extLst>
                <a:ext uri="{FF2B5EF4-FFF2-40B4-BE49-F238E27FC236}">
                  <a16:creationId xmlns:a16="http://schemas.microsoft.com/office/drawing/2014/main" id="{60C4E24E-78E0-1A1E-AE16-1392D4672118}"/>
                </a:ext>
              </a:extLst>
            </p:cNvPr>
            <p:cNvSpPr/>
            <p:nvPr/>
          </p:nvSpPr>
          <p:spPr>
            <a:xfrm rot="10800000" flipH="1">
              <a:off x="6036409" y="196217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2">
              <a:extLst>
                <a:ext uri="{FF2B5EF4-FFF2-40B4-BE49-F238E27FC236}">
                  <a16:creationId xmlns:a16="http://schemas.microsoft.com/office/drawing/2014/main" id="{BDA2B0DC-8C59-E5EE-C096-4356AF7D33A5}"/>
                </a:ext>
              </a:extLst>
            </p:cNvPr>
            <p:cNvSpPr/>
            <p:nvPr/>
          </p:nvSpPr>
          <p:spPr>
            <a:xfrm>
              <a:off x="7309474" y="216611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2">
              <a:extLst>
                <a:ext uri="{FF2B5EF4-FFF2-40B4-BE49-F238E27FC236}">
                  <a16:creationId xmlns:a16="http://schemas.microsoft.com/office/drawing/2014/main" id="{F73BAD8A-B317-4727-F43A-4F63391DB33D}"/>
                </a:ext>
              </a:extLst>
            </p:cNvPr>
            <p:cNvSpPr/>
            <p:nvPr/>
          </p:nvSpPr>
          <p:spPr>
            <a:xfrm>
              <a:off x="6269702" y="-4457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2">
              <a:extLst>
                <a:ext uri="{FF2B5EF4-FFF2-40B4-BE49-F238E27FC236}">
                  <a16:creationId xmlns:a16="http://schemas.microsoft.com/office/drawing/2014/main" id="{2EBD10E2-B861-857F-894F-6B3D9F578131}"/>
                </a:ext>
              </a:extLst>
            </p:cNvPr>
            <p:cNvSpPr/>
            <p:nvPr/>
          </p:nvSpPr>
          <p:spPr>
            <a:xfrm>
              <a:off x="5830483" y="42158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2">
              <a:extLst>
                <a:ext uri="{FF2B5EF4-FFF2-40B4-BE49-F238E27FC236}">
                  <a16:creationId xmlns:a16="http://schemas.microsoft.com/office/drawing/2014/main" id="{BA7109E8-C20B-C306-F4F9-1B91B4A9D5A0}"/>
                </a:ext>
              </a:extLst>
            </p:cNvPr>
            <p:cNvSpPr/>
            <p:nvPr/>
          </p:nvSpPr>
          <p:spPr>
            <a:xfrm>
              <a:off x="6269683" y="133254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2">
              <a:extLst>
                <a:ext uri="{FF2B5EF4-FFF2-40B4-BE49-F238E27FC236}">
                  <a16:creationId xmlns:a16="http://schemas.microsoft.com/office/drawing/2014/main" id="{97585D24-6C7C-C5E5-C3CA-8739E7641BE9}"/>
                </a:ext>
              </a:extLst>
            </p:cNvPr>
            <p:cNvSpPr/>
            <p:nvPr/>
          </p:nvSpPr>
          <p:spPr>
            <a:xfrm>
              <a:off x="8430764" y="23422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2">
              <a:extLst>
                <a:ext uri="{FF2B5EF4-FFF2-40B4-BE49-F238E27FC236}">
                  <a16:creationId xmlns:a16="http://schemas.microsoft.com/office/drawing/2014/main" id="{738B90A0-BC4E-0E0E-D010-2301EAC8A0E6}"/>
                </a:ext>
              </a:extLst>
            </p:cNvPr>
            <p:cNvSpPr/>
            <p:nvPr/>
          </p:nvSpPr>
          <p:spPr>
            <a:xfrm>
              <a:off x="7309467" y="261820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2">
              <a:extLst>
                <a:ext uri="{FF2B5EF4-FFF2-40B4-BE49-F238E27FC236}">
                  <a16:creationId xmlns:a16="http://schemas.microsoft.com/office/drawing/2014/main" id="{D514BFEA-315B-85A2-D61B-090F7ADE670A}"/>
                </a:ext>
              </a:extLst>
            </p:cNvPr>
            <p:cNvSpPr/>
            <p:nvPr/>
          </p:nvSpPr>
          <p:spPr>
            <a:xfrm>
              <a:off x="7962441" y="131801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2">
              <a:extLst>
                <a:ext uri="{FF2B5EF4-FFF2-40B4-BE49-F238E27FC236}">
                  <a16:creationId xmlns:a16="http://schemas.microsoft.com/office/drawing/2014/main" id="{B88242DB-C725-FB0A-A371-64A9374AB2B0}"/>
                </a:ext>
              </a:extLst>
            </p:cNvPr>
            <p:cNvSpPr/>
            <p:nvPr/>
          </p:nvSpPr>
          <p:spPr>
            <a:xfrm rot="10800000" flipH="1">
              <a:off x="6351880" y="311086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2">
              <a:extLst>
                <a:ext uri="{FF2B5EF4-FFF2-40B4-BE49-F238E27FC236}">
                  <a16:creationId xmlns:a16="http://schemas.microsoft.com/office/drawing/2014/main" id="{7807E276-C8E3-79F3-8F32-7BE44AD10291}"/>
                </a:ext>
              </a:extLst>
            </p:cNvPr>
            <p:cNvSpPr/>
            <p:nvPr/>
          </p:nvSpPr>
          <p:spPr>
            <a:xfrm rot="10800000" flipH="1">
              <a:off x="6790284" y="354856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2">
              <a:extLst>
                <a:ext uri="{FF2B5EF4-FFF2-40B4-BE49-F238E27FC236}">
                  <a16:creationId xmlns:a16="http://schemas.microsoft.com/office/drawing/2014/main" id="{AE6249E1-1B6C-F297-58BD-3BA3B6A77BA9}"/>
                </a:ext>
              </a:extLst>
            </p:cNvPr>
            <p:cNvSpPr/>
            <p:nvPr/>
          </p:nvSpPr>
          <p:spPr>
            <a:xfrm rot="10800000" flipH="1">
              <a:off x="5430930" y="465091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2">
              <a:extLst>
                <a:ext uri="{FF2B5EF4-FFF2-40B4-BE49-F238E27FC236}">
                  <a16:creationId xmlns:a16="http://schemas.microsoft.com/office/drawing/2014/main" id="{1B7A7566-D954-B1AB-EE14-26D307961DE2}"/>
                </a:ext>
              </a:extLst>
            </p:cNvPr>
            <p:cNvSpPr/>
            <p:nvPr/>
          </p:nvSpPr>
          <p:spPr>
            <a:xfrm>
              <a:off x="8678783" y="266882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2">
              <a:extLst>
                <a:ext uri="{FF2B5EF4-FFF2-40B4-BE49-F238E27FC236}">
                  <a16:creationId xmlns:a16="http://schemas.microsoft.com/office/drawing/2014/main" id="{35D4CA47-558C-F9B0-284D-D6CD820B5334}"/>
                </a:ext>
              </a:extLst>
            </p:cNvPr>
            <p:cNvSpPr/>
            <p:nvPr/>
          </p:nvSpPr>
          <p:spPr>
            <a:xfrm>
              <a:off x="8430773" y="223598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2">
              <a:extLst>
                <a:ext uri="{FF2B5EF4-FFF2-40B4-BE49-F238E27FC236}">
                  <a16:creationId xmlns:a16="http://schemas.microsoft.com/office/drawing/2014/main" id="{87A6F1FE-0173-1499-0F21-B84B0490C28C}"/>
                </a:ext>
              </a:extLst>
            </p:cNvPr>
            <p:cNvSpPr/>
            <p:nvPr/>
          </p:nvSpPr>
          <p:spPr>
            <a:xfrm rot="10800000" flipH="1">
              <a:off x="8119787" y="363695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2">
              <a:extLst>
                <a:ext uri="{FF2B5EF4-FFF2-40B4-BE49-F238E27FC236}">
                  <a16:creationId xmlns:a16="http://schemas.microsoft.com/office/drawing/2014/main" id="{3548D922-E06C-BB2C-DA22-CC586749D7F4}"/>
                </a:ext>
              </a:extLst>
            </p:cNvPr>
            <p:cNvSpPr/>
            <p:nvPr/>
          </p:nvSpPr>
          <p:spPr>
            <a:xfrm rot="10800000" flipH="1">
              <a:off x="7697255" y="411247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2">
              <a:extLst>
                <a:ext uri="{FF2B5EF4-FFF2-40B4-BE49-F238E27FC236}">
                  <a16:creationId xmlns:a16="http://schemas.microsoft.com/office/drawing/2014/main" id="{E732E29E-070F-557E-F3CD-17FC938E62DD}"/>
                </a:ext>
              </a:extLst>
            </p:cNvPr>
            <p:cNvSpPr/>
            <p:nvPr/>
          </p:nvSpPr>
          <p:spPr>
            <a:xfrm>
              <a:off x="6628072" y="11249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2">
              <a:extLst>
                <a:ext uri="{FF2B5EF4-FFF2-40B4-BE49-F238E27FC236}">
                  <a16:creationId xmlns:a16="http://schemas.microsoft.com/office/drawing/2014/main" id="{CA0E8E99-B2B7-E703-6FB6-D4F155B8C91B}"/>
                </a:ext>
              </a:extLst>
            </p:cNvPr>
            <p:cNvSpPr/>
            <p:nvPr/>
          </p:nvSpPr>
          <p:spPr>
            <a:xfrm rot="10800000" flipH="1">
              <a:off x="7825159" y="-2514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763218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503" name="Google Shape;503;p4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Conclusion</a:t>
            </a:r>
            <a:endParaRPr dirty="0"/>
          </a:p>
        </p:txBody>
      </p:sp>
      <p:sp>
        <p:nvSpPr>
          <p:cNvPr id="504" name="Google Shape;504;p44"/>
          <p:cNvSpPr txBox="1">
            <a:spLocks noGrp="1"/>
          </p:cNvSpPr>
          <p:nvPr>
            <p:ph type="subTitle" idx="1"/>
          </p:nvPr>
        </p:nvSpPr>
        <p:spPr>
          <a:xfrm>
            <a:off x="541413" y="1306492"/>
            <a:ext cx="8061174" cy="89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600" dirty="0"/>
              <a:t>The development of </a:t>
            </a:r>
            <a:r>
              <a:rPr lang="en-US" sz="1600" dirty="0" err="1"/>
              <a:t>geogebra</a:t>
            </a:r>
            <a:r>
              <a:rPr lang="en-US" sz="1600" dirty="0"/>
              <a:t>-assisted teaching materials is carried out through five stages, namely Analysis, Design, Development, Implementation, and Evaluation. The development of teaching materials assisted by </a:t>
            </a:r>
            <a:r>
              <a:rPr lang="en-US" sz="1600" dirty="0" err="1"/>
              <a:t>geogebra</a:t>
            </a:r>
            <a:r>
              <a:rPr lang="en-US" sz="1600" dirty="0"/>
              <a:t> software is </a:t>
            </a:r>
            <a:r>
              <a:rPr lang="en-US" sz="1600" dirty="0" err="1"/>
              <a:t>categorised</a:t>
            </a:r>
            <a:r>
              <a:rPr lang="en-US" sz="1600" dirty="0"/>
              <a:t> as very valid or very feasible to use, it can be seen from the assessment given by experts and teachers and received practical responses from students. Therefore, </a:t>
            </a:r>
            <a:r>
              <a:rPr lang="en-US" sz="1600" dirty="0" err="1"/>
              <a:t>geogebra</a:t>
            </a:r>
            <a:r>
              <a:rPr lang="en-US" sz="1600" dirty="0"/>
              <a:t> software-assisted teaching materials can be used as an innovative learning resource in learning mathematics. The researcher's recommendation that can be given to further researchers is to develop </a:t>
            </a:r>
            <a:r>
              <a:rPr lang="en-US" sz="1600" dirty="0" err="1"/>
              <a:t>geogebra</a:t>
            </a:r>
            <a:r>
              <a:rPr lang="en-US" sz="1600" dirty="0"/>
              <a:t>-assisted teaching materials to make it even better. Furthermore, it is hoped that the effectiveness of the developed media will be confirmed and the ability of students is better identified in the learning process.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7"/>
        <p:cNvGrpSpPr/>
        <p:nvPr/>
      </p:nvGrpSpPr>
      <p:grpSpPr>
        <a:xfrm>
          <a:off x="0" y="0"/>
          <a:ext cx="0" cy="0"/>
          <a:chOff x="0" y="0"/>
          <a:chExt cx="0" cy="0"/>
        </a:xfrm>
      </p:grpSpPr>
      <p:sp>
        <p:nvSpPr>
          <p:cNvPr id="1078" name="Google Shape;1078;p70"/>
          <p:cNvSpPr txBox="1">
            <a:spLocks noGrp="1"/>
          </p:cNvSpPr>
          <p:nvPr>
            <p:ph type="title"/>
          </p:nvPr>
        </p:nvSpPr>
        <p:spPr>
          <a:xfrm>
            <a:off x="713225" y="677525"/>
            <a:ext cx="5094600" cy="1058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Thank you </a:t>
            </a:r>
            <a:br>
              <a:rPr lang="en" dirty="0"/>
            </a:br>
            <a:r>
              <a:rPr lang="en" dirty="0"/>
              <a:t>for your attention</a:t>
            </a:r>
            <a:endParaRPr dirty="0"/>
          </a:p>
        </p:txBody>
      </p:sp>
      <p:sp>
        <p:nvSpPr>
          <p:cNvPr id="1081" name="Google Shape;1081;p70"/>
          <p:cNvSpPr/>
          <p:nvPr/>
        </p:nvSpPr>
        <p:spPr>
          <a:xfrm rot="10800000" flipH="1">
            <a:off x="7185836" y="183823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70"/>
          <p:cNvSpPr/>
          <p:nvPr/>
        </p:nvSpPr>
        <p:spPr>
          <a:xfrm rot="10800000" flipH="1">
            <a:off x="7137014" y="453898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70"/>
          <p:cNvSpPr/>
          <p:nvPr/>
        </p:nvSpPr>
        <p:spPr>
          <a:xfrm rot="10800000" flipH="1">
            <a:off x="6717609" y="4067147"/>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70"/>
          <p:cNvSpPr/>
          <p:nvPr/>
        </p:nvSpPr>
        <p:spPr>
          <a:xfrm rot="10800000" flipH="1">
            <a:off x="6249883" y="3014741"/>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70"/>
          <p:cNvSpPr/>
          <p:nvPr/>
        </p:nvSpPr>
        <p:spPr>
          <a:xfrm rot="10800000" flipH="1">
            <a:off x="5843383" y="351108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70"/>
          <p:cNvSpPr/>
          <p:nvPr/>
        </p:nvSpPr>
        <p:spPr>
          <a:xfrm rot="10800000" flipH="1">
            <a:off x="7591814" y="3395678"/>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70"/>
          <p:cNvSpPr/>
          <p:nvPr/>
        </p:nvSpPr>
        <p:spPr>
          <a:xfrm rot="10800000" flipH="1">
            <a:off x="7185829" y="231055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70"/>
          <p:cNvSpPr/>
          <p:nvPr/>
        </p:nvSpPr>
        <p:spPr>
          <a:xfrm rot="10800000" flipH="1">
            <a:off x="8073366" y="2981536"/>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70"/>
          <p:cNvSpPr/>
          <p:nvPr/>
        </p:nvSpPr>
        <p:spPr>
          <a:xfrm>
            <a:off x="6147012" y="1260634"/>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70"/>
          <p:cNvSpPr/>
          <p:nvPr/>
        </p:nvSpPr>
        <p:spPr>
          <a:xfrm>
            <a:off x="6466130" y="28352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70"/>
          <p:cNvSpPr/>
          <p:nvPr/>
        </p:nvSpPr>
        <p:spPr>
          <a:xfrm>
            <a:off x="5843384" y="-49347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70"/>
          <p:cNvSpPr/>
          <p:nvPr/>
        </p:nvSpPr>
        <p:spPr>
          <a:xfrm>
            <a:off x="6794122" y="870123"/>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70"/>
          <p:cNvSpPr/>
          <p:nvPr/>
        </p:nvSpPr>
        <p:spPr>
          <a:xfrm>
            <a:off x="5215805" y="-4891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70"/>
          <p:cNvSpPr/>
          <p:nvPr/>
        </p:nvSpPr>
        <p:spPr>
          <a:xfrm rot="10800000" flipH="1">
            <a:off x="8595683" y="1947500"/>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70"/>
          <p:cNvSpPr/>
          <p:nvPr/>
        </p:nvSpPr>
        <p:spPr>
          <a:xfrm rot="10800000" flipH="1">
            <a:off x="8149185" y="1464325"/>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9FCBFD">
              <a:alpha val="4114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70"/>
          <p:cNvSpPr/>
          <p:nvPr/>
        </p:nvSpPr>
        <p:spPr>
          <a:xfrm>
            <a:off x="7964287" y="423409"/>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70"/>
          <p:cNvSpPr/>
          <p:nvPr/>
        </p:nvSpPr>
        <p:spPr>
          <a:xfrm>
            <a:off x="8372430" y="-48912"/>
            <a:ext cx="838710" cy="968121"/>
          </a:xfrm>
          <a:custGeom>
            <a:avLst/>
            <a:gdLst/>
            <a:ahLst/>
            <a:cxnLst/>
            <a:rect l="l" t="t" r="r" b="b"/>
            <a:pathLst>
              <a:path w="181539" h="209550" extrusionOk="0">
                <a:moveTo>
                  <a:pt x="90694" y="0"/>
                </a:moveTo>
                <a:lnTo>
                  <a:pt x="0" y="52388"/>
                </a:lnTo>
                <a:lnTo>
                  <a:pt x="0" y="157163"/>
                </a:lnTo>
                <a:lnTo>
                  <a:pt x="90694" y="209550"/>
                </a:lnTo>
                <a:lnTo>
                  <a:pt x="181539" y="157163"/>
                </a:lnTo>
                <a:lnTo>
                  <a:pt x="181539" y="52388"/>
                </a:lnTo>
                <a:lnTo>
                  <a:pt x="90694" y="0"/>
                </a:lnTo>
                <a:close/>
              </a:path>
            </a:pathLst>
          </a:custGeom>
          <a:solidFill>
            <a:srgbClr val="68DAF8">
              <a:alpha val="34180"/>
            </a:srgbClr>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98" name="Google Shape;1098;p70"/>
          <p:cNvCxnSpPr/>
          <p:nvPr/>
        </p:nvCxnSpPr>
        <p:spPr>
          <a:xfrm>
            <a:off x="814225" y="677513"/>
            <a:ext cx="373500" cy="0"/>
          </a:xfrm>
          <a:prstGeom prst="straightConnector1">
            <a:avLst/>
          </a:prstGeom>
          <a:noFill/>
          <a:ln w="19050" cap="flat" cmpd="sng">
            <a:solidFill>
              <a:schemeClr val="dk1"/>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501</Words>
  <Application>Microsoft Office PowerPoint</Application>
  <PresentationFormat>On-screen Show (16:9)</PresentationFormat>
  <Paragraphs>25</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Helvetica</vt:lpstr>
      <vt:lpstr>Outfit</vt:lpstr>
      <vt:lpstr>DM Sans</vt:lpstr>
      <vt:lpstr>Nunito Light</vt:lpstr>
      <vt:lpstr>Arial</vt:lpstr>
      <vt:lpstr>Data Collection and Analysis - Master of Science in Community Health and Prevention Research by Slidesgo</vt:lpstr>
      <vt:lpstr>Development of Teaching Materials Assisted with Geogebra on the Concept of Fractions in Primary Schools</vt:lpstr>
      <vt:lpstr>Introduction</vt:lpstr>
      <vt:lpstr>Methodology</vt:lpstr>
      <vt:lpstr>Results</vt:lpstr>
      <vt:lpstr>Discussion</vt:lpstr>
      <vt:lpstr>Conclusion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Adam Baihaqi</cp:lastModifiedBy>
  <cp:revision>2</cp:revision>
  <dcterms:modified xsi:type="dcterms:W3CDTF">2024-11-18T01:47:09Z</dcterms:modified>
</cp:coreProperties>
</file>