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Lst>
  <p:notesMasterIdLst>
    <p:notesMasterId r:id="rId27"/>
  </p:notesMasterIdLst>
  <p:sldIdLst>
    <p:sldId id="256" r:id="rId2"/>
    <p:sldId id="258" r:id="rId3"/>
    <p:sldId id="257" r:id="rId4"/>
    <p:sldId id="287" r:id="rId5"/>
    <p:sldId id="288" r:id="rId6"/>
    <p:sldId id="289" r:id="rId7"/>
    <p:sldId id="290" r:id="rId8"/>
    <p:sldId id="294" r:id="rId9"/>
    <p:sldId id="291" r:id="rId10"/>
    <p:sldId id="292" r:id="rId11"/>
    <p:sldId id="296" r:id="rId12"/>
    <p:sldId id="299" r:id="rId13"/>
    <p:sldId id="300" r:id="rId14"/>
    <p:sldId id="301" r:id="rId15"/>
    <p:sldId id="302" r:id="rId16"/>
    <p:sldId id="303" r:id="rId17"/>
    <p:sldId id="304" r:id="rId18"/>
    <p:sldId id="305" r:id="rId19"/>
    <p:sldId id="306" r:id="rId20"/>
    <p:sldId id="307" r:id="rId21"/>
    <p:sldId id="297" r:id="rId22"/>
    <p:sldId id="309" r:id="rId23"/>
    <p:sldId id="311" r:id="rId24"/>
    <p:sldId id="308" r:id="rId25"/>
    <p:sldId id="295" r:id="rId26"/>
  </p:sldIdLst>
  <p:sldSz cx="23039388" cy="17279938"/>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5442">
          <p15:clr>
            <a:srgbClr val="A4A3A4"/>
          </p15:clr>
        </p15:guide>
        <p15:guide id="2" pos="725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C8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CE451AF-12E0-469C-8A2F-0394EC1CE82B}">
  <a:tblStyle styleId="{9CE451AF-12E0-469C-8A2F-0394EC1CE82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74" autoAdjust="0"/>
    <p:restoredTop sz="94660"/>
  </p:normalViewPr>
  <p:slideViewPr>
    <p:cSldViewPr>
      <p:cViewPr varScale="1">
        <p:scale>
          <a:sx n="27" d="100"/>
          <a:sy n="27" d="100"/>
        </p:scale>
        <p:origin x="1524" y="120"/>
      </p:cViewPr>
      <p:guideLst>
        <p:guide orient="horz" pos="5442"/>
        <p:guide pos="725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BB2544-F210-4D9A-85ED-B3A2F94A4DD4}"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02D85C8B-7E37-48AA-B1E1-36C4CFA19EED}">
      <dgm:prSet phldrT="[Text]"/>
      <dgm:spPr/>
      <dgm:t>
        <a:bodyPr/>
        <a:lstStyle/>
        <a:p>
          <a:r>
            <a:rPr lang="id-ID" dirty="0">
              <a:solidFill>
                <a:schemeClr val="tx1"/>
              </a:solidFill>
            </a:rPr>
            <a:t>4.3.1</a:t>
          </a:r>
          <a:endParaRPr lang="en-US" dirty="0">
            <a:solidFill>
              <a:schemeClr val="tx1"/>
            </a:solidFill>
          </a:endParaRPr>
        </a:p>
      </dgm:t>
    </dgm:pt>
    <dgm:pt modelId="{35023EA6-5372-4C11-8FCF-087121556DB2}" type="parTrans" cxnId="{EE11EB09-04B7-4D43-AC39-4FCE3C874955}">
      <dgm:prSet/>
      <dgm:spPr/>
      <dgm:t>
        <a:bodyPr/>
        <a:lstStyle/>
        <a:p>
          <a:endParaRPr lang="en-US"/>
        </a:p>
      </dgm:t>
    </dgm:pt>
    <dgm:pt modelId="{803FA949-7D52-4118-8148-8BACFDCB3B6D}" type="sibTrans" cxnId="{EE11EB09-04B7-4D43-AC39-4FCE3C874955}">
      <dgm:prSet/>
      <dgm:spPr/>
      <dgm:t>
        <a:bodyPr/>
        <a:lstStyle/>
        <a:p>
          <a:endParaRPr lang="en-US"/>
        </a:p>
      </dgm:t>
    </dgm:pt>
    <dgm:pt modelId="{6EE75CA9-0D8C-43C4-A2CA-BDF83B3B9DC9}">
      <dgm:prSet phldrT="[Text]" custT="1"/>
      <dgm:spPr/>
      <dgm:t>
        <a:bodyPr/>
        <a:lstStyle/>
        <a:p>
          <a:r>
            <a:rPr lang="id-ID" sz="6500" dirty="0"/>
            <a:t> </a:t>
          </a:r>
          <a:r>
            <a:rPr lang="id-ID" sz="4000" dirty="0">
              <a:latin typeface="Times New Roman" pitchFamily="18" charset="0"/>
              <a:cs typeface="Times New Roman" pitchFamily="18" charset="0"/>
            </a:rPr>
            <a:t>Penyusunan Angket Validasi </a:t>
          </a:r>
          <a:r>
            <a:rPr lang="id-ID" sz="4000" dirty="0">
              <a:latin typeface="Times New Roman" pitchFamily="18" charset="0"/>
              <a:ea typeface="Gungsuh" pitchFamily="18" charset="-127"/>
              <a:cs typeface="Times New Roman" pitchFamily="18" charset="0"/>
            </a:rPr>
            <a:t>Modul Projek Penguatan Profil Pelajar Pancasila</a:t>
          </a:r>
          <a:r>
            <a:rPr lang="id-ID" sz="4000" dirty="0">
              <a:latin typeface="Times New Roman" pitchFamily="18" charset="0"/>
              <a:cs typeface="Times New Roman" pitchFamily="18" charset="0"/>
            </a:rPr>
            <a:t> </a:t>
          </a:r>
          <a:endParaRPr lang="en-US" sz="4000" dirty="0">
            <a:latin typeface="Times New Roman" pitchFamily="18" charset="0"/>
            <a:cs typeface="Times New Roman" pitchFamily="18" charset="0"/>
          </a:endParaRPr>
        </a:p>
      </dgm:t>
    </dgm:pt>
    <dgm:pt modelId="{B3EB4092-D747-4843-8451-FFFD0CAD279E}" type="parTrans" cxnId="{14234DEF-6D2E-4FA7-8D78-85F142620014}">
      <dgm:prSet/>
      <dgm:spPr/>
      <dgm:t>
        <a:bodyPr/>
        <a:lstStyle/>
        <a:p>
          <a:endParaRPr lang="en-US"/>
        </a:p>
      </dgm:t>
    </dgm:pt>
    <dgm:pt modelId="{B5CE2741-E367-4EE8-BF34-8BBE4173A841}" type="sibTrans" cxnId="{14234DEF-6D2E-4FA7-8D78-85F142620014}">
      <dgm:prSet/>
      <dgm:spPr/>
      <dgm:t>
        <a:bodyPr/>
        <a:lstStyle/>
        <a:p>
          <a:endParaRPr lang="en-US"/>
        </a:p>
      </dgm:t>
    </dgm:pt>
    <dgm:pt modelId="{39D0A0C6-7A34-455B-B9FB-E5A6D3AE9E6C}">
      <dgm:prSet phldrT="[Text]"/>
      <dgm:spPr/>
      <dgm:t>
        <a:bodyPr/>
        <a:lstStyle/>
        <a:p>
          <a:r>
            <a:rPr lang="id-ID" dirty="0">
              <a:solidFill>
                <a:schemeClr val="tx1"/>
              </a:solidFill>
            </a:rPr>
            <a:t>4.3.2.</a:t>
          </a:r>
          <a:endParaRPr lang="en-US" dirty="0">
            <a:solidFill>
              <a:schemeClr val="tx1"/>
            </a:solidFill>
          </a:endParaRPr>
        </a:p>
      </dgm:t>
    </dgm:pt>
    <dgm:pt modelId="{74BE8F15-ED0F-4E11-BFA4-43CD7FE84FF2}" type="parTrans" cxnId="{6E89BD49-BFF4-454F-BAD1-5147683CD2B2}">
      <dgm:prSet/>
      <dgm:spPr/>
      <dgm:t>
        <a:bodyPr/>
        <a:lstStyle/>
        <a:p>
          <a:endParaRPr lang="en-US"/>
        </a:p>
      </dgm:t>
    </dgm:pt>
    <dgm:pt modelId="{169FC2C4-513A-4E16-8311-82482C7A0166}" type="sibTrans" cxnId="{6E89BD49-BFF4-454F-BAD1-5147683CD2B2}">
      <dgm:prSet/>
      <dgm:spPr/>
      <dgm:t>
        <a:bodyPr/>
        <a:lstStyle/>
        <a:p>
          <a:endParaRPr lang="en-US"/>
        </a:p>
      </dgm:t>
    </dgm:pt>
    <dgm:pt modelId="{38B03F34-0928-44B6-B4AD-0B13EE65D19E}">
      <dgm:prSet phldrT="[Text]" custT="1"/>
      <dgm:spPr/>
      <dgm:t>
        <a:bodyPr/>
        <a:lstStyle/>
        <a:p>
          <a:r>
            <a:rPr lang="id-ID" sz="5700" dirty="0"/>
            <a:t> </a:t>
          </a:r>
          <a:r>
            <a:rPr lang="id-ID" sz="4000" dirty="0">
              <a:latin typeface="Times New Roman" pitchFamily="18" charset="0"/>
              <a:cs typeface="Times New Roman" pitchFamily="18" charset="0"/>
            </a:rPr>
            <a:t>Validasi Ahli terhadap </a:t>
          </a:r>
          <a:r>
            <a:rPr lang="id-ID" sz="4000" dirty="0">
              <a:latin typeface="Times New Roman" pitchFamily="18" charset="0"/>
              <a:ea typeface="Gungsuh" pitchFamily="18" charset="-127"/>
              <a:cs typeface="Times New Roman" pitchFamily="18" charset="0"/>
            </a:rPr>
            <a:t>Modul Projek Penguatan Profil Pelajar Pancasila</a:t>
          </a:r>
          <a:endParaRPr lang="en-US" sz="4000" dirty="0">
            <a:latin typeface="Times New Roman" pitchFamily="18" charset="0"/>
            <a:cs typeface="Times New Roman" pitchFamily="18" charset="0"/>
          </a:endParaRPr>
        </a:p>
      </dgm:t>
    </dgm:pt>
    <dgm:pt modelId="{79C6A5E7-A760-48C9-A191-13D1A61AB845}" type="parTrans" cxnId="{D5D87EE9-5907-4DAB-B830-A0B32E3668DA}">
      <dgm:prSet/>
      <dgm:spPr/>
      <dgm:t>
        <a:bodyPr/>
        <a:lstStyle/>
        <a:p>
          <a:endParaRPr lang="en-US"/>
        </a:p>
      </dgm:t>
    </dgm:pt>
    <dgm:pt modelId="{0D7E4EE8-2DDC-497F-B2B1-2FF5AF26B9AC}" type="sibTrans" cxnId="{D5D87EE9-5907-4DAB-B830-A0B32E3668DA}">
      <dgm:prSet/>
      <dgm:spPr/>
      <dgm:t>
        <a:bodyPr/>
        <a:lstStyle/>
        <a:p>
          <a:endParaRPr lang="en-US"/>
        </a:p>
      </dgm:t>
    </dgm:pt>
    <dgm:pt modelId="{97E336A1-4B57-4084-BFAC-7A34AEC70399}">
      <dgm:prSet phldrT="[Text]"/>
      <dgm:spPr/>
      <dgm:t>
        <a:bodyPr/>
        <a:lstStyle/>
        <a:p>
          <a:r>
            <a:rPr lang="id-ID" dirty="0">
              <a:solidFill>
                <a:schemeClr val="tx1"/>
              </a:solidFill>
            </a:rPr>
            <a:t>4.3.3</a:t>
          </a:r>
          <a:endParaRPr lang="en-US" dirty="0">
            <a:solidFill>
              <a:schemeClr val="tx1"/>
            </a:solidFill>
          </a:endParaRPr>
        </a:p>
      </dgm:t>
    </dgm:pt>
    <dgm:pt modelId="{371B0547-CDCE-44D1-B9F8-626409346BE1}" type="parTrans" cxnId="{78856E8F-A6B9-4E48-BC8C-932E63FA1577}">
      <dgm:prSet/>
      <dgm:spPr/>
      <dgm:t>
        <a:bodyPr/>
        <a:lstStyle/>
        <a:p>
          <a:endParaRPr lang="en-US"/>
        </a:p>
      </dgm:t>
    </dgm:pt>
    <dgm:pt modelId="{14D38553-7A7E-4BEF-9104-5A7228CA44CC}" type="sibTrans" cxnId="{78856E8F-A6B9-4E48-BC8C-932E63FA1577}">
      <dgm:prSet/>
      <dgm:spPr/>
      <dgm:t>
        <a:bodyPr/>
        <a:lstStyle/>
        <a:p>
          <a:endParaRPr lang="en-US"/>
        </a:p>
      </dgm:t>
    </dgm:pt>
    <dgm:pt modelId="{DECD3B96-1573-4D17-9E37-3D0527393A08}">
      <dgm:prSet/>
      <dgm:spPr/>
      <dgm:t>
        <a:bodyPr/>
        <a:lstStyle/>
        <a:p>
          <a:endParaRPr lang="en-US" sz="3500" dirty="0"/>
        </a:p>
      </dgm:t>
    </dgm:pt>
    <dgm:pt modelId="{FD0BB65B-4913-4E7E-9752-DE1E6C02D400}" type="parTrans" cxnId="{3FD2BD27-23B6-4DDC-A98E-4FAC58C766CE}">
      <dgm:prSet/>
      <dgm:spPr/>
      <dgm:t>
        <a:bodyPr/>
        <a:lstStyle/>
        <a:p>
          <a:endParaRPr lang="en-US"/>
        </a:p>
      </dgm:t>
    </dgm:pt>
    <dgm:pt modelId="{9D54DC6E-D31D-4BA0-BCD5-51003AC7AB27}" type="sibTrans" cxnId="{3FD2BD27-23B6-4DDC-A98E-4FAC58C766CE}">
      <dgm:prSet/>
      <dgm:spPr/>
      <dgm:t>
        <a:bodyPr/>
        <a:lstStyle/>
        <a:p>
          <a:endParaRPr lang="en-US"/>
        </a:p>
      </dgm:t>
    </dgm:pt>
    <dgm:pt modelId="{F30F8518-930E-49FD-9264-A7F736FF98A6}">
      <dgm:prSet custT="1"/>
      <dgm:spPr/>
      <dgm:t>
        <a:bodyPr/>
        <a:lstStyle/>
        <a:p>
          <a:r>
            <a:rPr lang="id-ID" sz="4000" b="0" dirty="0">
              <a:latin typeface="Times New Roman" pitchFamily="18" charset="0"/>
              <a:cs typeface="Times New Roman" pitchFamily="18" charset="0"/>
            </a:rPr>
            <a:t>Hasil Perhitungan Skala Likert Terhadap Hasil Validasi Ahli</a:t>
          </a:r>
          <a:endParaRPr lang="en-US" sz="4000" b="0" dirty="0">
            <a:latin typeface="Times New Roman" pitchFamily="18" charset="0"/>
            <a:cs typeface="Times New Roman" pitchFamily="18" charset="0"/>
          </a:endParaRPr>
        </a:p>
      </dgm:t>
    </dgm:pt>
    <dgm:pt modelId="{78794705-9CFD-47F2-A3A2-5436A65B3933}" type="parTrans" cxnId="{2BE1FB3B-E6CA-4997-BC8D-B2D977B7A3F4}">
      <dgm:prSet/>
      <dgm:spPr/>
      <dgm:t>
        <a:bodyPr/>
        <a:lstStyle/>
        <a:p>
          <a:endParaRPr lang="en-US"/>
        </a:p>
      </dgm:t>
    </dgm:pt>
    <dgm:pt modelId="{245B449C-E51B-467B-96B0-5BB4D66E92A0}" type="sibTrans" cxnId="{2BE1FB3B-E6CA-4997-BC8D-B2D977B7A3F4}">
      <dgm:prSet/>
      <dgm:spPr/>
      <dgm:t>
        <a:bodyPr/>
        <a:lstStyle/>
        <a:p>
          <a:endParaRPr lang="en-US"/>
        </a:p>
      </dgm:t>
    </dgm:pt>
    <dgm:pt modelId="{EB8157CF-DAA9-43CA-B345-62AA727DE80D}">
      <dgm:prSet/>
      <dgm:spPr/>
      <dgm:t>
        <a:bodyPr/>
        <a:lstStyle/>
        <a:p>
          <a:endParaRPr lang="en-US" sz="3500" dirty="0"/>
        </a:p>
      </dgm:t>
    </dgm:pt>
    <dgm:pt modelId="{F6BF6307-696F-4F4D-B077-6D70BD1E7B49}" type="parTrans" cxnId="{12238819-7258-418B-9D9B-893D8ADD6A4B}">
      <dgm:prSet/>
      <dgm:spPr/>
      <dgm:t>
        <a:bodyPr/>
        <a:lstStyle/>
        <a:p>
          <a:endParaRPr lang="en-US"/>
        </a:p>
      </dgm:t>
    </dgm:pt>
    <dgm:pt modelId="{DFDA1E1B-AB64-4DBC-80EB-32C00D569DE2}" type="sibTrans" cxnId="{12238819-7258-418B-9D9B-893D8ADD6A4B}">
      <dgm:prSet/>
      <dgm:spPr/>
      <dgm:t>
        <a:bodyPr/>
        <a:lstStyle/>
        <a:p>
          <a:endParaRPr lang="en-US"/>
        </a:p>
      </dgm:t>
    </dgm:pt>
    <dgm:pt modelId="{88171F12-A576-4839-AD5B-34924A83C326}" type="pres">
      <dgm:prSet presAssocID="{D8BB2544-F210-4D9A-85ED-B3A2F94A4DD4}" presName="linearFlow" presStyleCnt="0">
        <dgm:presLayoutVars>
          <dgm:dir/>
          <dgm:animLvl val="lvl"/>
          <dgm:resizeHandles val="exact"/>
        </dgm:presLayoutVars>
      </dgm:prSet>
      <dgm:spPr/>
    </dgm:pt>
    <dgm:pt modelId="{8BA4FEC0-ECAF-4932-883E-860743C567A4}" type="pres">
      <dgm:prSet presAssocID="{02D85C8B-7E37-48AA-B1E1-36C4CFA19EED}" presName="composite" presStyleCnt="0"/>
      <dgm:spPr/>
    </dgm:pt>
    <dgm:pt modelId="{1FD6C588-BE27-4D88-9B3B-F4F7A275CB53}" type="pres">
      <dgm:prSet presAssocID="{02D85C8B-7E37-48AA-B1E1-36C4CFA19EED}" presName="parentText" presStyleLbl="alignNode1" presStyleIdx="0" presStyleCnt="3">
        <dgm:presLayoutVars>
          <dgm:chMax val="1"/>
          <dgm:bulletEnabled val="1"/>
        </dgm:presLayoutVars>
      </dgm:prSet>
      <dgm:spPr/>
    </dgm:pt>
    <dgm:pt modelId="{649A3196-4B5E-4E21-86DC-A74CA5CB5B78}" type="pres">
      <dgm:prSet presAssocID="{02D85C8B-7E37-48AA-B1E1-36C4CFA19EED}" presName="descendantText" presStyleLbl="alignAcc1" presStyleIdx="0" presStyleCnt="3">
        <dgm:presLayoutVars>
          <dgm:bulletEnabled val="1"/>
        </dgm:presLayoutVars>
      </dgm:prSet>
      <dgm:spPr/>
    </dgm:pt>
    <dgm:pt modelId="{0DBBFA47-5D43-407E-B6D8-3A644009CEA0}" type="pres">
      <dgm:prSet presAssocID="{803FA949-7D52-4118-8148-8BACFDCB3B6D}" presName="sp" presStyleCnt="0"/>
      <dgm:spPr/>
    </dgm:pt>
    <dgm:pt modelId="{7C72A3BF-AB8D-46B2-8E41-3A341ED27FF7}" type="pres">
      <dgm:prSet presAssocID="{39D0A0C6-7A34-455B-B9FB-E5A6D3AE9E6C}" presName="composite" presStyleCnt="0"/>
      <dgm:spPr/>
    </dgm:pt>
    <dgm:pt modelId="{84ED6B2F-572F-49CE-AD0D-450B397CB44E}" type="pres">
      <dgm:prSet presAssocID="{39D0A0C6-7A34-455B-B9FB-E5A6D3AE9E6C}" presName="parentText" presStyleLbl="alignNode1" presStyleIdx="1" presStyleCnt="3">
        <dgm:presLayoutVars>
          <dgm:chMax val="1"/>
          <dgm:bulletEnabled val="1"/>
        </dgm:presLayoutVars>
      </dgm:prSet>
      <dgm:spPr/>
    </dgm:pt>
    <dgm:pt modelId="{198C7001-917C-47D9-8DA2-003081ED2389}" type="pres">
      <dgm:prSet presAssocID="{39D0A0C6-7A34-455B-B9FB-E5A6D3AE9E6C}" presName="descendantText" presStyleLbl="alignAcc1" presStyleIdx="1" presStyleCnt="3">
        <dgm:presLayoutVars>
          <dgm:bulletEnabled val="1"/>
        </dgm:presLayoutVars>
      </dgm:prSet>
      <dgm:spPr/>
    </dgm:pt>
    <dgm:pt modelId="{1F2AED65-F45E-4AFF-85DB-D9AB5F209495}" type="pres">
      <dgm:prSet presAssocID="{169FC2C4-513A-4E16-8311-82482C7A0166}" presName="sp" presStyleCnt="0"/>
      <dgm:spPr/>
    </dgm:pt>
    <dgm:pt modelId="{0FCA4F5E-F37F-4ED8-BABE-F57DF9022C3B}" type="pres">
      <dgm:prSet presAssocID="{97E336A1-4B57-4084-BFAC-7A34AEC70399}" presName="composite" presStyleCnt="0"/>
      <dgm:spPr/>
    </dgm:pt>
    <dgm:pt modelId="{39241B4F-7A05-4533-B899-040F56FA0E27}" type="pres">
      <dgm:prSet presAssocID="{97E336A1-4B57-4084-BFAC-7A34AEC70399}" presName="parentText" presStyleLbl="alignNode1" presStyleIdx="2" presStyleCnt="3">
        <dgm:presLayoutVars>
          <dgm:chMax val="1"/>
          <dgm:bulletEnabled val="1"/>
        </dgm:presLayoutVars>
      </dgm:prSet>
      <dgm:spPr/>
    </dgm:pt>
    <dgm:pt modelId="{98664DFE-2DDE-4408-A5CB-C1DA4DD6B83F}" type="pres">
      <dgm:prSet presAssocID="{97E336A1-4B57-4084-BFAC-7A34AEC70399}" presName="descendantText" presStyleLbl="alignAcc1" presStyleIdx="2" presStyleCnt="3">
        <dgm:presLayoutVars>
          <dgm:bulletEnabled val="1"/>
        </dgm:presLayoutVars>
      </dgm:prSet>
      <dgm:spPr/>
    </dgm:pt>
  </dgm:ptLst>
  <dgm:cxnLst>
    <dgm:cxn modelId="{1AE49B00-CFCF-47A4-A404-9620D1BCB99B}" type="presOf" srcId="{39D0A0C6-7A34-455B-B9FB-E5A6D3AE9E6C}" destId="{84ED6B2F-572F-49CE-AD0D-450B397CB44E}" srcOrd="0" destOrd="0" presId="urn:microsoft.com/office/officeart/2005/8/layout/chevron2"/>
    <dgm:cxn modelId="{EE11EB09-04B7-4D43-AC39-4FCE3C874955}" srcId="{D8BB2544-F210-4D9A-85ED-B3A2F94A4DD4}" destId="{02D85C8B-7E37-48AA-B1E1-36C4CFA19EED}" srcOrd="0" destOrd="0" parTransId="{35023EA6-5372-4C11-8FCF-087121556DB2}" sibTransId="{803FA949-7D52-4118-8148-8BACFDCB3B6D}"/>
    <dgm:cxn modelId="{12238819-7258-418B-9D9B-893D8ADD6A4B}" srcId="{97E336A1-4B57-4084-BFAC-7A34AEC70399}" destId="{EB8157CF-DAA9-43CA-B345-62AA727DE80D}" srcOrd="1" destOrd="0" parTransId="{F6BF6307-696F-4F4D-B077-6D70BD1E7B49}" sibTransId="{DFDA1E1B-AB64-4DBC-80EB-32C00D569DE2}"/>
    <dgm:cxn modelId="{3FD2BD27-23B6-4DDC-A98E-4FAC58C766CE}" srcId="{97E336A1-4B57-4084-BFAC-7A34AEC70399}" destId="{DECD3B96-1573-4D17-9E37-3D0527393A08}" srcOrd="0" destOrd="0" parTransId="{FD0BB65B-4913-4E7E-9752-DE1E6C02D400}" sibTransId="{9D54DC6E-D31D-4BA0-BCD5-51003AC7AB27}"/>
    <dgm:cxn modelId="{2BE1FB3B-E6CA-4997-BC8D-B2D977B7A3F4}" srcId="{DECD3B96-1573-4D17-9E37-3D0527393A08}" destId="{F30F8518-930E-49FD-9264-A7F736FF98A6}" srcOrd="0" destOrd="0" parTransId="{78794705-9CFD-47F2-A3A2-5436A65B3933}" sibTransId="{245B449C-E51B-467B-96B0-5BB4D66E92A0}"/>
    <dgm:cxn modelId="{E0313D64-1766-4801-9B04-B0935FB58D36}" type="presOf" srcId="{D8BB2544-F210-4D9A-85ED-B3A2F94A4DD4}" destId="{88171F12-A576-4839-AD5B-34924A83C326}" srcOrd="0" destOrd="0" presId="urn:microsoft.com/office/officeart/2005/8/layout/chevron2"/>
    <dgm:cxn modelId="{6E89BD49-BFF4-454F-BAD1-5147683CD2B2}" srcId="{D8BB2544-F210-4D9A-85ED-B3A2F94A4DD4}" destId="{39D0A0C6-7A34-455B-B9FB-E5A6D3AE9E6C}" srcOrd="1" destOrd="0" parTransId="{74BE8F15-ED0F-4E11-BFA4-43CD7FE84FF2}" sibTransId="{169FC2C4-513A-4E16-8311-82482C7A0166}"/>
    <dgm:cxn modelId="{5105D76B-865B-45CB-9EB4-825FB239A7CC}" type="presOf" srcId="{6EE75CA9-0D8C-43C4-A2CA-BDF83B3B9DC9}" destId="{649A3196-4B5E-4E21-86DC-A74CA5CB5B78}" srcOrd="0" destOrd="0" presId="urn:microsoft.com/office/officeart/2005/8/layout/chevron2"/>
    <dgm:cxn modelId="{ED77915A-5A39-4495-BEBF-CE85C6F65991}" type="presOf" srcId="{97E336A1-4B57-4084-BFAC-7A34AEC70399}" destId="{39241B4F-7A05-4533-B899-040F56FA0E27}" srcOrd="0" destOrd="0" presId="urn:microsoft.com/office/officeart/2005/8/layout/chevron2"/>
    <dgm:cxn modelId="{0898938C-AB94-4B8E-9CDB-FAD2F69AF2FD}" type="presOf" srcId="{02D85C8B-7E37-48AA-B1E1-36C4CFA19EED}" destId="{1FD6C588-BE27-4D88-9B3B-F4F7A275CB53}" srcOrd="0" destOrd="0" presId="urn:microsoft.com/office/officeart/2005/8/layout/chevron2"/>
    <dgm:cxn modelId="{78856E8F-A6B9-4E48-BC8C-932E63FA1577}" srcId="{D8BB2544-F210-4D9A-85ED-B3A2F94A4DD4}" destId="{97E336A1-4B57-4084-BFAC-7A34AEC70399}" srcOrd="2" destOrd="0" parTransId="{371B0547-CDCE-44D1-B9F8-626409346BE1}" sibTransId="{14D38553-7A7E-4BEF-9104-5A7228CA44CC}"/>
    <dgm:cxn modelId="{0C6754A1-A040-4A70-9ACC-A7A35D94E835}" type="presOf" srcId="{38B03F34-0928-44B6-B4AD-0B13EE65D19E}" destId="{198C7001-917C-47D9-8DA2-003081ED2389}" srcOrd="0" destOrd="0" presId="urn:microsoft.com/office/officeart/2005/8/layout/chevron2"/>
    <dgm:cxn modelId="{FBDB25D6-663E-49A5-AA48-AF839FABC4DD}" type="presOf" srcId="{DECD3B96-1573-4D17-9E37-3D0527393A08}" destId="{98664DFE-2DDE-4408-A5CB-C1DA4DD6B83F}" srcOrd="0" destOrd="0" presId="urn:microsoft.com/office/officeart/2005/8/layout/chevron2"/>
    <dgm:cxn modelId="{F7A69ADB-FDAD-4D6D-A0D8-4E54AB6559D7}" type="presOf" srcId="{EB8157CF-DAA9-43CA-B345-62AA727DE80D}" destId="{98664DFE-2DDE-4408-A5CB-C1DA4DD6B83F}" srcOrd="0" destOrd="2" presId="urn:microsoft.com/office/officeart/2005/8/layout/chevron2"/>
    <dgm:cxn modelId="{C6C4AAE2-5FBF-4E04-BC5F-A439D21D9F1D}" type="presOf" srcId="{F30F8518-930E-49FD-9264-A7F736FF98A6}" destId="{98664DFE-2DDE-4408-A5CB-C1DA4DD6B83F}" srcOrd="0" destOrd="1" presId="urn:microsoft.com/office/officeart/2005/8/layout/chevron2"/>
    <dgm:cxn modelId="{D5D87EE9-5907-4DAB-B830-A0B32E3668DA}" srcId="{39D0A0C6-7A34-455B-B9FB-E5A6D3AE9E6C}" destId="{38B03F34-0928-44B6-B4AD-0B13EE65D19E}" srcOrd="0" destOrd="0" parTransId="{79C6A5E7-A760-48C9-A191-13D1A61AB845}" sibTransId="{0D7E4EE8-2DDC-497F-B2B1-2FF5AF26B9AC}"/>
    <dgm:cxn modelId="{14234DEF-6D2E-4FA7-8D78-85F142620014}" srcId="{02D85C8B-7E37-48AA-B1E1-36C4CFA19EED}" destId="{6EE75CA9-0D8C-43C4-A2CA-BDF83B3B9DC9}" srcOrd="0" destOrd="0" parTransId="{B3EB4092-D747-4843-8451-FFFD0CAD279E}" sibTransId="{B5CE2741-E367-4EE8-BF34-8BBE4173A841}"/>
    <dgm:cxn modelId="{E249A10F-C003-4DB6-8199-D6614FBCA4E1}" type="presParOf" srcId="{88171F12-A576-4839-AD5B-34924A83C326}" destId="{8BA4FEC0-ECAF-4932-883E-860743C567A4}" srcOrd="0" destOrd="0" presId="urn:microsoft.com/office/officeart/2005/8/layout/chevron2"/>
    <dgm:cxn modelId="{EAC255A2-D470-4FA2-B6D0-C15B18442268}" type="presParOf" srcId="{8BA4FEC0-ECAF-4932-883E-860743C567A4}" destId="{1FD6C588-BE27-4D88-9B3B-F4F7A275CB53}" srcOrd="0" destOrd="0" presId="urn:microsoft.com/office/officeart/2005/8/layout/chevron2"/>
    <dgm:cxn modelId="{E59866AD-FFA7-4B52-9B1F-3D3EEC99235C}" type="presParOf" srcId="{8BA4FEC0-ECAF-4932-883E-860743C567A4}" destId="{649A3196-4B5E-4E21-86DC-A74CA5CB5B78}" srcOrd="1" destOrd="0" presId="urn:microsoft.com/office/officeart/2005/8/layout/chevron2"/>
    <dgm:cxn modelId="{8601837C-5207-4780-94F2-983441C7D6DE}" type="presParOf" srcId="{88171F12-A576-4839-AD5B-34924A83C326}" destId="{0DBBFA47-5D43-407E-B6D8-3A644009CEA0}" srcOrd="1" destOrd="0" presId="urn:microsoft.com/office/officeart/2005/8/layout/chevron2"/>
    <dgm:cxn modelId="{CFE08872-4BC1-49BF-BFB7-41A6E1D64EE0}" type="presParOf" srcId="{88171F12-A576-4839-AD5B-34924A83C326}" destId="{7C72A3BF-AB8D-46B2-8E41-3A341ED27FF7}" srcOrd="2" destOrd="0" presId="urn:microsoft.com/office/officeart/2005/8/layout/chevron2"/>
    <dgm:cxn modelId="{E5107090-B5ED-4E8E-A8C2-9A1BB91F76EC}" type="presParOf" srcId="{7C72A3BF-AB8D-46B2-8E41-3A341ED27FF7}" destId="{84ED6B2F-572F-49CE-AD0D-450B397CB44E}" srcOrd="0" destOrd="0" presId="urn:microsoft.com/office/officeart/2005/8/layout/chevron2"/>
    <dgm:cxn modelId="{42086C91-5374-45A9-B99A-9B7F5CEB35C6}" type="presParOf" srcId="{7C72A3BF-AB8D-46B2-8E41-3A341ED27FF7}" destId="{198C7001-917C-47D9-8DA2-003081ED2389}" srcOrd="1" destOrd="0" presId="urn:microsoft.com/office/officeart/2005/8/layout/chevron2"/>
    <dgm:cxn modelId="{78A68F20-3B83-49FF-B665-2899411B92E3}" type="presParOf" srcId="{88171F12-A576-4839-AD5B-34924A83C326}" destId="{1F2AED65-F45E-4AFF-85DB-D9AB5F209495}" srcOrd="3" destOrd="0" presId="urn:microsoft.com/office/officeart/2005/8/layout/chevron2"/>
    <dgm:cxn modelId="{335D42D8-90A4-4EB7-B8E1-F1BA7190BEE7}" type="presParOf" srcId="{88171F12-A576-4839-AD5B-34924A83C326}" destId="{0FCA4F5E-F37F-4ED8-BABE-F57DF9022C3B}" srcOrd="4" destOrd="0" presId="urn:microsoft.com/office/officeart/2005/8/layout/chevron2"/>
    <dgm:cxn modelId="{368F3E5F-5ABE-4119-8D6B-79445018A22C}" type="presParOf" srcId="{0FCA4F5E-F37F-4ED8-BABE-F57DF9022C3B}" destId="{39241B4F-7A05-4533-B899-040F56FA0E27}" srcOrd="0" destOrd="0" presId="urn:microsoft.com/office/officeart/2005/8/layout/chevron2"/>
    <dgm:cxn modelId="{F68E60E1-238A-4686-BA85-0C74154C0127}" type="presParOf" srcId="{0FCA4F5E-F37F-4ED8-BABE-F57DF9022C3B}" destId="{98664DFE-2DDE-4408-A5CB-C1DA4DD6B83F}"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D6C588-BE27-4D88-9B3B-F4F7A275CB53}">
      <dsp:nvSpPr>
        <dsp:cNvPr id="0" name=""/>
        <dsp:cNvSpPr/>
      </dsp:nvSpPr>
      <dsp:spPr>
        <a:xfrm rot="5400000">
          <a:off x="-407385" y="413796"/>
          <a:ext cx="2715903" cy="190113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2489200">
            <a:lnSpc>
              <a:spcPct val="90000"/>
            </a:lnSpc>
            <a:spcBef>
              <a:spcPct val="0"/>
            </a:spcBef>
            <a:spcAft>
              <a:spcPct val="35000"/>
            </a:spcAft>
            <a:buNone/>
          </a:pPr>
          <a:r>
            <a:rPr lang="id-ID" sz="5600" kern="1200" dirty="0">
              <a:solidFill>
                <a:schemeClr val="tx1"/>
              </a:solidFill>
            </a:rPr>
            <a:t>4.3.1</a:t>
          </a:r>
          <a:endParaRPr lang="en-US" sz="5600" kern="1200" dirty="0">
            <a:solidFill>
              <a:schemeClr val="tx1"/>
            </a:solidFill>
          </a:endParaRPr>
        </a:p>
      </dsp:txBody>
      <dsp:txXfrm rot="-5400000">
        <a:off x="1" y="956976"/>
        <a:ext cx="1901132" cy="814771"/>
      </dsp:txXfrm>
    </dsp:sp>
    <dsp:sp modelId="{649A3196-4B5E-4E21-86DC-A74CA5CB5B78}">
      <dsp:nvSpPr>
        <dsp:cNvPr id="0" name=""/>
        <dsp:cNvSpPr/>
      </dsp:nvSpPr>
      <dsp:spPr>
        <a:xfrm rot="5400000">
          <a:off x="9516697" y="-7609153"/>
          <a:ext cx="1765337" cy="1699646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62280" tIns="41275" rIns="41275" bIns="41275" numCol="1" spcCol="1270" anchor="ctr" anchorCtr="0">
          <a:noAutofit/>
        </a:bodyPr>
        <a:lstStyle/>
        <a:p>
          <a:pPr marL="285750" lvl="1" indent="-285750" algn="l" defTabSz="2889250">
            <a:lnSpc>
              <a:spcPct val="90000"/>
            </a:lnSpc>
            <a:spcBef>
              <a:spcPct val="0"/>
            </a:spcBef>
            <a:spcAft>
              <a:spcPct val="15000"/>
            </a:spcAft>
            <a:buChar char="•"/>
          </a:pPr>
          <a:r>
            <a:rPr lang="id-ID" sz="6500" kern="1200" dirty="0"/>
            <a:t> </a:t>
          </a:r>
          <a:r>
            <a:rPr lang="id-ID" sz="4000" kern="1200" dirty="0">
              <a:latin typeface="Times New Roman" pitchFamily="18" charset="0"/>
              <a:cs typeface="Times New Roman" pitchFamily="18" charset="0"/>
            </a:rPr>
            <a:t>Penyusunan Angket Validasi </a:t>
          </a:r>
          <a:r>
            <a:rPr lang="id-ID" sz="4000" kern="1200" dirty="0">
              <a:latin typeface="Times New Roman" pitchFamily="18" charset="0"/>
              <a:ea typeface="Gungsuh" pitchFamily="18" charset="-127"/>
              <a:cs typeface="Times New Roman" pitchFamily="18" charset="0"/>
            </a:rPr>
            <a:t>Modul Projek Penguatan Profil Pelajar Pancasila</a:t>
          </a:r>
          <a:r>
            <a:rPr lang="id-ID" sz="4000" kern="1200" dirty="0">
              <a:latin typeface="Times New Roman" pitchFamily="18" charset="0"/>
              <a:cs typeface="Times New Roman" pitchFamily="18" charset="0"/>
            </a:rPr>
            <a:t> </a:t>
          </a:r>
          <a:endParaRPr lang="en-US" sz="4000" kern="1200" dirty="0">
            <a:latin typeface="Times New Roman" pitchFamily="18" charset="0"/>
            <a:cs typeface="Times New Roman" pitchFamily="18" charset="0"/>
          </a:endParaRPr>
        </a:p>
      </dsp:txBody>
      <dsp:txXfrm rot="-5400000">
        <a:off x="1901133" y="92588"/>
        <a:ext cx="16910290" cy="1592983"/>
      </dsp:txXfrm>
    </dsp:sp>
    <dsp:sp modelId="{84ED6B2F-572F-49CE-AD0D-450B397CB44E}">
      <dsp:nvSpPr>
        <dsp:cNvPr id="0" name=""/>
        <dsp:cNvSpPr/>
      </dsp:nvSpPr>
      <dsp:spPr>
        <a:xfrm rot="5400000">
          <a:off x="-407385" y="2942865"/>
          <a:ext cx="2715903" cy="190113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2489200">
            <a:lnSpc>
              <a:spcPct val="90000"/>
            </a:lnSpc>
            <a:spcBef>
              <a:spcPct val="0"/>
            </a:spcBef>
            <a:spcAft>
              <a:spcPct val="35000"/>
            </a:spcAft>
            <a:buNone/>
          </a:pPr>
          <a:r>
            <a:rPr lang="id-ID" sz="5600" kern="1200" dirty="0">
              <a:solidFill>
                <a:schemeClr val="tx1"/>
              </a:solidFill>
            </a:rPr>
            <a:t>4.3.2.</a:t>
          </a:r>
          <a:endParaRPr lang="en-US" sz="5600" kern="1200" dirty="0">
            <a:solidFill>
              <a:schemeClr val="tx1"/>
            </a:solidFill>
          </a:endParaRPr>
        </a:p>
      </dsp:txBody>
      <dsp:txXfrm rot="-5400000">
        <a:off x="1" y="3486045"/>
        <a:ext cx="1901132" cy="814771"/>
      </dsp:txXfrm>
    </dsp:sp>
    <dsp:sp modelId="{198C7001-917C-47D9-8DA2-003081ED2389}">
      <dsp:nvSpPr>
        <dsp:cNvPr id="0" name=""/>
        <dsp:cNvSpPr/>
      </dsp:nvSpPr>
      <dsp:spPr>
        <a:xfrm rot="5400000">
          <a:off x="9516697" y="-5080084"/>
          <a:ext cx="1765337" cy="1699646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5384" tIns="36195" rIns="36195" bIns="36195" numCol="1" spcCol="1270" anchor="ctr" anchorCtr="0">
          <a:noAutofit/>
        </a:bodyPr>
        <a:lstStyle/>
        <a:p>
          <a:pPr marL="285750" lvl="1" indent="-285750" algn="l" defTabSz="2533650">
            <a:lnSpc>
              <a:spcPct val="90000"/>
            </a:lnSpc>
            <a:spcBef>
              <a:spcPct val="0"/>
            </a:spcBef>
            <a:spcAft>
              <a:spcPct val="15000"/>
            </a:spcAft>
            <a:buChar char="•"/>
          </a:pPr>
          <a:r>
            <a:rPr lang="id-ID" sz="5700" kern="1200" dirty="0"/>
            <a:t> </a:t>
          </a:r>
          <a:r>
            <a:rPr lang="id-ID" sz="4000" kern="1200" dirty="0">
              <a:latin typeface="Times New Roman" pitchFamily="18" charset="0"/>
              <a:cs typeface="Times New Roman" pitchFamily="18" charset="0"/>
            </a:rPr>
            <a:t>Validasi Ahli terhadap </a:t>
          </a:r>
          <a:r>
            <a:rPr lang="id-ID" sz="4000" kern="1200" dirty="0">
              <a:latin typeface="Times New Roman" pitchFamily="18" charset="0"/>
              <a:ea typeface="Gungsuh" pitchFamily="18" charset="-127"/>
              <a:cs typeface="Times New Roman" pitchFamily="18" charset="0"/>
            </a:rPr>
            <a:t>Modul Projek Penguatan Profil Pelajar Pancasila</a:t>
          </a:r>
          <a:endParaRPr lang="en-US" sz="4000" kern="1200" dirty="0">
            <a:latin typeface="Times New Roman" pitchFamily="18" charset="0"/>
            <a:cs typeface="Times New Roman" pitchFamily="18" charset="0"/>
          </a:endParaRPr>
        </a:p>
      </dsp:txBody>
      <dsp:txXfrm rot="-5400000">
        <a:off x="1901133" y="2621657"/>
        <a:ext cx="16910290" cy="1592983"/>
      </dsp:txXfrm>
    </dsp:sp>
    <dsp:sp modelId="{39241B4F-7A05-4533-B899-040F56FA0E27}">
      <dsp:nvSpPr>
        <dsp:cNvPr id="0" name=""/>
        <dsp:cNvSpPr/>
      </dsp:nvSpPr>
      <dsp:spPr>
        <a:xfrm rot="5400000">
          <a:off x="-407385" y="5471934"/>
          <a:ext cx="2715903" cy="190113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2489200">
            <a:lnSpc>
              <a:spcPct val="90000"/>
            </a:lnSpc>
            <a:spcBef>
              <a:spcPct val="0"/>
            </a:spcBef>
            <a:spcAft>
              <a:spcPct val="35000"/>
            </a:spcAft>
            <a:buNone/>
          </a:pPr>
          <a:r>
            <a:rPr lang="id-ID" sz="5600" kern="1200" dirty="0">
              <a:solidFill>
                <a:schemeClr val="tx1"/>
              </a:solidFill>
            </a:rPr>
            <a:t>4.3.3</a:t>
          </a:r>
          <a:endParaRPr lang="en-US" sz="5600" kern="1200" dirty="0">
            <a:solidFill>
              <a:schemeClr val="tx1"/>
            </a:solidFill>
          </a:endParaRPr>
        </a:p>
      </dsp:txBody>
      <dsp:txXfrm rot="-5400000">
        <a:off x="1" y="6015114"/>
        <a:ext cx="1901132" cy="814771"/>
      </dsp:txXfrm>
    </dsp:sp>
    <dsp:sp modelId="{98664DFE-2DDE-4408-A5CB-C1DA4DD6B83F}">
      <dsp:nvSpPr>
        <dsp:cNvPr id="0" name=""/>
        <dsp:cNvSpPr/>
      </dsp:nvSpPr>
      <dsp:spPr>
        <a:xfrm rot="5400000">
          <a:off x="9516697" y="-2551015"/>
          <a:ext cx="1765337" cy="1699646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4480" tIns="25400" rIns="25400" bIns="25400" numCol="1" spcCol="1270" anchor="ctr" anchorCtr="0">
          <a:noAutofit/>
        </a:bodyPr>
        <a:lstStyle/>
        <a:p>
          <a:pPr marL="285750" lvl="1" indent="-285750" algn="l" defTabSz="1555750">
            <a:lnSpc>
              <a:spcPct val="90000"/>
            </a:lnSpc>
            <a:spcBef>
              <a:spcPct val="0"/>
            </a:spcBef>
            <a:spcAft>
              <a:spcPct val="15000"/>
            </a:spcAft>
            <a:buChar char="•"/>
          </a:pPr>
          <a:endParaRPr lang="en-US" sz="3500" kern="1200" dirty="0"/>
        </a:p>
        <a:p>
          <a:pPr marL="571500" lvl="2" indent="-285750" algn="l" defTabSz="1778000">
            <a:lnSpc>
              <a:spcPct val="90000"/>
            </a:lnSpc>
            <a:spcBef>
              <a:spcPct val="0"/>
            </a:spcBef>
            <a:spcAft>
              <a:spcPct val="15000"/>
            </a:spcAft>
            <a:buChar char="•"/>
          </a:pPr>
          <a:r>
            <a:rPr lang="id-ID" sz="4000" b="0" kern="1200" dirty="0">
              <a:latin typeface="Times New Roman" pitchFamily="18" charset="0"/>
              <a:cs typeface="Times New Roman" pitchFamily="18" charset="0"/>
            </a:rPr>
            <a:t>Hasil Perhitungan Skala Likert Terhadap Hasil Validasi Ahli</a:t>
          </a:r>
          <a:endParaRPr lang="en-US" sz="4000" b="0" kern="1200" dirty="0">
            <a:latin typeface="Times New Roman" pitchFamily="18" charset="0"/>
            <a:cs typeface="Times New Roman" pitchFamily="18" charset="0"/>
          </a:endParaRPr>
        </a:p>
        <a:p>
          <a:pPr marL="285750" lvl="1" indent="-285750" algn="l" defTabSz="1555750">
            <a:lnSpc>
              <a:spcPct val="90000"/>
            </a:lnSpc>
            <a:spcBef>
              <a:spcPct val="0"/>
            </a:spcBef>
            <a:spcAft>
              <a:spcPct val="15000"/>
            </a:spcAft>
            <a:buChar char="•"/>
          </a:pPr>
          <a:endParaRPr lang="en-US" sz="3500" kern="1200" dirty="0"/>
        </a:p>
      </dsp:txBody>
      <dsp:txXfrm rot="-5400000">
        <a:off x="1901133" y="5150726"/>
        <a:ext cx="16910290" cy="159298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5179335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2125b3e48e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12125b3e48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2125b3e48e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12125b3e48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2125b3e48e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12125b3e48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2125b3e48e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12125b3e48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2125b3e48e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12125b3e48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2125b3e48e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12125b3e48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2125b3e48e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12125b3e48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2125b3e48e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12125b3e48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2125b3e48e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12125b3e48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2125b3e48e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12125b3e48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2125b3e48e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12125b3e48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1159f1a87bc_0_1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1159f1a87bc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2125b3e48e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12125b3e48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2125b3e48e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12125b3e48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2125b3e48e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12125b3e48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2125b3e48e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12125b3e48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2125b3e48e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12125b3e48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2125b3e48e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12125b3e48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12125b3e48e_0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12125b3e48e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12125b3e48e_0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12125b3e48e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1159f1a87bc_0_1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1159f1a87bc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2125b3e48e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12125b3e48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1159f1a87bc_0_1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1159f1a87bc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1159f1a87bc_0_1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1159f1a87bc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1159f1a87bc_0_1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1159f1a87bc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9"/>
        <p:cNvGrpSpPr/>
        <p:nvPr/>
      </p:nvGrpSpPr>
      <p:grpSpPr>
        <a:xfrm>
          <a:off x="0" y="0"/>
          <a:ext cx="0" cy="0"/>
          <a:chOff x="0" y="0"/>
          <a:chExt cx="0" cy="0"/>
        </a:xfrm>
      </p:grpSpPr>
      <p:sp>
        <p:nvSpPr>
          <p:cNvPr id="10" name="Google Shape;10;p2"/>
          <p:cNvSpPr/>
          <p:nvPr/>
        </p:nvSpPr>
        <p:spPr>
          <a:xfrm>
            <a:off x="0" y="3828900"/>
            <a:ext cx="23040000" cy="9622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4072500" y="5069860"/>
            <a:ext cx="14895000" cy="4613700"/>
          </a:xfrm>
          <a:prstGeom prst="rect">
            <a:avLst/>
          </a:prstGeom>
        </p:spPr>
        <p:txBody>
          <a:bodyPr spcFirstLastPara="1" wrap="square" lIns="255950" tIns="255950" rIns="255950" bIns="255950" anchor="b" anchorCtr="0">
            <a:normAutofit/>
          </a:bodyPr>
          <a:lstStyle>
            <a:lvl1pPr lvl="0" algn="ctr">
              <a:lnSpc>
                <a:spcPct val="70000"/>
              </a:lnSpc>
              <a:spcBef>
                <a:spcPts val="0"/>
              </a:spcBef>
              <a:spcAft>
                <a:spcPts val="0"/>
              </a:spcAft>
              <a:buSzPts val="14600"/>
              <a:buNone/>
              <a:defRPr sz="14600"/>
            </a:lvl1pPr>
            <a:lvl2pPr lvl="1" algn="ctr">
              <a:spcBef>
                <a:spcPts val="0"/>
              </a:spcBef>
              <a:spcAft>
                <a:spcPts val="0"/>
              </a:spcAft>
              <a:buSzPts val="14600"/>
              <a:buNone/>
              <a:defRPr sz="14600"/>
            </a:lvl2pPr>
            <a:lvl3pPr lvl="2" algn="ctr">
              <a:spcBef>
                <a:spcPts val="0"/>
              </a:spcBef>
              <a:spcAft>
                <a:spcPts val="0"/>
              </a:spcAft>
              <a:buSzPts val="14600"/>
              <a:buNone/>
              <a:defRPr sz="14600"/>
            </a:lvl3pPr>
            <a:lvl4pPr lvl="3" algn="ctr">
              <a:spcBef>
                <a:spcPts val="0"/>
              </a:spcBef>
              <a:spcAft>
                <a:spcPts val="0"/>
              </a:spcAft>
              <a:buSzPts val="14600"/>
              <a:buNone/>
              <a:defRPr sz="14600"/>
            </a:lvl4pPr>
            <a:lvl5pPr lvl="4" algn="ctr">
              <a:spcBef>
                <a:spcPts val="0"/>
              </a:spcBef>
              <a:spcAft>
                <a:spcPts val="0"/>
              </a:spcAft>
              <a:buSzPts val="14600"/>
              <a:buNone/>
              <a:defRPr sz="14600"/>
            </a:lvl5pPr>
            <a:lvl6pPr lvl="5" algn="ctr">
              <a:spcBef>
                <a:spcPts val="0"/>
              </a:spcBef>
              <a:spcAft>
                <a:spcPts val="0"/>
              </a:spcAft>
              <a:buSzPts val="14600"/>
              <a:buNone/>
              <a:defRPr sz="14600"/>
            </a:lvl6pPr>
            <a:lvl7pPr lvl="6" algn="ctr">
              <a:spcBef>
                <a:spcPts val="0"/>
              </a:spcBef>
              <a:spcAft>
                <a:spcPts val="0"/>
              </a:spcAft>
              <a:buSzPts val="14600"/>
              <a:buNone/>
              <a:defRPr sz="14600"/>
            </a:lvl7pPr>
            <a:lvl8pPr lvl="7" algn="ctr">
              <a:spcBef>
                <a:spcPts val="0"/>
              </a:spcBef>
              <a:spcAft>
                <a:spcPts val="0"/>
              </a:spcAft>
              <a:buSzPts val="14600"/>
              <a:buNone/>
              <a:defRPr sz="14600"/>
            </a:lvl8pPr>
            <a:lvl9pPr lvl="8" algn="ctr">
              <a:spcBef>
                <a:spcPts val="0"/>
              </a:spcBef>
              <a:spcAft>
                <a:spcPts val="0"/>
              </a:spcAft>
              <a:buSzPts val="14600"/>
              <a:buNone/>
              <a:defRPr sz="14600"/>
            </a:lvl9pPr>
          </a:lstStyle>
          <a:p>
            <a:endParaRPr/>
          </a:p>
        </p:txBody>
      </p:sp>
      <p:sp>
        <p:nvSpPr>
          <p:cNvPr id="12" name="Google Shape;12;p2"/>
          <p:cNvSpPr txBox="1">
            <a:spLocks noGrp="1"/>
          </p:cNvSpPr>
          <p:nvPr>
            <p:ph type="subTitle" idx="1"/>
          </p:nvPr>
        </p:nvSpPr>
        <p:spPr>
          <a:xfrm>
            <a:off x="4523250" y="10855623"/>
            <a:ext cx="13993500" cy="1428900"/>
          </a:xfrm>
          <a:prstGeom prst="rect">
            <a:avLst/>
          </a:prstGeom>
        </p:spPr>
        <p:txBody>
          <a:bodyPr spcFirstLastPara="1" wrap="square" lIns="255950" tIns="255950" rIns="255950" bIns="255950" anchor="ctr" anchorCtr="0">
            <a:normAutofit/>
          </a:bodyPr>
          <a:lstStyle>
            <a:lvl1pPr lvl="0" algn="ctr">
              <a:lnSpc>
                <a:spcPct val="100000"/>
              </a:lnSpc>
              <a:spcBef>
                <a:spcPts val="0"/>
              </a:spcBef>
              <a:spcAft>
                <a:spcPts val="0"/>
              </a:spcAft>
              <a:buSzPts val="7800"/>
              <a:buNone/>
              <a:defRPr sz="4500">
                <a:latin typeface="Montserrat"/>
                <a:ea typeface="Montserrat"/>
                <a:cs typeface="Montserrat"/>
                <a:sym typeface="Montserrat"/>
              </a:defRPr>
            </a:lvl1pPr>
            <a:lvl2pPr lvl="1" algn="ctr">
              <a:lnSpc>
                <a:spcPct val="100000"/>
              </a:lnSpc>
              <a:spcBef>
                <a:spcPts val="0"/>
              </a:spcBef>
              <a:spcAft>
                <a:spcPts val="0"/>
              </a:spcAft>
              <a:buSzPts val="7800"/>
              <a:buNone/>
              <a:defRPr sz="7800"/>
            </a:lvl2pPr>
            <a:lvl3pPr lvl="2" algn="ctr">
              <a:lnSpc>
                <a:spcPct val="100000"/>
              </a:lnSpc>
              <a:spcBef>
                <a:spcPts val="0"/>
              </a:spcBef>
              <a:spcAft>
                <a:spcPts val="0"/>
              </a:spcAft>
              <a:buSzPts val="7800"/>
              <a:buNone/>
              <a:defRPr sz="7800"/>
            </a:lvl3pPr>
            <a:lvl4pPr lvl="3" algn="ctr">
              <a:lnSpc>
                <a:spcPct val="100000"/>
              </a:lnSpc>
              <a:spcBef>
                <a:spcPts val="0"/>
              </a:spcBef>
              <a:spcAft>
                <a:spcPts val="0"/>
              </a:spcAft>
              <a:buSzPts val="7800"/>
              <a:buNone/>
              <a:defRPr sz="7800"/>
            </a:lvl4pPr>
            <a:lvl5pPr lvl="4" algn="ctr">
              <a:lnSpc>
                <a:spcPct val="100000"/>
              </a:lnSpc>
              <a:spcBef>
                <a:spcPts val="0"/>
              </a:spcBef>
              <a:spcAft>
                <a:spcPts val="0"/>
              </a:spcAft>
              <a:buSzPts val="7800"/>
              <a:buNone/>
              <a:defRPr sz="7800"/>
            </a:lvl5pPr>
            <a:lvl6pPr lvl="5" algn="ctr">
              <a:lnSpc>
                <a:spcPct val="100000"/>
              </a:lnSpc>
              <a:spcBef>
                <a:spcPts val="0"/>
              </a:spcBef>
              <a:spcAft>
                <a:spcPts val="0"/>
              </a:spcAft>
              <a:buSzPts val="7800"/>
              <a:buNone/>
              <a:defRPr sz="7800"/>
            </a:lvl6pPr>
            <a:lvl7pPr lvl="6" algn="ctr">
              <a:lnSpc>
                <a:spcPct val="100000"/>
              </a:lnSpc>
              <a:spcBef>
                <a:spcPts val="0"/>
              </a:spcBef>
              <a:spcAft>
                <a:spcPts val="0"/>
              </a:spcAft>
              <a:buSzPts val="7800"/>
              <a:buNone/>
              <a:defRPr sz="7800"/>
            </a:lvl7pPr>
            <a:lvl8pPr lvl="7" algn="ctr">
              <a:lnSpc>
                <a:spcPct val="100000"/>
              </a:lnSpc>
              <a:spcBef>
                <a:spcPts val="0"/>
              </a:spcBef>
              <a:spcAft>
                <a:spcPts val="0"/>
              </a:spcAft>
              <a:buSzPts val="7800"/>
              <a:buNone/>
              <a:defRPr sz="7800"/>
            </a:lvl8pPr>
            <a:lvl9pPr lvl="8" algn="ctr">
              <a:lnSpc>
                <a:spcPct val="100000"/>
              </a:lnSpc>
              <a:spcBef>
                <a:spcPts val="0"/>
              </a:spcBef>
              <a:spcAft>
                <a:spcPts val="0"/>
              </a:spcAft>
              <a:buSzPts val="7800"/>
              <a:buNone/>
              <a:defRPr sz="7800"/>
            </a:lvl9pPr>
          </a:lstStyle>
          <a:p>
            <a:endParaRPr/>
          </a:p>
        </p:txBody>
      </p:sp>
      <p:sp>
        <p:nvSpPr>
          <p:cNvPr id="13" name="Google Shape;13;p2"/>
          <p:cNvSpPr/>
          <p:nvPr/>
        </p:nvSpPr>
        <p:spPr>
          <a:xfrm>
            <a:off x="-2313188" y="-2338062"/>
            <a:ext cx="4613700" cy="4613700"/>
          </a:xfrm>
          <a:prstGeom prst="pie">
            <a:avLst>
              <a:gd name="adj1" fmla="val 0"/>
              <a:gd name="adj2" fmla="val 5427933"/>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20788075" y="15031038"/>
            <a:ext cx="4613700" cy="4613700"/>
          </a:xfrm>
          <a:prstGeom prst="pie">
            <a:avLst>
              <a:gd name="adj1" fmla="val 0"/>
              <a:gd name="adj2" fmla="val 5427933"/>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flipH="1">
            <a:off x="492812" y="501000"/>
            <a:ext cx="22054500" cy="162780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76"/>
        <p:cNvGrpSpPr/>
        <p:nvPr/>
      </p:nvGrpSpPr>
      <p:grpSpPr>
        <a:xfrm>
          <a:off x="0" y="0"/>
          <a:ext cx="0" cy="0"/>
          <a:chOff x="0" y="0"/>
          <a:chExt cx="0" cy="0"/>
        </a:xfrm>
      </p:grpSpPr>
      <p:sp>
        <p:nvSpPr>
          <p:cNvPr id="77" name="Google Shape;77;p12"/>
          <p:cNvSpPr/>
          <p:nvPr/>
        </p:nvSpPr>
        <p:spPr>
          <a:xfrm flipH="1">
            <a:off x="492812" y="501000"/>
            <a:ext cx="22054500" cy="162780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2"/>
          <p:cNvSpPr txBox="1">
            <a:spLocks noGrp="1"/>
          </p:cNvSpPr>
          <p:nvPr>
            <p:ph type="title" hasCustomPrompt="1"/>
          </p:nvPr>
        </p:nvSpPr>
        <p:spPr>
          <a:xfrm>
            <a:off x="785386" y="3716115"/>
            <a:ext cx="21469200" cy="6596400"/>
          </a:xfrm>
          <a:prstGeom prst="rect">
            <a:avLst/>
          </a:prstGeom>
        </p:spPr>
        <p:txBody>
          <a:bodyPr spcFirstLastPara="1" wrap="square" lIns="255950" tIns="255950" rIns="255950" bIns="255950" anchor="b" anchorCtr="0">
            <a:normAutofit/>
          </a:bodyPr>
          <a:lstStyle>
            <a:lvl1pPr lvl="0" algn="ctr">
              <a:spcBef>
                <a:spcPts val="0"/>
              </a:spcBef>
              <a:spcAft>
                <a:spcPts val="0"/>
              </a:spcAft>
              <a:buSzPts val="33600"/>
              <a:buNone/>
              <a:defRPr sz="33600"/>
            </a:lvl1pPr>
            <a:lvl2pPr lvl="1" algn="ctr">
              <a:spcBef>
                <a:spcPts val="0"/>
              </a:spcBef>
              <a:spcAft>
                <a:spcPts val="0"/>
              </a:spcAft>
              <a:buSzPts val="33600"/>
              <a:buNone/>
              <a:defRPr sz="33600"/>
            </a:lvl2pPr>
            <a:lvl3pPr lvl="2" algn="ctr">
              <a:spcBef>
                <a:spcPts val="0"/>
              </a:spcBef>
              <a:spcAft>
                <a:spcPts val="0"/>
              </a:spcAft>
              <a:buSzPts val="33600"/>
              <a:buNone/>
              <a:defRPr sz="33600"/>
            </a:lvl3pPr>
            <a:lvl4pPr lvl="3" algn="ctr">
              <a:spcBef>
                <a:spcPts val="0"/>
              </a:spcBef>
              <a:spcAft>
                <a:spcPts val="0"/>
              </a:spcAft>
              <a:buSzPts val="33600"/>
              <a:buNone/>
              <a:defRPr sz="33600"/>
            </a:lvl4pPr>
            <a:lvl5pPr lvl="4" algn="ctr">
              <a:spcBef>
                <a:spcPts val="0"/>
              </a:spcBef>
              <a:spcAft>
                <a:spcPts val="0"/>
              </a:spcAft>
              <a:buSzPts val="33600"/>
              <a:buNone/>
              <a:defRPr sz="33600"/>
            </a:lvl5pPr>
            <a:lvl6pPr lvl="5" algn="ctr">
              <a:spcBef>
                <a:spcPts val="0"/>
              </a:spcBef>
              <a:spcAft>
                <a:spcPts val="0"/>
              </a:spcAft>
              <a:buSzPts val="33600"/>
              <a:buNone/>
              <a:defRPr sz="33600"/>
            </a:lvl6pPr>
            <a:lvl7pPr lvl="6" algn="ctr">
              <a:spcBef>
                <a:spcPts val="0"/>
              </a:spcBef>
              <a:spcAft>
                <a:spcPts val="0"/>
              </a:spcAft>
              <a:buSzPts val="33600"/>
              <a:buNone/>
              <a:defRPr sz="33600"/>
            </a:lvl7pPr>
            <a:lvl8pPr lvl="7" algn="ctr">
              <a:spcBef>
                <a:spcPts val="0"/>
              </a:spcBef>
              <a:spcAft>
                <a:spcPts val="0"/>
              </a:spcAft>
              <a:buSzPts val="33600"/>
              <a:buNone/>
              <a:defRPr sz="33600"/>
            </a:lvl8pPr>
            <a:lvl9pPr lvl="8" algn="ctr">
              <a:spcBef>
                <a:spcPts val="0"/>
              </a:spcBef>
              <a:spcAft>
                <a:spcPts val="0"/>
              </a:spcAft>
              <a:buSzPts val="33600"/>
              <a:buNone/>
              <a:defRPr sz="33600"/>
            </a:lvl9pPr>
          </a:lstStyle>
          <a:p>
            <a:r>
              <a:t>xx%</a:t>
            </a:r>
          </a:p>
        </p:txBody>
      </p:sp>
      <p:sp>
        <p:nvSpPr>
          <p:cNvPr id="79" name="Google Shape;79;p12"/>
          <p:cNvSpPr txBox="1">
            <a:spLocks noGrp="1"/>
          </p:cNvSpPr>
          <p:nvPr>
            <p:ph type="body" idx="1"/>
          </p:nvPr>
        </p:nvSpPr>
        <p:spPr>
          <a:xfrm>
            <a:off x="785386" y="10590152"/>
            <a:ext cx="21469200" cy="4370100"/>
          </a:xfrm>
          <a:prstGeom prst="rect">
            <a:avLst/>
          </a:prstGeom>
        </p:spPr>
        <p:txBody>
          <a:bodyPr spcFirstLastPara="1" wrap="square" lIns="255950" tIns="255950" rIns="255950" bIns="255950" anchor="t" anchorCtr="0">
            <a:normAutofit/>
          </a:bodyPr>
          <a:lstStyle>
            <a:lvl1pPr marL="457200" lvl="0" indent="-546100" algn="ctr">
              <a:spcBef>
                <a:spcPts val="0"/>
              </a:spcBef>
              <a:spcAft>
                <a:spcPts val="0"/>
              </a:spcAft>
              <a:buSzPts val="5000"/>
              <a:buChar char="●"/>
              <a:defRPr/>
            </a:lvl1pPr>
            <a:lvl2pPr marL="914400" lvl="1" indent="-476250" algn="ctr">
              <a:spcBef>
                <a:spcPts val="0"/>
              </a:spcBef>
              <a:spcAft>
                <a:spcPts val="0"/>
              </a:spcAft>
              <a:buSzPts val="3900"/>
              <a:buChar char="○"/>
              <a:defRPr/>
            </a:lvl2pPr>
            <a:lvl3pPr marL="1371600" lvl="2" indent="-476250" algn="ctr">
              <a:spcBef>
                <a:spcPts val="0"/>
              </a:spcBef>
              <a:spcAft>
                <a:spcPts val="0"/>
              </a:spcAft>
              <a:buSzPts val="3900"/>
              <a:buChar char="■"/>
              <a:defRPr/>
            </a:lvl3pPr>
            <a:lvl4pPr marL="1828800" lvl="3" indent="-476250" algn="ctr">
              <a:spcBef>
                <a:spcPts val="0"/>
              </a:spcBef>
              <a:spcAft>
                <a:spcPts val="0"/>
              </a:spcAft>
              <a:buSzPts val="3900"/>
              <a:buChar char="●"/>
              <a:defRPr/>
            </a:lvl4pPr>
            <a:lvl5pPr marL="2286000" lvl="4" indent="-476250" algn="ctr">
              <a:spcBef>
                <a:spcPts val="0"/>
              </a:spcBef>
              <a:spcAft>
                <a:spcPts val="0"/>
              </a:spcAft>
              <a:buSzPts val="3900"/>
              <a:buChar char="○"/>
              <a:defRPr/>
            </a:lvl5pPr>
            <a:lvl6pPr marL="2743200" lvl="5" indent="-476250" algn="ctr">
              <a:spcBef>
                <a:spcPts val="0"/>
              </a:spcBef>
              <a:spcAft>
                <a:spcPts val="0"/>
              </a:spcAft>
              <a:buSzPts val="3900"/>
              <a:buChar char="■"/>
              <a:defRPr/>
            </a:lvl6pPr>
            <a:lvl7pPr marL="3200400" lvl="6" indent="-476250" algn="ctr">
              <a:spcBef>
                <a:spcPts val="0"/>
              </a:spcBef>
              <a:spcAft>
                <a:spcPts val="0"/>
              </a:spcAft>
              <a:buSzPts val="3900"/>
              <a:buChar char="●"/>
              <a:defRPr/>
            </a:lvl7pPr>
            <a:lvl8pPr marL="3657600" lvl="7" indent="-476250" algn="ctr">
              <a:spcBef>
                <a:spcPts val="0"/>
              </a:spcBef>
              <a:spcAft>
                <a:spcPts val="0"/>
              </a:spcAft>
              <a:buSzPts val="3900"/>
              <a:buChar char="○"/>
              <a:defRPr/>
            </a:lvl8pPr>
            <a:lvl9pPr marL="4114800" lvl="8" indent="-476250" algn="ctr">
              <a:spcBef>
                <a:spcPts val="0"/>
              </a:spcBef>
              <a:spcAft>
                <a:spcPts val="0"/>
              </a:spcAft>
              <a:buSzPts val="3900"/>
              <a:buChar char="■"/>
              <a:defRPr/>
            </a:lvl9pPr>
          </a:lstStyle>
          <a:p>
            <a:endParaRPr/>
          </a:p>
        </p:txBody>
      </p:sp>
      <p:sp>
        <p:nvSpPr>
          <p:cNvPr id="80" name="Google Shape;80;p12"/>
          <p:cNvSpPr txBox="1">
            <a:spLocks noGrp="1"/>
          </p:cNvSpPr>
          <p:nvPr>
            <p:ph type="sldNum" idx="12"/>
          </p:nvPr>
        </p:nvSpPr>
        <p:spPr>
          <a:xfrm>
            <a:off x="21347925" y="15666450"/>
            <a:ext cx="1382700" cy="1322400"/>
          </a:xfrm>
          <a:prstGeom prst="rect">
            <a:avLst/>
          </a:prstGeom>
        </p:spPr>
        <p:txBody>
          <a:bodyPr spcFirstLastPara="1" wrap="square" lIns="255950" tIns="255950" rIns="255950" bIns="2559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81" name="Google Shape;81;p12"/>
          <p:cNvSpPr/>
          <p:nvPr/>
        </p:nvSpPr>
        <p:spPr>
          <a:xfrm>
            <a:off x="-2313188" y="-2338062"/>
            <a:ext cx="4613700" cy="4613700"/>
          </a:xfrm>
          <a:prstGeom prst="pie">
            <a:avLst>
              <a:gd name="adj1" fmla="val 0"/>
              <a:gd name="adj2" fmla="val 5427933"/>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2"/>
          <p:cNvSpPr/>
          <p:nvPr/>
        </p:nvSpPr>
        <p:spPr>
          <a:xfrm rot="10800000">
            <a:off x="20788075" y="15031038"/>
            <a:ext cx="4613700" cy="4613700"/>
          </a:xfrm>
          <a:prstGeom prst="pie">
            <a:avLst>
              <a:gd name="adj1" fmla="val 0"/>
              <a:gd name="adj2" fmla="val 5427933"/>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3"/>
        <p:cNvGrpSpPr/>
        <p:nvPr/>
      </p:nvGrpSpPr>
      <p:grpSpPr>
        <a:xfrm>
          <a:off x="0" y="0"/>
          <a:ext cx="0" cy="0"/>
          <a:chOff x="0" y="0"/>
          <a:chExt cx="0" cy="0"/>
        </a:xfrm>
      </p:grpSpPr>
      <p:sp>
        <p:nvSpPr>
          <p:cNvPr id="84" name="Google Shape;84;p13"/>
          <p:cNvSpPr txBox="1">
            <a:spLocks noGrp="1"/>
          </p:cNvSpPr>
          <p:nvPr>
            <p:ph type="sldNum" idx="12"/>
          </p:nvPr>
        </p:nvSpPr>
        <p:spPr>
          <a:xfrm>
            <a:off x="21347925" y="15666450"/>
            <a:ext cx="1382700" cy="1322400"/>
          </a:xfrm>
          <a:prstGeom prst="rect">
            <a:avLst/>
          </a:prstGeom>
        </p:spPr>
        <p:txBody>
          <a:bodyPr spcFirstLastPara="1" wrap="square" lIns="255950" tIns="255950" rIns="255950" bIns="2559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85" name="Google Shape;85;p13"/>
          <p:cNvSpPr/>
          <p:nvPr/>
        </p:nvSpPr>
        <p:spPr>
          <a:xfrm flipH="1">
            <a:off x="492812" y="501000"/>
            <a:ext cx="22054500" cy="162780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3"/>
          <p:cNvSpPr/>
          <p:nvPr/>
        </p:nvSpPr>
        <p:spPr>
          <a:xfrm>
            <a:off x="-2313188" y="-2338062"/>
            <a:ext cx="4613700" cy="4613700"/>
          </a:xfrm>
          <a:prstGeom prst="pie">
            <a:avLst>
              <a:gd name="adj1" fmla="val 0"/>
              <a:gd name="adj2" fmla="val 5427933"/>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3"/>
          <p:cNvSpPr/>
          <p:nvPr/>
        </p:nvSpPr>
        <p:spPr>
          <a:xfrm rot="10800000">
            <a:off x="20788075" y="15031038"/>
            <a:ext cx="4613700" cy="4613700"/>
          </a:xfrm>
          <a:prstGeom prst="pie">
            <a:avLst>
              <a:gd name="adj1" fmla="val 0"/>
              <a:gd name="adj2" fmla="val 5427933"/>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785386" y="7225953"/>
            <a:ext cx="21469200" cy="2828100"/>
          </a:xfrm>
          <a:prstGeom prst="rect">
            <a:avLst/>
          </a:prstGeom>
        </p:spPr>
        <p:txBody>
          <a:bodyPr spcFirstLastPara="1" wrap="square" lIns="255950" tIns="255950" rIns="255950" bIns="255950" anchor="ctr" anchorCtr="0">
            <a:normAutofit/>
          </a:bodyPr>
          <a:lstStyle>
            <a:lvl1pPr lvl="0" algn="ctr">
              <a:spcBef>
                <a:spcPts val="0"/>
              </a:spcBef>
              <a:spcAft>
                <a:spcPts val="0"/>
              </a:spcAft>
              <a:buSzPts val="10100"/>
              <a:buNone/>
              <a:defRPr sz="10100"/>
            </a:lvl1pPr>
            <a:lvl2pPr lvl="1" algn="ctr">
              <a:spcBef>
                <a:spcPts val="0"/>
              </a:spcBef>
              <a:spcAft>
                <a:spcPts val="0"/>
              </a:spcAft>
              <a:buSzPts val="10100"/>
              <a:buNone/>
              <a:defRPr sz="10100"/>
            </a:lvl2pPr>
            <a:lvl3pPr lvl="2" algn="ctr">
              <a:spcBef>
                <a:spcPts val="0"/>
              </a:spcBef>
              <a:spcAft>
                <a:spcPts val="0"/>
              </a:spcAft>
              <a:buSzPts val="10100"/>
              <a:buNone/>
              <a:defRPr sz="10100"/>
            </a:lvl3pPr>
            <a:lvl4pPr lvl="3" algn="ctr">
              <a:spcBef>
                <a:spcPts val="0"/>
              </a:spcBef>
              <a:spcAft>
                <a:spcPts val="0"/>
              </a:spcAft>
              <a:buSzPts val="10100"/>
              <a:buNone/>
              <a:defRPr sz="10100"/>
            </a:lvl4pPr>
            <a:lvl5pPr lvl="4" algn="ctr">
              <a:spcBef>
                <a:spcPts val="0"/>
              </a:spcBef>
              <a:spcAft>
                <a:spcPts val="0"/>
              </a:spcAft>
              <a:buSzPts val="10100"/>
              <a:buNone/>
              <a:defRPr sz="10100"/>
            </a:lvl5pPr>
            <a:lvl6pPr lvl="5" algn="ctr">
              <a:spcBef>
                <a:spcPts val="0"/>
              </a:spcBef>
              <a:spcAft>
                <a:spcPts val="0"/>
              </a:spcAft>
              <a:buSzPts val="10100"/>
              <a:buNone/>
              <a:defRPr sz="10100"/>
            </a:lvl6pPr>
            <a:lvl7pPr lvl="6" algn="ctr">
              <a:spcBef>
                <a:spcPts val="0"/>
              </a:spcBef>
              <a:spcAft>
                <a:spcPts val="0"/>
              </a:spcAft>
              <a:buSzPts val="10100"/>
              <a:buNone/>
              <a:defRPr sz="10100"/>
            </a:lvl7pPr>
            <a:lvl8pPr lvl="7" algn="ctr">
              <a:spcBef>
                <a:spcPts val="0"/>
              </a:spcBef>
              <a:spcAft>
                <a:spcPts val="0"/>
              </a:spcAft>
              <a:buSzPts val="10100"/>
              <a:buNone/>
              <a:defRPr sz="10100"/>
            </a:lvl8pPr>
            <a:lvl9pPr lvl="8" algn="ctr">
              <a:spcBef>
                <a:spcPts val="0"/>
              </a:spcBef>
              <a:spcAft>
                <a:spcPts val="0"/>
              </a:spcAft>
              <a:buSzPts val="10100"/>
              <a:buNone/>
              <a:defRPr sz="10100"/>
            </a:lvl9pPr>
          </a:lstStyle>
          <a:p>
            <a:endParaRPr/>
          </a:p>
        </p:txBody>
      </p:sp>
      <p:sp>
        <p:nvSpPr>
          <p:cNvPr id="18" name="Google Shape;18;p3"/>
          <p:cNvSpPr txBox="1">
            <a:spLocks noGrp="1"/>
          </p:cNvSpPr>
          <p:nvPr>
            <p:ph type="sldNum" idx="12"/>
          </p:nvPr>
        </p:nvSpPr>
        <p:spPr>
          <a:xfrm>
            <a:off x="21347925" y="15666450"/>
            <a:ext cx="1382700" cy="1322400"/>
          </a:xfrm>
          <a:prstGeom prst="rect">
            <a:avLst/>
          </a:prstGeom>
        </p:spPr>
        <p:txBody>
          <a:bodyPr spcFirstLastPara="1" wrap="square" lIns="255950" tIns="255950" rIns="255950" bIns="2559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9" name="Google Shape;19;p3"/>
          <p:cNvSpPr/>
          <p:nvPr/>
        </p:nvSpPr>
        <p:spPr>
          <a:xfrm flipH="1">
            <a:off x="492812" y="501000"/>
            <a:ext cx="22054500" cy="162780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lt1"/>
        </a:solidFill>
        <a:effectLst/>
      </p:bgPr>
    </p:bg>
    <p:spTree>
      <p:nvGrpSpPr>
        <p:cNvPr id="1" name="Shape 20"/>
        <p:cNvGrpSpPr/>
        <p:nvPr/>
      </p:nvGrpSpPr>
      <p:grpSpPr>
        <a:xfrm>
          <a:off x="0" y="0"/>
          <a:ext cx="0" cy="0"/>
          <a:chOff x="0" y="0"/>
          <a:chExt cx="0" cy="0"/>
        </a:xfrm>
      </p:grpSpPr>
      <p:sp>
        <p:nvSpPr>
          <p:cNvPr id="21" name="Google Shape;21;p4"/>
          <p:cNvSpPr/>
          <p:nvPr/>
        </p:nvSpPr>
        <p:spPr>
          <a:xfrm>
            <a:off x="0" y="253725"/>
            <a:ext cx="23040000" cy="1799700"/>
          </a:xfrm>
          <a:prstGeom prst="rect">
            <a:avLst/>
          </a:prstGeom>
          <a:solidFill>
            <a:srgbClr val="E4D8C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p:nvPr/>
        </p:nvSpPr>
        <p:spPr>
          <a:xfrm>
            <a:off x="492750" y="501000"/>
            <a:ext cx="22054500" cy="162780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4"/>
          <p:cNvSpPr txBox="1">
            <a:spLocks noGrp="1"/>
          </p:cNvSpPr>
          <p:nvPr>
            <p:ph type="body" idx="1"/>
          </p:nvPr>
        </p:nvSpPr>
        <p:spPr>
          <a:xfrm>
            <a:off x="1567400" y="3419000"/>
            <a:ext cx="19905300" cy="11930400"/>
          </a:xfrm>
          <a:prstGeom prst="rect">
            <a:avLst/>
          </a:prstGeom>
        </p:spPr>
        <p:txBody>
          <a:bodyPr spcFirstLastPara="1" wrap="square" lIns="255950" tIns="255950" rIns="255950" bIns="255950" anchor="t" anchorCtr="0">
            <a:normAutofit/>
          </a:bodyPr>
          <a:lstStyle>
            <a:lvl1pPr marL="457200" lvl="0" indent="-317500">
              <a:lnSpc>
                <a:spcPct val="100000"/>
              </a:lnSpc>
              <a:spcBef>
                <a:spcPts val="0"/>
              </a:spcBef>
              <a:spcAft>
                <a:spcPts val="0"/>
              </a:spcAft>
              <a:buClr>
                <a:schemeClr val="dk1"/>
              </a:buClr>
              <a:buSzPts val="1400"/>
              <a:buFont typeface="Roboto"/>
              <a:buChar char="●"/>
              <a:defRPr sz="3500">
                <a:solidFill>
                  <a:schemeClr val="dk1"/>
                </a:solidFill>
              </a:defRPr>
            </a:lvl1pPr>
            <a:lvl2pPr marL="914400" lvl="1" indent="-264160">
              <a:spcBef>
                <a:spcPts val="0"/>
              </a:spcBef>
              <a:spcAft>
                <a:spcPts val="0"/>
              </a:spcAft>
              <a:buClr>
                <a:schemeClr val="dk1"/>
              </a:buClr>
              <a:buSzPts val="560"/>
              <a:buFont typeface="Roboto"/>
              <a:buChar char="○"/>
              <a:defRPr>
                <a:solidFill>
                  <a:schemeClr val="dk1"/>
                </a:solidFill>
              </a:defRPr>
            </a:lvl2pPr>
            <a:lvl3pPr marL="1371600" lvl="2" indent="-264160">
              <a:spcBef>
                <a:spcPts val="0"/>
              </a:spcBef>
              <a:spcAft>
                <a:spcPts val="0"/>
              </a:spcAft>
              <a:buClr>
                <a:schemeClr val="dk1"/>
              </a:buClr>
              <a:buSzPts val="560"/>
              <a:buFont typeface="Roboto"/>
              <a:buChar char="■"/>
              <a:defRPr>
                <a:solidFill>
                  <a:schemeClr val="dk1"/>
                </a:solidFill>
              </a:defRPr>
            </a:lvl3pPr>
            <a:lvl4pPr marL="1828800" lvl="3" indent="-264160">
              <a:spcBef>
                <a:spcPts val="0"/>
              </a:spcBef>
              <a:spcAft>
                <a:spcPts val="0"/>
              </a:spcAft>
              <a:buClr>
                <a:schemeClr val="dk1"/>
              </a:buClr>
              <a:buSzPts val="560"/>
              <a:buFont typeface="Roboto"/>
              <a:buChar char="●"/>
              <a:defRPr>
                <a:solidFill>
                  <a:schemeClr val="dk1"/>
                </a:solidFill>
              </a:defRPr>
            </a:lvl4pPr>
            <a:lvl5pPr marL="2286000" lvl="4" indent="-264160">
              <a:spcBef>
                <a:spcPts val="0"/>
              </a:spcBef>
              <a:spcAft>
                <a:spcPts val="0"/>
              </a:spcAft>
              <a:buClr>
                <a:schemeClr val="dk1"/>
              </a:buClr>
              <a:buSzPts val="560"/>
              <a:buFont typeface="Roboto"/>
              <a:buChar char="○"/>
              <a:defRPr>
                <a:solidFill>
                  <a:schemeClr val="dk1"/>
                </a:solidFill>
              </a:defRPr>
            </a:lvl5pPr>
            <a:lvl6pPr marL="2743200" lvl="5" indent="-264160">
              <a:spcBef>
                <a:spcPts val="0"/>
              </a:spcBef>
              <a:spcAft>
                <a:spcPts val="0"/>
              </a:spcAft>
              <a:buClr>
                <a:schemeClr val="dk1"/>
              </a:buClr>
              <a:buSzPts val="560"/>
              <a:buFont typeface="Roboto"/>
              <a:buChar char="■"/>
              <a:defRPr>
                <a:solidFill>
                  <a:schemeClr val="dk1"/>
                </a:solidFill>
              </a:defRPr>
            </a:lvl6pPr>
            <a:lvl7pPr marL="3200400" lvl="6" indent="-264160">
              <a:spcBef>
                <a:spcPts val="0"/>
              </a:spcBef>
              <a:spcAft>
                <a:spcPts val="0"/>
              </a:spcAft>
              <a:buClr>
                <a:schemeClr val="dk1"/>
              </a:buClr>
              <a:buSzPts val="560"/>
              <a:buFont typeface="Roboto"/>
              <a:buChar char="●"/>
              <a:defRPr>
                <a:solidFill>
                  <a:schemeClr val="dk1"/>
                </a:solidFill>
              </a:defRPr>
            </a:lvl7pPr>
            <a:lvl8pPr marL="3657600" lvl="7" indent="-264159">
              <a:spcBef>
                <a:spcPts val="0"/>
              </a:spcBef>
              <a:spcAft>
                <a:spcPts val="0"/>
              </a:spcAft>
              <a:buClr>
                <a:schemeClr val="dk1"/>
              </a:buClr>
              <a:buSzPts val="560"/>
              <a:buFont typeface="Roboto"/>
              <a:buChar char="○"/>
              <a:defRPr>
                <a:solidFill>
                  <a:schemeClr val="dk1"/>
                </a:solidFill>
              </a:defRPr>
            </a:lvl8pPr>
            <a:lvl9pPr marL="4114800" lvl="8" indent="-264159">
              <a:spcBef>
                <a:spcPts val="0"/>
              </a:spcBef>
              <a:spcAft>
                <a:spcPts val="0"/>
              </a:spcAft>
              <a:buClr>
                <a:schemeClr val="dk1"/>
              </a:buClr>
              <a:buSzPts val="560"/>
              <a:buFont typeface="Roboto"/>
              <a:buChar char="■"/>
              <a:defRPr>
                <a:solidFill>
                  <a:schemeClr val="dk1"/>
                </a:solidFill>
              </a:defRPr>
            </a:lvl9pPr>
          </a:lstStyle>
          <a:p>
            <a:endParaRPr/>
          </a:p>
        </p:txBody>
      </p:sp>
      <p:sp>
        <p:nvSpPr>
          <p:cNvPr id="24" name="Google Shape;24;p4"/>
          <p:cNvSpPr txBox="1">
            <a:spLocks noGrp="1"/>
          </p:cNvSpPr>
          <p:nvPr>
            <p:ph type="sldNum" idx="12"/>
          </p:nvPr>
        </p:nvSpPr>
        <p:spPr>
          <a:xfrm>
            <a:off x="21347925" y="15666450"/>
            <a:ext cx="1382700" cy="1322400"/>
          </a:xfrm>
          <a:prstGeom prst="rect">
            <a:avLst/>
          </a:prstGeom>
        </p:spPr>
        <p:txBody>
          <a:bodyPr spcFirstLastPara="1" wrap="square" lIns="255950" tIns="255950" rIns="255950" bIns="2559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5" name="Google Shape;25;p4"/>
          <p:cNvSpPr txBox="1">
            <a:spLocks noGrp="1"/>
          </p:cNvSpPr>
          <p:nvPr>
            <p:ph type="title"/>
          </p:nvPr>
        </p:nvSpPr>
        <p:spPr>
          <a:xfrm>
            <a:off x="457200" y="658628"/>
            <a:ext cx="21469200" cy="1494300"/>
          </a:xfrm>
          <a:prstGeom prst="rect">
            <a:avLst/>
          </a:prstGeom>
        </p:spPr>
        <p:txBody>
          <a:bodyPr spcFirstLastPara="1" wrap="square" lIns="255950" tIns="255950" rIns="255950" bIns="255950" anchor="b" anchorCtr="0">
            <a:normAutofit/>
          </a:bodyPr>
          <a:lstStyle>
            <a:lvl1pPr lvl="0" algn="ctr" rtl="0">
              <a:spcBef>
                <a:spcPts val="0"/>
              </a:spcBef>
              <a:spcAft>
                <a:spcPts val="0"/>
              </a:spcAft>
              <a:buSzPts val="6900"/>
              <a:buNone/>
              <a:defRPr sz="8119"/>
            </a:lvl1pPr>
            <a:lvl2pPr lvl="1" rtl="0">
              <a:spcBef>
                <a:spcPts val="0"/>
              </a:spcBef>
              <a:spcAft>
                <a:spcPts val="0"/>
              </a:spcAft>
              <a:buSzPts val="7800"/>
              <a:buNone/>
              <a:defRPr/>
            </a:lvl2pPr>
            <a:lvl3pPr lvl="2" rtl="0">
              <a:spcBef>
                <a:spcPts val="0"/>
              </a:spcBef>
              <a:spcAft>
                <a:spcPts val="0"/>
              </a:spcAft>
              <a:buSzPts val="7800"/>
              <a:buNone/>
              <a:defRPr/>
            </a:lvl3pPr>
            <a:lvl4pPr lvl="3" rtl="0">
              <a:spcBef>
                <a:spcPts val="0"/>
              </a:spcBef>
              <a:spcAft>
                <a:spcPts val="0"/>
              </a:spcAft>
              <a:buSzPts val="7800"/>
              <a:buNone/>
              <a:defRPr/>
            </a:lvl4pPr>
            <a:lvl5pPr lvl="4" rtl="0">
              <a:spcBef>
                <a:spcPts val="0"/>
              </a:spcBef>
              <a:spcAft>
                <a:spcPts val="0"/>
              </a:spcAft>
              <a:buSzPts val="7800"/>
              <a:buNone/>
              <a:defRPr/>
            </a:lvl5pPr>
            <a:lvl6pPr lvl="5" rtl="0">
              <a:spcBef>
                <a:spcPts val="0"/>
              </a:spcBef>
              <a:spcAft>
                <a:spcPts val="0"/>
              </a:spcAft>
              <a:buSzPts val="7800"/>
              <a:buNone/>
              <a:defRPr/>
            </a:lvl6pPr>
            <a:lvl7pPr lvl="6" rtl="0">
              <a:spcBef>
                <a:spcPts val="0"/>
              </a:spcBef>
              <a:spcAft>
                <a:spcPts val="0"/>
              </a:spcAft>
              <a:buSzPts val="7800"/>
              <a:buNone/>
              <a:defRPr/>
            </a:lvl7pPr>
            <a:lvl8pPr lvl="7" rtl="0">
              <a:spcBef>
                <a:spcPts val="0"/>
              </a:spcBef>
              <a:spcAft>
                <a:spcPts val="0"/>
              </a:spcAft>
              <a:buSzPts val="7800"/>
              <a:buNone/>
              <a:defRPr/>
            </a:lvl8pPr>
            <a:lvl9pPr lvl="8" rtl="0">
              <a:spcBef>
                <a:spcPts val="0"/>
              </a:spcBef>
              <a:spcAft>
                <a:spcPts val="0"/>
              </a:spcAft>
              <a:buSzPts val="7800"/>
              <a:buNone/>
              <a:defRPr/>
            </a:lvl9pPr>
          </a:lstStyle>
          <a:p>
            <a:endParaRPr/>
          </a:p>
        </p:txBody>
      </p:sp>
      <p:sp>
        <p:nvSpPr>
          <p:cNvPr id="26" name="Google Shape;26;p4"/>
          <p:cNvSpPr/>
          <p:nvPr/>
        </p:nvSpPr>
        <p:spPr>
          <a:xfrm>
            <a:off x="-2313188" y="-2338062"/>
            <a:ext cx="4613700" cy="4613700"/>
          </a:xfrm>
          <a:prstGeom prst="pie">
            <a:avLst>
              <a:gd name="adj1" fmla="val 0"/>
              <a:gd name="adj2" fmla="val 5427933"/>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rot="10800000">
            <a:off x="20788075" y="15031038"/>
            <a:ext cx="4613700" cy="4613700"/>
          </a:xfrm>
          <a:prstGeom prst="pie">
            <a:avLst>
              <a:gd name="adj1" fmla="val 0"/>
              <a:gd name="adj2" fmla="val 5427933"/>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
        <p:cNvGrpSpPr/>
        <p:nvPr/>
      </p:nvGrpSpPr>
      <p:grpSpPr>
        <a:xfrm>
          <a:off x="0" y="0"/>
          <a:ext cx="0" cy="0"/>
          <a:chOff x="0" y="0"/>
          <a:chExt cx="0" cy="0"/>
        </a:xfrm>
      </p:grpSpPr>
      <p:sp>
        <p:nvSpPr>
          <p:cNvPr id="29" name="Google Shape;29;p5"/>
          <p:cNvSpPr/>
          <p:nvPr/>
        </p:nvSpPr>
        <p:spPr>
          <a:xfrm>
            <a:off x="0" y="253725"/>
            <a:ext cx="23040000" cy="1799700"/>
          </a:xfrm>
          <a:prstGeom prst="rect">
            <a:avLst/>
          </a:prstGeom>
          <a:solidFill>
            <a:srgbClr val="E4D8C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5"/>
          <p:cNvSpPr/>
          <p:nvPr/>
        </p:nvSpPr>
        <p:spPr>
          <a:xfrm flipH="1">
            <a:off x="492812" y="501000"/>
            <a:ext cx="22054500" cy="162780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5"/>
          <p:cNvSpPr/>
          <p:nvPr/>
        </p:nvSpPr>
        <p:spPr>
          <a:xfrm>
            <a:off x="-2313188" y="-2338062"/>
            <a:ext cx="4613700" cy="4613700"/>
          </a:xfrm>
          <a:prstGeom prst="pie">
            <a:avLst>
              <a:gd name="adj1" fmla="val 0"/>
              <a:gd name="adj2" fmla="val 5427933"/>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5"/>
          <p:cNvSpPr/>
          <p:nvPr/>
        </p:nvSpPr>
        <p:spPr>
          <a:xfrm rot="10800000">
            <a:off x="20788075" y="15031038"/>
            <a:ext cx="4613700" cy="4613700"/>
          </a:xfrm>
          <a:prstGeom prst="pie">
            <a:avLst>
              <a:gd name="adj1" fmla="val 0"/>
              <a:gd name="adj2" fmla="val 5427933"/>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5"/>
          <p:cNvSpPr txBox="1">
            <a:spLocks noGrp="1"/>
          </p:cNvSpPr>
          <p:nvPr>
            <p:ph type="body" idx="1"/>
          </p:nvPr>
        </p:nvSpPr>
        <p:spPr>
          <a:xfrm>
            <a:off x="785386" y="3871832"/>
            <a:ext cx="10078500" cy="11477700"/>
          </a:xfrm>
          <a:prstGeom prst="rect">
            <a:avLst/>
          </a:prstGeom>
        </p:spPr>
        <p:txBody>
          <a:bodyPr spcFirstLastPara="1" wrap="square" lIns="255950" tIns="255950" rIns="255950" bIns="255950" anchor="t" anchorCtr="0">
            <a:normAutofit/>
          </a:bodyPr>
          <a:lstStyle>
            <a:lvl1pPr marL="457200" lvl="0" indent="-476250">
              <a:spcBef>
                <a:spcPts val="0"/>
              </a:spcBef>
              <a:spcAft>
                <a:spcPts val="0"/>
              </a:spcAft>
              <a:buSzPts val="3900"/>
              <a:buChar char="●"/>
              <a:defRPr sz="3900"/>
            </a:lvl1pPr>
            <a:lvl2pPr marL="914400" lvl="1" indent="-444500">
              <a:spcBef>
                <a:spcPts val="0"/>
              </a:spcBef>
              <a:spcAft>
                <a:spcPts val="0"/>
              </a:spcAft>
              <a:buSzPts val="3400"/>
              <a:buChar char="○"/>
              <a:defRPr sz="3400"/>
            </a:lvl2pPr>
            <a:lvl3pPr marL="1371600" lvl="2" indent="-444500">
              <a:spcBef>
                <a:spcPts val="0"/>
              </a:spcBef>
              <a:spcAft>
                <a:spcPts val="0"/>
              </a:spcAft>
              <a:buSzPts val="3400"/>
              <a:buChar char="■"/>
              <a:defRPr sz="3400"/>
            </a:lvl3pPr>
            <a:lvl4pPr marL="1828800" lvl="3" indent="-444500">
              <a:spcBef>
                <a:spcPts val="0"/>
              </a:spcBef>
              <a:spcAft>
                <a:spcPts val="0"/>
              </a:spcAft>
              <a:buSzPts val="3400"/>
              <a:buChar char="●"/>
              <a:defRPr sz="3400"/>
            </a:lvl4pPr>
            <a:lvl5pPr marL="2286000" lvl="4" indent="-444500">
              <a:spcBef>
                <a:spcPts val="0"/>
              </a:spcBef>
              <a:spcAft>
                <a:spcPts val="0"/>
              </a:spcAft>
              <a:buSzPts val="3400"/>
              <a:buChar char="○"/>
              <a:defRPr sz="3400"/>
            </a:lvl5pPr>
            <a:lvl6pPr marL="2743200" lvl="5" indent="-444500">
              <a:spcBef>
                <a:spcPts val="0"/>
              </a:spcBef>
              <a:spcAft>
                <a:spcPts val="0"/>
              </a:spcAft>
              <a:buSzPts val="3400"/>
              <a:buChar char="■"/>
              <a:defRPr sz="3400"/>
            </a:lvl6pPr>
            <a:lvl7pPr marL="3200400" lvl="6" indent="-444500">
              <a:spcBef>
                <a:spcPts val="0"/>
              </a:spcBef>
              <a:spcAft>
                <a:spcPts val="0"/>
              </a:spcAft>
              <a:buSzPts val="3400"/>
              <a:buChar char="●"/>
              <a:defRPr sz="3400"/>
            </a:lvl7pPr>
            <a:lvl8pPr marL="3657600" lvl="7" indent="-444500">
              <a:spcBef>
                <a:spcPts val="0"/>
              </a:spcBef>
              <a:spcAft>
                <a:spcPts val="0"/>
              </a:spcAft>
              <a:buSzPts val="3400"/>
              <a:buChar char="○"/>
              <a:defRPr sz="3400"/>
            </a:lvl8pPr>
            <a:lvl9pPr marL="4114800" lvl="8" indent="-444500">
              <a:spcBef>
                <a:spcPts val="0"/>
              </a:spcBef>
              <a:spcAft>
                <a:spcPts val="0"/>
              </a:spcAft>
              <a:buSzPts val="3400"/>
              <a:buChar char="■"/>
              <a:defRPr sz="3400"/>
            </a:lvl9pPr>
          </a:lstStyle>
          <a:p>
            <a:endParaRPr/>
          </a:p>
        </p:txBody>
      </p:sp>
      <p:sp>
        <p:nvSpPr>
          <p:cNvPr id="34" name="Google Shape;34;p5"/>
          <p:cNvSpPr txBox="1">
            <a:spLocks noGrp="1"/>
          </p:cNvSpPr>
          <p:nvPr>
            <p:ph type="body" idx="2"/>
          </p:nvPr>
        </p:nvSpPr>
        <p:spPr>
          <a:xfrm>
            <a:off x="12176126" y="3871832"/>
            <a:ext cx="10078500" cy="11477700"/>
          </a:xfrm>
          <a:prstGeom prst="rect">
            <a:avLst/>
          </a:prstGeom>
        </p:spPr>
        <p:txBody>
          <a:bodyPr spcFirstLastPara="1" wrap="square" lIns="255950" tIns="255950" rIns="255950" bIns="255950" anchor="t" anchorCtr="0">
            <a:normAutofit/>
          </a:bodyPr>
          <a:lstStyle>
            <a:lvl1pPr marL="457200" lvl="0" indent="-476250">
              <a:spcBef>
                <a:spcPts val="0"/>
              </a:spcBef>
              <a:spcAft>
                <a:spcPts val="0"/>
              </a:spcAft>
              <a:buSzPts val="3900"/>
              <a:buChar char="●"/>
              <a:defRPr sz="3900"/>
            </a:lvl1pPr>
            <a:lvl2pPr marL="914400" lvl="1" indent="-444500">
              <a:spcBef>
                <a:spcPts val="0"/>
              </a:spcBef>
              <a:spcAft>
                <a:spcPts val="0"/>
              </a:spcAft>
              <a:buSzPts val="3400"/>
              <a:buChar char="○"/>
              <a:defRPr sz="3400"/>
            </a:lvl2pPr>
            <a:lvl3pPr marL="1371600" lvl="2" indent="-444500">
              <a:spcBef>
                <a:spcPts val="0"/>
              </a:spcBef>
              <a:spcAft>
                <a:spcPts val="0"/>
              </a:spcAft>
              <a:buSzPts val="3400"/>
              <a:buChar char="■"/>
              <a:defRPr sz="3400"/>
            </a:lvl3pPr>
            <a:lvl4pPr marL="1828800" lvl="3" indent="-444500">
              <a:spcBef>
                <a:spcPts val="0"/>
              </a:spcBef>
              <a:spcAft>
                <a:spcPts val="0"/>
              </a:spcAft>
              <a:buSzPts val="3400"/>
              <a:buChar char="●"/>
              <a:defRPr sz="3400"/>
            </a:lvl4pPr>
            <a:lvl5pPr marL="2286000" lvl="4" indent="-444500">
              <a:spcBef>
                <a:spcPts val="0"/>
              </a:spcBef>
              <a:spcAft>
                <a:spcPts val="0"/>
              </a:spcAft>
              <a:buSzPts val="3400"/>
              <a:buChar char="○"/>
              <a:defRPr sz="3400"/>
            </a:lvl5pPr>
            <a:lvl6pPr marL="2743200" lvl="5" indent="-444500">
              <a:spcBef>
                <a:spcPts val="0"/>
              </a:spcBef>
              <a:spcAft>
                <a:spcPts val="0"/>
              </a:spcAft>
              <a:buSzPts val="3400"/>
              <a:buChar char="■"/>
              <a:defRPr sz="3400"/>
            </a:lvl6pPr>
            <a:lvl7pPr marL="3200400" lvl="6" indent="-444500">
              <a:spcBef>
                <a:spcPts val="0"/>
              </a:spcBef>
              <a:spcAft>
                <a:spcPts val="0"/>
              </a:spcAft>
              <a:buSzPts val="3400"/>
              <a:buChar char="●"/>
              <a:defRPr sz="3400"/>
            </a:lvl7pPr>
            <a:lvl8pPr marL="3657600" lvl="7" indent="-444500">
              <a:spcBef>
                <a:spcPts val="0"/>
              </a:spcBef>
              <a:spcAft>
                <a:spcPts val="0"/>
              </a:spcAft>
              <a:buSzPts val="3400"/>
              <a:buChar char="○"/>
              <a:defRPr sz="3400"/>
            </a:lvl8pPr>
            <a:lvl9pPr marL="4114800" lvl="8" indent="-444500">
              <a:spcBef>
                <a:spcPts val="0"/>
              </a:spcBef>
              <a:spcAft>
                <a:spcPts val="0"/>
              </a:spcAft>
              <a:buSzPts val="3400"/>
              <a:buChar char="■"/>
              <a:defRPr sz="3400"/>
            </a:lvl9pPr>
          </a:lstStyle>
          <a:p>
            <a:endParaRPr/>
          </a:p>
        </p:txBody>
      </p:sp>
      <p:sp>
        <p:nvSpPr>
          <p:cNvPr id="35" name="Google Shape;35;p5"/>
          <p:cNvSpPr txBox="1">
            <a:spLocks noGrp="1"/>
          </p:cNvSpPr>
          <p:nvPr>
            <p:ph type="sldNum" idx="12"/>
          </p:nvPr>
        </p:nvSpPr>
        <p:spPr>
          <a:xfrm>
            <a:off x="21347925" y="15666450"/>
            <a:ext cx="1382700" cy="1322400"/>
          </a:xfrm>
          <a:prstGeom prst="rect">
            <a:avLst/>
          </a:prstGeom>
        </p:spPr>
        <p:txBody>
          <a:bodyPr spcFirstLastPara="1" wrap="square" lIns="255950" tIns="255950" rIns="255950" bIns="2559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36" name="Google Shape;36;p5"/>
          <p:cNvSpPr txBox="1">
            <a:spLocks noGrp="1"/>
          </p:cNvSpPr>
          <p:nvPr>
            <p:ph type="title"/>
          </p:nvPr>
        </p:nvSpPr>
        <p:spPr>
          <a:xfrm>
            <a:off x="457200" y="658628"/>
            <a:ext cx="21469200" cy="1494300"/>
          </a:xfrm>
          <a:prstGeom prst="rect">
            <a:avLst/>
          </a:prstGeom>
        </p:spPr>
        <p:txBody>
          <a:bodyPr spcFirstLastPara="1" wrap="square" lIns="255950" tIns="255950" rIns="255950" bIns="255950" anchor="b" anchorCtr="0">
            <a:normAutofit/>
          </a:bodyPr>
          <a:lstStyle>
            <a:lvl1pPr lvl="0" algn="ctr" rtl="0">
              <a:spcBef>
                <a:spcPts val="0"/>
              </a:spcBef>
              <a:spcAft>
                <a:spcPts val="0"/>
              </a:spcAft>
              <a:buSzPts val="6900"/>
              <a:buNone/>
              <a:defRPr sz="8119"/>
            </a:lvl1pPr>
            <a:lvl2pPr lvl="1" rtl="0">
              <a:spcBef>
                <a:spcPts val="0"/>
              </a:spcBef>
              <a:spcAft>
                <a:spcPts val="0"/>
              </a:spcAft>
              <a:buSzPts val="7800"/>
              <a:buNone/>
              <a:defRPr/>
            </a:lvl2pPr>
            <a:lvl3pPr lvl="2" rtl="0">
              <a:spcBef>
                <a:spcPts val="0"/>
              </a:spcBef>
              <a:spcAft>
                <a:spcPts val="0"/>
              </a:spcAft>
              <a:buSzPts val="7800"/>
              <a:buNone/>
              <a:defRPr/>
            </a:lvl3pPr>
            <a:lvl4pPr lvl="3" rtl="0">
              <a:spcBef>
                <a:spcPts val="0"/>
              </a:spcBef>
              <a:spcAft>
                <a:spcPts val="0"/>
              </a:spcAft>
              <a:buSzPts val="7800"/>
              <a:buNone/>
              <a:defRPr/>
            </a:lvl4pPr>
            <a:lvl5pPr lvl="4" rtl="0">
              <a:spcBef>
                <a:spcPts val="0"/>
              </a:spcBef>
              <a:spcAft>
                <a:spcPts val="0"/>
              </a:spcAft>
              <a:buSzPts val="7800"/>
              <a:buNone/>
              <a:defRPr/>
            </a:lvl5pPr>
            <a:lvl6pPr lvl="5" rtl="0">
              <a:spcBef>
                <a:spcPts val="0"/>
              </a:spcBef>
              <a:spcAft>
                <a:spcPts val="0"/>
              </a:spcAft>
              <a:buSzPts val="7800"/>
              <a:buNone/>
              <a:defRPr/>
            </a:lvl6pPr>
            <a:lvl7pPr lvl="6" rtl="0">
              <a:spcBef>
                <a:spcPts val="0"/>
              </a:spcBef>
              <a:spcAft>
                <a:spcPts val="0"/>
              </a:spcAft>
              <a:buSzPts val="7800"/>
              <a:buNone/>
              <a:defRPr/>
            </a:lvl7pPr>
            <a:lvl8pPr lvl="7" rtl="0">
              <a:spcBef>
                <a:spcPts val="0"/>
              </a:spcBef>
              <a:spcAft>
                <a:spcPts val="0"/>
              </a:spcAft>
              <a:buSzPts val="7800"/>
              <a:buNone/>
              <a:defRPr/>
            </a:lvl8pPr>
            <a:lvl9pPr lvl="8" rtl="0">
              <a:spcBef>
                <a:spcPts val="0"/>
              </a:spcBef>
              <a:spcAft>
                <a:spcPts val="0"/>
              </a:spcAft>
              <a:buSzPts val="78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lt1"/>
        </a:solidFill>
        <a:effectLst/>
      </p:bgPr>
    </p:bg>
    <p:spTree>
      <p:nvGrpSpPr>
        <p:cNvPr id="1" name="Shape 37"/>
        <p:cNvGrpSpPr/>
        <p:nvPr/>
      </p:nvGrpSpPr>
      <p:grpSpPr>
        <a:xfrm>
          <a:off x="0" y="0"/>
          <a:ext cx="0" cy="0"/>
          <a:chOff x="0" y="0"/>
          <a:chExt cx="0" cy="0"/>
        </a:xfrm>
      </p:grpSpPr>
      <p:sp>
        <p:nvSpPr>
          <p:cNvPr id="38" name="Google Shape;38;p6"/>
          <p:cNvSpPr/>
          <p:nvPr/>
        </p:nvSpPr>
        <p:spPr>
          <a:xfrm>
            <a:off x="0" y="253725"/>
            <a:ext cx="23040000" cy="1799700"/>
          </a:xfrm>
          <a:prstGeom prst="rect">
            <a:avLst/>
          </a:prstGeom>
          <a:solidFill>
            <a:srgbClr val="E4D8C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6"/>
          <p:cNvSpPr/>
          <p:nvPr/>
        </p:nvSpPr>
        <p:spPr>
          <a:xfrm flipH="1">
            <a:off x="492812" y="501000"/>
            <a:ext cx="22054500" cy="162780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6"/>
          <p:cNvSpPr/>
          <p:nvPr/>
        </p:nvSpPr>
        <p:spPr>
          <a:xfrm flipH="1">
            <a:off x="20788075" y="-2338062"/>
            <a:ext cx="4613700" cy="4613700"/>
          </a:xfrm>
          <a:prstGeom prst="pie">
            <a:avLst>
              <a:gd name="adj1" fmla="val 0"/>
              <a:gd name="adj2" fmla="val 5427933"/>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6"/>
          <p:cNvSpPr txBox="1">
            <a:spLocks noGrp="1"/>
          </p:cNvSpPr>
          <p:nvPr>
            <p:ph type="title"/>
          </p:nvPr>
        </p:nvSpPr>
        <p:spPr>
          <a:xfrm>
            <a:off x="457200" y="658628"/>
            <a:ext cx="21469200" cy="1494300"/>
          </a:xfrm>
          <a:prstGeom prst="rect">
            <a:avLst/>
          </a:prstGeom>
        </p:spPr>
        <p:txBody>
          <a:bodyPr spcFirstLastPara="1" wrap="square" lIns="255950" tIns="255950" rIns="255950" bIns="255950" anchor="b" anchorCtr="0">
            <a:normAutofit/>
          </a:bodyPr>
          <a:lstStyle>
            <a:lvl1pPr lvl="0" algn="ctr">
              <a:spcBef>
                <a:spcPts val="0"/>
              </a:spcBef>
              <a:spcAft>
                <a:spcPts val="0"/>
              </a:spcAft>
              <a:buSzPts val="7800"/>
              <a:buNone/>
              <a:defRPr sz="8119"/>
            </a:lvl1pPr>
            <a:lvl2pPr lvl="1">
              <a:spcBef>
                <a:spcPts val="0"/>
              </a:spcBef>
              <a:spcAft>
                <a:spcPts val="0"/>
              </a:spcAft>
              <a:buSzPts val="7800"/>
              <a:buNone/>
              <a:defRPr/>
            </a:lvl2pPr>
            <a:lvl3pPr lvl="2">
              <a:spcBef>
                <a:spcPts val="0"/>
              </a:spcBef>
              <a:spcAft>
                <a:spcPts val="0"/>
              </a:spcAft>
              <a:buSzPts val="7800"/>
              <a:buNone/>
              <a:defRPr/>
            </a:lvl3pPr>
            <a:lvl4pPr lvl="3">
              <a:spcBef>
                <a:spcPts val="0"/>
              </a:spcBef>
              <a:spcAft>
                <a:spcPts val="0"/>
              </a:spcAft>
              <a:buSzPts val="7800"/>
              <a:buNone/>
              <a:defRPr/>
            </a:lvl4pPr>
            <a:lvl5pPr lvl="4">
              <a:spcBef>
                <a:spcPts val="0"/>
              </a:spcBef>
              <a:spcAft>
                <a:spcPts val="0"/>
              </a:spcAft>
              <a:buSzPts val="7800"/>
              <a:buNone/>
              <a:defRPr/>
            </a:lvl5pPr>
            <a:lvl6pPr lvl="5">
              <a:spcBef>
                <a:spcPts val="0"/>
              </a:spcBef>
              <a:spcAft>
                <a:spcPts val="0"/>
              </a:spcAft>
              <a:buSzPts val="7800"/>
              <a:buNone/>
              <a:defRPr/>
            </a:lvl6pPr>
            <a:lvl7pPr lvl="6">
              <a:spcBef>
                <a:spcPts val="0"/>
              </a:spcBef>
              <a:spcAft>
                <a:spcPts val="0"/>
              </a:spcAft>
              <a:buSzPts val="7800"/>
              <a:buNone/>
              <a:defRPr/>
            </a:lvl7pPr>
            <a:lvl8pPr lvl="7">
              <a:spcBef>
                <a:spcPts val="0"/>
              </a:spcBef>
              <a:spcAft>
                <a:spcPts val="0"/>
              </a:spcAft>
              <a:buSzPts val="7800"/>
              <a:buNone/>
              <a:defRPr/>
            </a:lvl8pPr>
            <a:lvl9pPr lvl="8">
              <a:spcBef>
                <a:spcPts val="0"/>
              </a:spcBef>
              <a:spcAft>
                <a:spcPts val="0"/>
              </a:spcAft>
              <a:buSzPts val="7800"/>
              <a:buNone/>
              <a:defRPr/>
            </a:lvl9pPr>
          </a:lstStyle>
          <a:p>
            <a:endParaRPr/>
          </a:p>
        </p:txBody>
      </p:sp>
      <p:sp>
        <p:nvSpPr>
          <p:cNvPr id="42" name="Google Shape;42;p6"/>
          <p:cNvSpPr/>
          <p:nvPr/>
        </p:nvSpPr>
        <p:spPr>
          <a:xfrm rot="10800000" flipH="1">
            <a:off x="-2313188" y="15031038"/>
            <a:ext cx="4613700" cy="4613700"/>
          </a:xfrm>
          <a:prstGeom prst="pie">
            <a:avLst>
              <a:gd name="adj1" fmla="val 0"/>
              <a:gd name="adj2" fmla="val 5427933"/>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8"/>
        <p:cNvGrpSpPr/>
        <p:nvPr/>
      </p:nvGrpSpPr>
      <p:grpSpPr>
        <a:xfrm>
          <a:off x="0" y="0"/>
          <a:ext cx="0" cy="0"/>
          <a:chOff x="0" y="0"/>
          <a:chExt cx="0" cy="0"/>
        </a:xfrm>
      </p:grpSpPr>
      <p:sp>
        <p:nvSpPr>
          <p:cNvPr id="49" name="Google Shape;49;p8"/>
          <p:cNvSpPr/>
          <p:nvPr/>
        </p:nvSpPr>
        <p:spPr>
          <a:xfrm flipH="1">
            <a:off x="492812" y="501000"/>
            <a:ext cx="22054500" cy="162780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8"/>
          <p:cNvSpPr txBox="1">
            <a:spLocks noGrp="1"/>
          </p:cNvSpPr>
          <p:nvPr>
            <p:ph type="body" idx="1"/>
          </p:nvPr>
        </p:nvSpPr>
        <p:spPr>
          <a:xfrm>
            <a:off x="785376" y="2950250"/>
            <a:ext cx="12771600" cy="12399600"/>
          </a:xfrm>
          <a:prstGeom prst="rect">
            <a:avLst/>
          </a:prstGeom>
        </p:spPr>
        <p:txBody>
          <a:bodyPr spcFirstLastPara="1" wrap="square" lIns="255950" tIns="255950" rIns="255950" bIns="255950" anchor="t" anchorCtr="0">
            <a:normAutofit/>
          </a:bodyPr>
          <a:lstStyle>
            <a:lvl1pPr marL="457200" lvl="0" indent="-444500">
              <a:spcBef>
                <a:spcPts val="0"/>
              </a:spcBef>
              <a:spcAft>
                <a:spcPts val="0"/>
              </a:spcAft>
              <a:buSzPts val="3400"/>
              <a:buChar char="●"/>
              <a:defRPr sz="3400"/>
            </a:lvl1pPr>
            <a:lvl2pPr marL="914400" lvl="1" indent="-444500">
              <a:spcBef>
                <a:spcPts val="0"/>
              </a:spcBef>
              <a:spcAft>
                <a:spcPts val="0"/>
              </a:spcAft>
              <a:buSzPts val="3400"/>
              <a:buChar char="○"/>
              <a:defRPr sz="3400"/>
            </a:lvl2pPr>
            <a:lvl3pPr marL="1371600" lvl="2" indent="-444500">
              <a:spcBef>
                <a:spcPts val="0"/>
              </a:spcBef>
              <a:spcAft>
                <a:spcPts val="0"/>
              </a:spcAft>
              <a:buSzPts val="3400"/>
              <a:buChar char="■"/>
              <a:defRPr sz="3400"/>
            </a:lvl3pPr>
            <a:lvl4pPr marL="1828800" lvl="3" indent="-444500">
              <a:spcBef>
                <a:spcPts val="0"/>
              </a:spcBef>
              <a:spcAft>
                <a:spcPts val="0"/>
              </a:spcAft>
              <a:buSzPts val="3400"/>
              <a:buChar char="●"/>
              <a:defRPr sz="3400"/>
            </a:lvl4pPr>
            <a:lvl5pPr marL="2286000" lvl="4" indent="-444500">
              <a:spcBef>
                <a:spcPts val="0"/>
              </a:spcBef>
              <a:spcAft>
                <a:spcPts val="0"/>
              </a:spcAft>
              <a:buSzPts val="3400"/>
              <a:buChar char="○"/>
              <a:defRPr sz="3400"/>
            </a:lvl5pPr>
            <a:lvl6pPr marL="2743200" lvl="5" indent="-444500">
              <a:spcBef>
                <a:spcPts val="0"/>
              </a:spcBef>
              <a:spcAft>
                <a:spcPts val="0"/>
              </a:spcAft>
              <a:buSzPts val="3400"/>
              <a:buChar char="■"/>
              <a:defRPr sz="3400"/>
            </a:lvl6pPr>
            <a:lvl7pPr marL="3200400" lvl="6" indent="-444500">
              <a:spcBef>
                <a:spcPts val="0"/>
              </a:spcBef>
              <a:spcAft>
                <a:spcPts val="0"/>
              </a:spcAft>
              <a:buSzPts val="3400"/>
              <a:buChar char="●"/>
              <a:defRPr sz="3400"/>
            </a:lvl7pPr>
            <a:lvl8pPr marL="3657600" lvl="7" indent="-444500">
              <a:spcBef>
                <a:spcPts val="0"/>
              </a:spcBef>
              <a:spcAft>
                <a:spcPts val="0"/>
              </a:spcAft>
              <a:buSzPts val="3400"/>
              <a:buChar char="○"/>
              <a:defRPr sz="3400"/>
            </a:lvl8pPr>
            <a:lvl9pPr marL="4114800" lvl="8" indent="-444500">
              <a:spcBef>
                <a:spcPts val="0"/>
              </a:spcBef>
              <a:spcAft>
                <a:spcPts val="0"/>
              </a:spcAft>
              <a:buSzPts val="3400"/>
              <a:buChar char="■"/>
              <a:defRPr sz="3400"/>
            </a:lvl9pPr>
          </a:lstStyle>
          <a:p>
            <a:endParaRPr/>
          </a:p>
        </p:txBody>
      </p:sp>
      <p:sp>
        <p:nvSpPr>
          <p:cNvPr id="51" name="Google Shape;51;p8"/>
          <p:cNvSpPr txBox="1">
            <a:spLocks noGrp="1"/>
          </p:cNvSpPr>
          <p:nvPr>
            <p:ph type="sldNum" idx="12"/>
          </p:nvPr>
        </p:nvSpPr>
        <p:spPr>
          <a:xfrm>
            <a:off x="21347925" y="15666450"/>
            <a:ext cx="1382700" cy="1322400"/>
          </a:xfrm>
          <a:prstGeom prst="rect">
            <a:avLst/>
          </a:prstGeom>
        </p:spPr>
        <p:txBody>
          <a:bodyPr spcFirstLastPara="1" wrap="square" lIns="255950" tIns="255950" rIns="255950" bIns="2559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52" name="Google Shape;52;p8"/>
          <p:cNvSpPr/>
          <p:nvPr/>
        </p:nvSpPr>
        <p:spPr>
          <a:xfrm>
            <a:off x="0" y="253725"/>
            <a:ext cx="23040000" cy="1799700"/>
          </a:xfrm>
          <a:prstGeom prst="rect">
            <a:avLst/>
          </a:prstGeom>
          <a:solidFill>
            <a:srgbClr val="E4D8C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8"/>
          <p:cNvSpPr txBox="1">
            <a:spLocks noGrp="1"/>
          </p:cNvSpPr>
          <p:nvPr>
            <p:ph type="title"/>
          </p:nvPr>
        </p:nvSpPr>
        <p:spPr>
          <a:xfrm>
            <a:off x="457200" y="658628"/>
            <a:ext cx="21469200" cy="1494300"/>
          </a:xfrm>
          <a:prstGeom prst="rect">
            <a:avLst/>
          </a:prstGeom>
        </p:spPr>
        <p:txBody>
          <a:bodyPr spcFirstLastPara="1" wrap="square" lIns="255950" tIns="255950" rIns="255950" bIns="255950" anchor="b" anchorCtr="0">
            <a:normAutofit/>
          </a:bodyPr>
          <a:lstStyle>
            <a:lvl1pPr lvl="0" algn="ctr" rtl="0">
              <a:spcBef>
                <a:spcPts val="0"/>
              </a:spcBef>
              <a:spcAft>
                <a:spcPts val="0"/>
              </a:spcAft>
              <a:buSzPts val="7800"/>
              <a:buNone/>
              <a:defRPr sz="8119"/>
            </a:lvl1pPr>
            <a:lvl2pPr lvl="1" rtl="0">
              <a:spcBef>
                <a:spcPts val="0"/>
              </a:spcBef>
              <a:spcAft>
                <a:spcPts val="0"/>
              </a:spcAft>
              <a:buSzPts val="7800"/>
              <a:buNone/>
              <a:defRPr/>
            </a:lvl2pPr>
            <a:lvl3pPr lvl="2" rtl="0">
              <a:spcBef>
                <a:spcPts val="0"/>
              </a:spcBef>
              <a:spcAft>
                <a:spcPts val="0"/>
              </a:spcAft>
              <a:buSzPts val="7800"/>
              <a:buNone/>
              <a:defRPr/>
            </a:lvl3pPr>
            <a:lvl4pPr lvl="3" rtl="0">
              <a:spcBef>
                <a:spcPts val="0"/>
              </a:spcBef>
              <a:spcAft>
                <a:spcPts val="0"/>
              </a:spcAft>
              <a:buSzPts val="7800"/>
              <a:buNone/>
              <a:defRPr/>
            </a:lvl4pPr>
            <a:lvl5pPr lvl="4" rtl="0">
              <a:spcBef>
                <a:spcPts val="0"/>
              </a:spcBef>
              <a:spcAft>
                <a:spcPts val="0"/>
              </a:spcAft>
              <a:buSzPts val="7800"/>
              <a:buNone/>
              <a:defRPr/>
            </a:lvl5pPr>
            <a:lvl6pPr lvl="5" rtl="0">
              <a:spcBef>
                <a:spcPts val="0"/>
              </a:spcBef>
              <a:spcAft>
                <a:spcPts val="0"/>
              </a:spcAft>
              <a:buSzPts val="7800"/>
              <a:buNone/>
              <a:defRPr/>
            </a:lvl6pPr>
            <a:lvl7pPr lvl="6" rtl="0">
              <a:spcBef>
                <a:spcPts val="0"/>
              </a:spcBef>
              <a:spcAft>
                <a:spcPts val="0"/>
              </a:spcAft>
              <a:buSzPts val="7800"/>
              <a:buNone/>
              <a:defRPr/>
            </a:lvl7pPr>
            <a:lvl8pPr lvl="7" rtl="0">
              <a:spcBef>
                <a:spcPts val="0"/>
              </a:spcBef>
              <a:spcAft>
                <a:spcPts val="0"/>
              </a:spcAft>
              <a:buSzPts val="7800"/>
              <a:buNone/>
              <a:defRPr/>
            </a:lvl8pPr>
            <a:lvl9pPr lvl="8" rtl="0">
              <a:spcBef>
                <a:spcPts val="0"/>
              </a:spcBef>
              <a:spcAft>
                <a:spcPts val="0"/>
              </a:spcAft>
              <a:buSzPts val="7800"/>
              <a:buNone/>
              <a:defRPr/>
            </a:lvl9pPr>
          </a:lstStyle>
          <a:p>
            <a:endParaRPr/>
          </a:p>
        </p:txBody>
      </p:sp>
      <p:sp>
        <p:nvSpPr>
          <p:cNvPr id="54" name="Google Shape;54;p8"/>
          <p:cNvSpPr/>
          <p:nvPr/>
        </p:nvSpPr>
        <p:spPr>
          <a:xfrm>
            <a:off x="-2313188" y="-2338062"/>
            <a:ext cx="4613700" cy="4613700"/>
          </a:xfrm>
          <a:prstGeom prst="pie">
            <a:avLst>
              <a:gd name="adj1" fmla="val 0"/>
              <a:gd name="adj2" fmla="val 5427933"/>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8"/>
          <p:cNvSpPr/>
          <p:nvPr/>
        </p:nvSpPr>
        <p:spPr>
          <a:xfrm rot="10800000">
            <a:off x="20788075" y="15031038"/>
            <a:ext cx="4613700" cy="4613700"/>
          </a:xfrm>
          <a:prstGeom prst="pie">
            <a:avLst>
              <a:gd name="adj1" fmla="val 0"/>
              <a:gd name="adj2" fmla="val 5427933"/>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6"/>
        <p:cNvGrpSpPr/>
        <p:nvPr/>
      </p:nvGrpSpPr>
      <p:grpSpPr>
        <a:xfrm>
          <a:off x="0" y="0"/>
          <a:ext cx="0" cy="0"/>
          <a:chOff x="0" y="0"/>
          <a:chExt cx="0" cy="0"/>
        </a:xfrm>
      </p:grpSpPr>
      <p:sp>
        <p:nvSpPr>
          <p:cNvPr id="57" name="Google Shape;57;p9"/>
          <p:cNvSpPr txBox="1">
            <a:spLocks noGrp="1"/>
          </p:cNvSpPr>
          <p:nvPr>
            <p:ph type="title"/>
          </p:nvPr>
        </p:nvSpPr>
        <p:spPr>
          <a:xfrm>
            <a:off x="1235276" y="1512315"/>
            <a:ext cx="16044900" cy="13743300"/>
          </a:xfrm>
          <a:prstGeom prst="rect">
            <a:avLst/>
          </a:prstGeom>
        </p:spPr>
        <p:txBody>
          <a:bodyPr spcFirstLastPara="1" wrap="square" lIns="255950" tIns="255950" rIns="255950" bIns="255950" anchor="ctr" anchorCtr="0">
            <a:normAutofit/>
          </a:bodyPr>
          <a:lstStyle>
            <a:lvl1pPr lvl="0">
              <a:spcBef>
                <a:spcPts val="0"/>
              </a:spcBef>
              <a:spcAft>
                <a:spcPts val="0"/>
              </a:spcAft>
              <a:buSzPts val="13400"/>
              <a:buNone/>
              <a:defRPr sz="13400"/>
            </a:lvl1pPr>
            <a:lvl2pPr lvl="1">
              <a:spcBef>
                <a:spcPts val="0"/>
              </a:spcBef>
              <a:spcAft>
                <a:spcPts val="0"/>
              </a:spcAft>
              <a:buSzPts val="13400"/>
              <a:buNone/>
              <a:defRPr sz="13400"/>
            </a:lvl2pPr>
            <a:lvl3pPr lvl="2">
              <a:spcBef>
                <a:spcPts val="0"/>
              </a:spcBef>
              <a:spcAft>
                <a:spcPts val="0"/>
              </a:spcAft>
              <a:buSzPts val="13400"/>
              <a:buNone/>
              <a:defRPr sz="13400"/>
            </a:lvl3pPr>
            <a:lvl4pPr lvl="3">
              <a:spcBef>
                <a:spcPts val="0"/>
              </a:spcBef>
              <a:spcAft>
                <a:spcPts val="0"/>
              </a:spcAft>
              <a:buSzPts val="13400"/>
              <a:buNone/>
              <a:defRPr sz="13400"/>
            </a:lvl4pPr>
            <a:lvl5pPr lvl="4">
              <a:spcBef>
                <a:spcPts val="0"/>
              </a:spcBef>
              <a:spcAft>
                <a:spcPts val="0"/>
              </a:spcAft>
              <a:buSzPts val="13400"/>
              <a:buNone/>
              <a:defRPr sz="13400"/>
            </a:lvl5pPr>
            <a:lvl6pPr lvl="5">
              <a:spcBef>
                <a:spcPts val="0"/>
              </a:spcBef>
              <a:spcAft>
                <a:spcPts val="0"/>
              </a:spcAft>
              <a:buSzPts val="13400"/>
              <a:buNone/>
              <a:defRPr sz="13400"/>
            </a:lvl6pPr>
            <a:lvl7pPr lvl="6">
              <a:spcBef>
                <a:spcPts val="0"/>
              </a:spcBef>
              <a:spcAft>
                <a:spcPts val="0"/>
              </a:spcAft>
              <a:buSzPts val="13400"/>
              <a:buNone/>
              <a:defRPr sz="13400"/>
            </a:lvl7pPr>
            <a:lvl8pPr lvl="7">
              <a:spcBef>
                <a:spcPts val="0"/>
              </a:spcBef>
              <a:spcAft>
                <a:spcPts val="0"/>
              </a:spcAft>
              <a:buSzPts val="13400"/>
              <a:buNone/>
              <a:defRPr sz="13400"/>
            </a:lvl8pPr>
            <a:lvl9pPr lvl="8">
              <a:spcBef>
                <a:spcPts val="0"/>
              </a:spcBef>
              <a:spcAft>
                <a:spcPts val="0"/>
              </a:spcAft>
              <a:buSzPts val="13400"/>
              <a:buNone/>
              <a:defRPr sz="13400"/>
            </a:lvl9pPr>
          </a:lstStyle>
          <a:p>
            <a:endParaRPr/>
          </a:p>
        </p:txBody>
      </p:sp>
      <p:sp>
        <p:nvSpPr>
          <p:cNvPr id="58" name="Google Shape;58;p9"/>
          <p:cNvSpPr txBox="1">
            <a:spLocks noGrp="1"/>
          </p:cNvSpPr>
          <p:nvPr>
            <p:ph type="sldNum" idx="12"/>
          </p:nvPr>
        </p:nvSpPr>
        <p:spPr>
          <a:xfrm>
            <a:off x="21347925" y="15666450"/>
            <a:ext cx="1382700" cy="1322400"/>
          </a:xfrm>
          <a:prstGeom prst="rect">
            <a:avLst/>
          </a:prstGeom>
        </p:spPr>
        <p:txBody>
          <a:bodyPr spcFirstLastPara="1" wrap="square" lIns="255950" tIns="255950" rIns="255950" bIns="2559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59" name="Google Shape;59;p9"/>
          <p:cNvSpPr/>
          <p:nvPr/>
        </p:nvSpPr>
        <p:spPr>
          <a:xfrm flipH="1">
            <a:off x="492812" y="501000"/>
            <a:ext cx="22054500" cy="162780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9"/>
          <p:cNvSpPr/>
          <p:nvPr/>
        </p:nvSpPr>
        <p:spPr>
          <a:xfrm>
            <a:off x="-2313188" y="-2338062"/>
            <a:ext cx="4613700" cy="4613700"/>
          </a:xfrm>
          <a:prstGeom prst="pie">
            <a:avLst>
              <a:gd name="adj1" fmla="val 0"/>
              <a:gd name="adj2" fmla="val 5427933"/>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9"/>
          <p:cNvSpPr/>
          <p:nvPr/>
        </p:nvSpPr>
        <p:spPr>
          <a:xfrm rot="10800000">
            <a:off x="20788075" y="15031038"/>
            <a:ext cx="4613700" cy="4613700"/>
          </a:xfrm>
          <a:prstGeom prst="pie">
            <a:avLst>
              <a:gd name="adj1" fmla="val 0"/>
              <a:gd name="adj2" fmla="val 5427933"/>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2"/>
        <p:cNvGrpSpPr/>
        <p:nvPr/>
      </p:nvGrpSpPr>
      <p:grpSpPr>
        <a:xfrm>
          <a:off x="0" y="0"/>
          <a:ext cx="0" cy="0"/>
          <a:chOff x="0" y="0"/>
          <a:chExt cx="0" cy="0"/>
        </a:xfrm>
      </p:grpSpPr>
      <p:sp>
        <p:nvSpPr>
          <p:cNvPr id="63" name="Google Shape;63;p10"/>
          <p:cNvSpPr/>
          <p:nvPr/>
        </p:nvSpPr>
        <p:spPr>
          <a:xfrm>
            <a:off x="11520000" y="-420"/>
            <a:ext cx="11520000" cy="17280000"/>
          </a:xfrm>
          <a:prstGeom prst="rect">
            <a:avLst/>
          </a:prstGeom>
          <a:solidFill>
            <a:schemeClr val="lt2"/>
          </a:solidFill>
          <a:ln>
            <a:noFill/>
          </a:ln>
        </p:spPr>
        <p:txBody>
          <a:bodyPr spcFirstLastPara="1" wrap="square" lIns="255950" tIns="255950" rIns="255950" bIns="255950" anchor="ctr" anchorCtr="0">
            <a:noAutofit/>
          </a:bodyPr>
          <a:lstStyle/>
          <a:p>
            <a:pPr marL="0" lvl="0" indent="0" algn="l" rtl="0">
              <a:spcBef>
                <a:spcPts val="0"/>
              </a:spcBef>
              <a:spcAft>
                <a:spcPts val="0"/>
              </a:spcAft>
              <a:buNone/>
            </a:pPr>
            <a:endParaRPr/>
          </a:p>
        </p:txBody>
      </p:sp>
      <p:sp>
        <p:nvSpPr>
          <p:cNvPr id="64" name="Google Shape;64;p10"/>
          <p:cNvSpPr/>
          <p:nvPr/>
        </p:nvSpPr>
        <p:spPr>
          <a:xfrm rot="10800000">
            <a:off x="20788075" y="15031038"/>
            <a:ext cx="4613700" cy="4613700"/>
          </a:xfrm>
          <a:prstGeom prst="pie">
            <a:avLst>
              <a:gd name="adj1" fmla="val 0"/>
              <a:gd name="adj2" fmla="val 5427933"/>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0"/>
          <p:cNvSpPr/>
          <p:nvPr/>
        </p:nvSpPr>
        <p:spPr>
          <a:xfrm flipH="1">
            <a:off x="492812" y="501000"/>
            <a:ext cx="22054500" cy="162780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0"/>
          <p:cNvSpPr txBox="1">
            <a:spLocks noGrp="1"/>
          </p:cNvSpPr>
          <p:nvPr>
            <p:ph type="title"/>
          </p:nvPr>
        </p:nvSpPr>
        <p:spPr>
          <a:xfrm>
            <a:off x="668976" y="4142950"/>
            <a:ext cx="10192500" cy="4980000"/>
          </a:xfrm>
          <a:prstGeom prst="rect">
            <a:avLst/>
          </a:prstGeom>
        </p:spPr>
        <p:txBody>
          <a:bodyPr spcFirstLastPara="1" wrap="square" lIns="255950" tIns="255950" rIns="255950" bIns="255950" anchor="b" anchorCtr="0">
            <a:normAutofit/>
          </a:bodyPr>
          <a:lstStyle>
            <a:lvl1pPr lvl="0" algn="ctr">
              <a:spcBef>
                <a:spcPts val="0"/>
              </a:spcBef>
              <a:spcAft>
                <a:spcPts val="0"/>
              </a:spcAft>
              <a:buSzPts val="11800"/>
              <a:buNone/>
              <a:defRPr sz="11800"/>
            </a:lvl1pPr>
            <a:lvl2pPr lvl="1" algn="ctr">
              <a:spcBef>
                <a:spcPts val="0"/>
              </a:spcBef>
              <a:spcAft>
                <a:spcPts val="0"/>
              </a:spcAft>
              <a:buSzPts val="11800"/>
              <a:buNone/>
              <a:defRPr sz="11800"/>
            </a:lvl2pPr>
            <a:lvl3pPr lvl="2" algn="ctr">
              <a:spcBef>
                <a:spcPts val="0"/>
              </a:spcBef>
              <a:spcAft>
                <a:spcPts val="0"/>
              </a:spcAft>
              <a:buSzPts val="11800"/>
              <a:buNone/>
              <a:defRPr sz="11800"/>
            </a:lvl3pPr>
            <a:lvl4pPr lvl="3" algn="ctr">
              <a:spcBef>
                <a:spcPts val="0"/>
              </a:spcBef>
              <a:spcAft>
                <a:spcPts val="0"/>
              </a:spcAft>
              <a:buSzPts val="11800"/>
              <a:buNone/>
              <a:defRPr sz="11800"/>
            </a:lvl4pPr>
            <a:lvl5pPr lvl="4" algn="ctr">
              <a:spcBef>
                <a:spcPts val="0"/>
              </a:spcBef>
              <a:spcAft>
                <a:spcPts val="0"/>
              </a:spcAft>
              <a:buSzPts val="11800"/>
              <a:buNone/>
              <a:defRPr sz="11800"/>
            </a:lvl5pPr>
            <a:lvl6pPr lvl="5" algn="ctr">
              <a:spcBef>
                <a:spcPts val="0"/>
              </a:spcBef>
              <a:spcAft>
                <a:spcPts val="0"/>
              </a:spcAft>
              <a:buSzPts val="11800"/>
              <a:buNone/>
              <a:defRPr sz="11800"/>
            </a:lvl6pPr>
            <a:lvl7pPr lvl="6" algn="ctr">
              <a:spcBef>
                <a:spcPts val="0"/>
              </a:spcBef>
              <a:spcAft>
                <a:spcPts val="0"/>
              </a:spcAft>
              <a:buSzPts val="11800"/>
              <a:buNone/>
              <a:defRPr sz="11800"/>
            </a:lvl7pPr>
            <a:lvl8pPr lvl="7" algn="ctr">
              <a:spcBef>
                <a:spcPts val="0"/>
              </a:spcBef>
              <a:spcAft>
                <a:spcPts val="0"/>
              </a:spcAft>
              <a:buSzPts val="11800"/>
              <a:buNone/>
              <a:defRPr sz="11800"/>
            </a:lvl8pPr>
            <a:lvl9pPr lvl="8" algn="ctr">
              <a:spcBef>
                <a:spcPts val="0"/>
              </a:spcBef>
              <a:spcAft>
                <a:spcPts val="0"/>
              </a:spcAft>
              <a:buSzPts val="11800"/>
              <a:buNone/>
              <a:defRPr sz="11800"/>
            </a:lvl9pPr>
          </a:lstStyle>
          <a:p>
            <a:endParaRPr/>
          </a:p>
        </p:txBody>
      </p:sp>
      <p:sp>
        <p:nvSpPr>
          <p:cNvPr id="67" name="Google Shape;67;p10"/>
          <p:cNvSpPr txBox="1">
            <a:spLocks noGrp="1"/>
          </p:cNvSpPr>
          <p:nvPr>
            <p:ph type="subTitle" idx="1"/>
          </p:nvPr>
        </p:nvSpPr>
        <p:spPr>
          <a:xfrm>
            <a:off x="668976" y="9417155"/>
            <a:ext cx="10192500" cy="4149300"/>
          </a:xfrm>
          <a:prstGeom prst="rect">
            <a:avLst/>
          </a:prstGeom>
        </p:spPr>
        <p:txBody>
          <a:bodyPr spcFirstLastPara="1" wrap="square" lIns="255950" tIns="255950" rIns="255950" bIns="255950" anchor="t" anchorCtr="0">
            <a:normAutofit/>
          </a:bodyPr>
          <a:lstStyle>
            <a:lvl1pPr lvl="0" algn="ctr">
              <a:lnSpc>
                <a:spcPct val="100000"/>
              </a:lnSpc>
              <a:spcBef>
                <a:spcPts val="0"/>
              </a:spcBef>
              <a:spcAft>
                <a:spcPts val="0"/>
              </a:spcAft>
              <a:buSzPts val="5900"/>
              <a:buFont typeface="Montserrat"/>
              <a:buNone/>
              <a:defRPr sz="5900">
                <a:latin typeface="Montserrat"/>
                <a:ea typeface="Montserrat"/>
                <a:cs typeface="Montserrat"/>
                <a:sym typeface="Montserrat"/>
              </a:defRPr>
            </a:lvl1pPr>
            <a:lvl2pPr lvl="1" algn="ctr">
              <a:lnSpc>
                <a:spcPct val="100000"/>
              </a:lnSpc>
              <a:spcBef>
                <a:spcPts val="0"/>
              </a:spcBef>
              <a:spcAft>
                <a:spcPts val="0"/>
              </a:spcAft>
              <a:buSzPts val="5900"/>
              <a:buFont typeface="Montserrat"/>
              <a:buNone/>
              <a:defRPr sz="5900">
                <a:latin typeface="Montserrat"/>
                <a:ea typeface="Montserrat"/>
                <a:cs typeface="Montserrat"/>
                <a:sym typeface="Montserrat"/>
              </a:defRPr>
            </a:lvl2pPr>
            <a:lvl3pPr lvl="2" algn="ctr">
              <a:lnSpc>
                <a:spcPct val="100000"/>
              </a:lnSpc>
              <a:spcBef>
                <a:spcPts val="0"/>
              </a:spcBef>
              <a:spcAft>
                <a:spcPts val="0"/>
              </a:spcAft>
              <a:buSzPts val="5900"/>
              <a:buFont typeface="Montserrat"/>
              <a:buNone/>
              <a:defRPr sz="5900">
                <a:latin typeface="Montserrat"/>
                <a:ea typeface="Montserrat"/>
                <a:cs typeface="Montserrat"/>
                <a:sym typeface="Montserrat"/>
              </a:defRPr>
            </a:lvl3pPr>
            <a:lvl4pPr lvl="3" algn="ctr">
              <a:lnSpc>
                <a:spcPct val="100000"/>
              </a:lnSpc>
              <a:spcBef>
                <a:spcPts val="0"/>
              </a:spcBef>
              <a:spcAft>
                <a:spcPts val="0"/>
              </a:spcAft>
              <a:buSzPts val="5900"/>
              <a:buFont typeface="Montserrat"/>
              <a:buNone/>
              <a:defRPr sz="5900">
                <a:latin typeface="Montserrat"/>
                <a:ea typeface="Montserrat"/>
                <a:cs typeface="Montserrat"/>
                <a:sym typeface="Montserrat"/>
              </a:defRPr>
            </a:lvl4pPr>
            <a:lvl5pPr lvl="4" algn="ctr">
              <a:lnSpc>
                <a:spcPct val="100000"/>
              </a:lnSpc>
              <a:spcBef>
                <a:spcPts val="0"/>
              </a:spcBef>
              <a:spcAft>
                <a:spcPts val="0"/>
              </a:spcAft>
              <a:buSzPts val="5900"/>
              <a:buFont typeface="Montserrat"/>
              <a:buNone/>
              <a:defRPr sz="5900">
                <a:latin typeface="Montserrat"/>
                <a:ea typeface="Montserrat"/>
                <a:cs typeface="Montserrat"/>
                <a:sym typeface="Montserrat"/>
              </a:defRPr>
            </a:lvl5pPr>
            <a:lvl6pPr lvl="5" algn="ctr">
              <a:lnSpc>
                <a:spcPct val="100000"/>
              </a:lnSpc>
              <a:spcBef>
                <a:spcPts val="0"/>
              </a:spcBef>
              <a:spcAft>
                <a:spcPts val="0"/>
              </a:spcAft>
              <a:buSzPts val="5900"/>
              <a:buFont typeface="Montserrat"/>
              <a:buNone/>
              <a:defRPr sz="5900">
                <a:latin typeface="Montserrat"/>
                <a:ea typeface="Montserrat"/>
                <a:cs typeface="Montserrat"/>
                <a:sym typeface="Montserrat"/>
              </a:defRPr>
            </a:lvl6pPr>
            <a:lvl7pPr lvl="6" algn="ctr">
              <a:lnSpc>
                <a:spcPct val="100000"/>
              </a:lnSpc>
              <a:spcBef>
                <a:spcPts val="0"/>
              </a:spcBef>
              <a:spcAft>
                <a:spcPts val="0"/>
              </a:spcAft>
              <a:buSzPts val="5900"/>
              <a:buFont typeface="Montserrat"/>
              <a:buNone/>
              <a:defRPr sz="5900">
                <a:latin typeface="Montserrat"/>
                <a:ea typeface="Montserrat"/>
                <a:cs typeface="Montserrat"/>
                <a:sym typeface="Montserrat"/>
              </a:defRPr>
            </a:lvl7pPr>
            <a:lvl8pPr lvl="7" algn="ctr">
              <a:lnSpc>
                <a:spcPct val="100000"/>
              </a:lnSpc>
              <a:spcBef>
                <a:spcPts val="0"/>
              </a:spcBef>
              <a:spcAft>
                <a:spcPts val="0"/>
              </a:spcAft>
              <a:buSzPts val="5900"/>
              <a:buFont typeface="Montserrat"/>
              <a:buNone/>
              <a:defRPr sz="5900">
                <a:latin typeface="Montserrat"/>
                <a:ea typeface="Montserrat"/>
                <a:cs typeface="Montserrat"/>
                <a:sym typeface="Montserrat"/>
              </a:defRPr>
            </a:lvl8pPr>
            <a:lvl9pPr lvl="8" algn="ctr">
              <a:lnSpc>
                <a:spcPct val="100000"/>
              </a:lnSpc>
              <a:spcBef>
                <a:spcPts val="0"/>
              </a:spcBef>
              <a:spcAft>
                <a:spcPts val="0"/>
              </a:spcAft>
              <a:buSzPts val="5900"/>
              <a:buFont typeface="Montserrat"/>
              <a:buNone/>
              <a:defRPr sz="5900">
                <a:latin typeface="Montserrat"/>
                <a:ea typeface="Montserrat"/>
                <a:cs typeface="Montserrat"/>
                <a:sym typeface="Montserrat"/>
              </a:defRPr>
            </a:lvl9pPr>
          </a:lstStyle>
          <a:p>
            <a:endParaRPr/>
          </a:p>
        </p:txBody>
      </p:sp>
      <p:sp>
        <p:nvSpPr>
          <p:cNvPr id="68" name="Google Shape;68;p10"/>
          <p:cNvSpPr txBox="1">
            <a:spLocks noGrp="1"/>
          </p:cNvSpPr>
          <p:nvPr>
            <p:ph type="body" idx="2"/>
          </p:nvPr>
        </p:nvSpPr>
        <p:spPr>
          <a:xfrm>
            <a:off x="12445984" y="2432588"/>
            <a:ext cx="9668100" cy="12414000"/>
          </a:xfrm>
          <a:prstGeom prst="rect">
            <a:avLst/>
          </a:prstGeom>
        </p:spPr>
        <p:txBody>
          <a:bodyPr spcFirstLastPara="1" wrap="square" lIns="255950" tIns="255950" rIns="255950" bIns="255950" anchor="ctr" anchorCtr="0">
            <a:normAutofit/>
          </a:bodyPr>
          <a:lstStyle>
            <a:lvl1pPr marL="457200" lvl="0" indent="-546100">
              <a:spcBef>
                <a:spcPts val="0"/>
              </a:spcBef>
              <a:spcAft>
                <a:spcPts val="0"/>
              </a:spcAft>
              <a:buSzPts val="5000"/>
              <a:buChar char="●"/>
              <a:defRPr/>
            </a:lvl1pPr>
            <a:lvl2pPr marL="914400" lvl="1" indent="-476250">
              <a:spcBef>
                <a:spcPts val="0"/>
              </a:spcBef>
              <a:spcAft>
                <a:spcPts val="0"/>
              </a:spcAft>
              <a:buSzPts val="3900"/>
              <a:buChar char="○"/>
              <a:defRPr/>
            </a:lvl2pPr>
            <a:lvl3pPr marL="1371600" lvl="2" indent="-476250">
              <a:spcBef>
                <a:spcPts val="0"/>
              </a:spcBef>
              <a:spcAft>
                <a:spcPts val="0"/>
              </a:spcAft>
              <a:buSzPts val="3900"/>
              <a:buChar char="■"/>
              <a:defRPr/>
            </a:lvl3pPr>
            <a:lvl4pPr marL="1828800" lvl="3" indent="-476250">
              <a:spcBef>
                <a:spcPts val="0"/>
              </a:spcBef>
              <a:spcAft>
                <a:spcPts val="0"/>
              </a:spcAft>
              <a:buSzPts val="3900"/>
              <a:buChar char="●"/>
              <a:defRPr/>
            </a:lvl4pPr>
            <a:lvl5pPr marL="2286000" lvl="4" indent="-476250">
              <a:spcBef>
                <a:spcPts val="0"/>
              </a:spcBef>
              <a:spcAft>
                <a:spcPts val="0"/>
              </a:spcAft>
              <a:buSzPts val="3900"/>
              <a:buChar char="○"/>
              <a:defRPr/>
            </a:lvl5pPr>
            <a:lvl6pPr marL="2743200" lvl="5" indent="-476250">
              <a:spcBef>
                <a:spcPts val="0"/>
              </a:spcBef>
              <a:spcAft>
                <a:spcPts val="0"/>
              </a:spcAft>
              <a:buSzPts val="3900"/>
              <a:buChar char="■"/>
              <a:defRPr/>
            </a:lvl6pPr>
            <a:lvl7pPr marL="3200400" lvl="6" indent="-476250">
              <a:spcBef>
                <a:spcPts val="0"/>
              </a:spcBef>
              <a:spcAft>
                <a:spcPts val="0"/>
              </a:spcAft>
              <a:buSzPts val="3900"/>
              <a:buChar char="●"/>
              <a:defRPr/>
            </a:lvl7pPr>
            <a:lvl8pPr marL="3657600" lvl="7" indent="-476250">
              <a:spcBef>
                <a:spcPts val="0"/>
              </a:spcBef>
              <a:spcAft>
                <a:spcPts val="0"/>
              </a:spcAft>
              <a:buSzPts val="3900"/>
              <a:buChar char="○"/>
              <a:defRPr/>
            </a:lvl8pPr>
            <a:lvl9pPr marL="4114800" lvl="8" indent="-476250">
              <a:spcBef>
                <a:spcPts val="0"/>
              </a:spcBef>
              <a:spcAft>
                <a:spcPts val="0"/>
              </a:spcAft>
              <a:buSzPts val="3900"/>
              <a:buChar char="■"/>
              <a:defRPr/>
            </a:lvl9pPr>
          </a:lstStyle>
          <a:p>
            <a:endParaRPr/>
          </a:p>
        </p:txBody>
      </p:sp>
      <p:sp>
        <p:nvSpPr>
          <p:cNvPr id="69" name="Google Shape;69;p10"/>
          <p:cNvSpPr/>
          <p:nvPr/>
        </p:nvSpPr>
        <p:spPr>
          <a:xfrm>
            <a:off x="-2313188" y="-2338062"/>
            <a:ext cx="4613700" cy="4613700"/>
          </a:xfrm>
          <a:prstGeom prst="pie">
            <a:avLst>
              <a:gd name="adj1" fmla="val 0"/>
              <a:gd name="adj2" fmla="val 5427933"/>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Google Shape;71;p11"/>
          <p:cNvSpPr txBox="1">
            <a:spLocks noGrp="1"/>
          </p:cNvSpPr>
          <p:nvPr>
            <p:ph type="body" idx="1"/>
          </p:nvPr>
        </p:nvSpPr>
        <p:spPr>
          <a:xfrm>
            <a:off x="785386" y="14212955"/>
            <a:ext cx="15115200" cy="2032800"/>
          </a:xfrm>
          <a:prstGeom prst="rect">
            <a:avLst/>
          </a:prstGeom>
        </p:spPr>
        <p:txBody>
          <a:bodyPr spcFirstLastPara="1" wrap="square" lIns="255950" tIns="255950" rIns="255950" bIns="255950" anchor="ctr" anchorCtr="0">
            <a:normAutofit/>
          </a:bodyPr>
          <a:lstStyle>
            <a:lvl1pPr marL="457200" lvl="0" indent="-228600">
              <a:lnSpc>
                <a:spcPct val="100000"/>
              </a:lnSpc>
              <a:spcBef>
                <a:spcPts val="0"/>
              </a:spcBef>
              <a:spcAft>
                <a:spcPts val="0"/>
              </a:spcAft>
              <a:buSzPts val="5000"/>
              <a:buNone/>
              <a:defRPr/>
            </a:lvl1pPr>
          </a:lstStyle>
          <a:p>
            <a:endParaRPr/>
          </a:p>
        </p:txBody>
      </p:sp>
      <p:sp>
        <p:nvSpPr>
          <p:cNvPr id="72" name="Google Shape;72;p11"/>
          <p:cNvSpPr txBox="1">
            <a:spLocks noGrp="1"/>
          </p:cNvSpPr>
          <p:nvPr>
            <p:ph type="sldNum" idx="12"/>
          </p:nvPr>
        </p:nvSpPr>
        <p:spPr>
          <a:xfrm>
            <a:off x="21347925" y="15666450"/>
            <a:ext cx="1382700" cy="1322400"/>
          </a:xfrm>
          <a:prstGeom prst="rect">
            <a:avLst/>
          </a:prstGeom>
        </p:spPr>
        <p:txBody>
          <a:bodyPr spcFirstLastPara="1" wrap="square" lIns="255950" tIns="255950" rIns="255950" bIns="2559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73" name="Google Shape;73;p11"/>
          <p:cNvSpPr/>
          <p:nvPr/>
        </p:nvSpPr>
        <p:spPr>
          <a:xfrm flipH="1">
            <a:off x="492812" y="501000"/>
            <a:ext cx="22054500" cy="162780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1"/>
          <p:cNvSpPr/>
          <p:nvPr/>
        </p:nvSpPr>
        <p:spPr>
          <a:xfrm>
            <a:off x="-2313188" y="-2338062"/>
            <a:ext cx="4613700" cy="4613700"/>
          </a:xfrm>
          <a:prstGeom prst="pie">
            <a:avLst>
              <a:gd name="adj1" fmla="val 0"/>
              <a:gd name="adj2" fmla="val 5427933"/>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1"/>
          <p:cNvSpPr/>
          <p:nvPr/>
        </p:nvSpPr>
        <p:spPr>
          <a:xfrm rot="10800000">
            <a:off x="20788075" y="15031038"/>
            <a:ext cx="4613700" cy="4613700"/>
          </a:xfrm>
          <a:prstGeom prst="pie">
            <a:avLst>
              <a:gd name="adj1" fmla="val 0"/>
              <a:gd name="adj2" fmla="val 5427933"/>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85386" y="1541239"/>
            <a:ext cx="21469200" cy="1923900"/>
          </a:xfrm>
          <a:prstGeom prst="rect">
            <a:avLst/>
          </a:prstGeom>
          <a:noFill/>
          <a:ln>
            <a:noFill/>
          </a:ln>
        </p:spPr>
        <p:txBody>
          <a:bodyPr spcFirstLastPara="1" wrap="square" lIns="255950" tIns="255950" rIns="255950" bIns="255950" anchor="t" anchorCtr="0">
            <a:normAutofit/>
          </a:bodyPr>
          <a:lstStyle>
            <a:lvl1pPr lvl="0">
              <a:spcBef>
                <a:spcPts val="0"/>
              </a:spcBef>
              <a:spcAft>
                <a:spcPts val="0"/>
              </a:spcAft>
              <a:buClr>
                <a:schemeClr val="dk1"/>
              </a:buClr>
              <a:buSzPts val="7800"/>
              <a:buFont typeface="Antic Didone"/>
              <a:buNone/>
              <a:defRPr sz="7800">
                <a:solidFill>
                  <a:schemeClr val="dk1"/>
                </a:solidFill>
                <a:latin typeface="Antic Didone"/>
                <a:ea typeface="Antic Didone"/>
                <a:cs typeface="Antic Didone"/>
                <a:sym typeface="Antic Didone"/>
              </a:defRPr>
            </a:lvl1pPr>
            <a:lvl2pPr lvl="1">
              <a:spcBef>
                <a:spcPts val="0"/>
              </a:spcBef>
              <a:spcAft>
                <a:spcPts val="0"/>
              </a:spcAft>
              <a:buClr>
                <a:schemeClr val="dk1"/>
              </a:buClr>
              <a:buSzPts val="7800"/>
              <a:buFont typeface="Bebas Neue"/>
              <a:buNone/>
              <a:defRPr sz="7800">
                <a:solidFill>
                  <a:schemeClr val="dk1"/>
                </a:solidFill>
                <a:latin typeface="Bebas Neue"/>
                <a:ea typeface="Bebas Neue"/>
                <a:cs typeface="Bebas Neue"/>
                <a:sym typeface="Bebas Neue"/>
              </a:defRPr>
            </a:lvl2pPr>
            <a:lvl3pPr lvl="2">
              <a:spcBef>
                <a:spcPts val="0"/>
              </a:spcBef>
              <a:spcAft>
                <a:spcPts val="0"/>
              </a:spcAft>
              <a:buClr>
                <a:schemeClr val="dk1"/>
              </a:buClr>
              <a:buSzPts val="7800"/>
              <a:buFont typeface="Bebas Neue"/>
              <a:buNone/>
              <a:defRPr sz="7800">
                <a:solidFill>
                  <a:schemeClr val="dk1"/>
                </a:solidFill>
                <a:latin typeface="Bebas Neue"/>
                <a:ea typeface="Bebas Neue"/>
                <a:cs typeface="Bebas Neue"/>
                <a:sym typeface="Bebas Neue"/>
              </a:defRPr>
            </a:lvl3pPr>
            <a:lvl4pPr lvl="3">
              <a:spcBef>
                <a:spcPts val="0"/>
              </a:spcBef>
              <a:spcAft>
                <a:spcPts val="0"/>
              </a:spcAft>
              <a:buClr>
                <a:schemeClr val="dk1"/>
              </a:buClr>
              <a:buSzPts val="7800"/>
              <a:buFont typeface="Bebas Neue"/>
              <a:buNone/>
              <a:defRPr sz="7800">
                <a:solidFill>
                  <a:schemeClr val="dk1"/>
                </a:solidFill>
                <a:latin typeface="Bebas Neue"/>
                <a:ea typeface="Bebas Neue"/>
                <a:cs typeface="Bebas Neue"/>
                <a:sym typeface="Bebas Neue"/>
              </a:defRPr>
            </a:lvl4pPr>
            <a:lvl5pPr lvl="4">
              <a:spcBef>
                <a:spcPts val="0"/>
              </a:spcBef>
              <a:spcAft>
                <a:spcPts val="0"/>
              </a:spcAft>
              <a:buClr>
                <a:schemeClr val="dk1"/>
              </a:buClr>
              <a:buSzPts val="7800"/>
              <a:buFont typeface="Bebas Neue"/>
              <a:buNone/>
              <a:defRPr sz="7800">
                <a:solidFill>
                  <a:schemeClr val="dk1"/>
                </a:solidFill>
                <a:latin typeface="Bebas Neue"/>
                <a:ea typeface="Bebas Neue"/>
                <a:cs typeface="Bebas Neue"/>
                <a:sym typeface="Bebas Neue"/>
              </a:defRPr>
            </a:lvl5pPr>
            <a:lvl6pPr lvl="5">
              <a:spcBef>
                <a:spcPts val="0"/>
              </a:spcBef>
              <a:spcAft>
                <a:spcPts val="0"/>
              </a:spcAft>
              <a:buClr>
                <a:schemeClr val="dk1"/>
              </a:buClr>
              <a:buSzPts val="7800"/>
              <a:buFont typeface="Bebas Neue"/>
              <a:buNone/>
              <a:defRPr sz="7800">
                <a:solidFill>
                  <a:schemeClr val="dk1"/>
                </a:solidFill>
                <a:latin typeface="Bebas Neue"/>
                <a:ea typeface="Bebas Neue"/>
                <a:cs typeface="Bebas Neue"/>
                <a:sym typeface="Bebas Neue"/>
              </a:defRPr>
            </a:lvl6pPr>
            <a:lvl7pPr lvl="6">
              <a:spcBef>
                <a:spcPts val="0"/>
              </a:spcBef>
              <a:spcAft>
                <a:spcPts val="0"/>
              </a:spcAft>
              <a:buClr>
                <a:schemeClr val="dk1"/>
              </a:buClr>
              <a:buSzPts val="7800"/>
              <a:buFont typeface="Bebas Neue"/>
              <a:buNone/>
              <a:defRPr sz="7800">
                <a:solidFill>
                  <a:schemeClr val="dk1"/>
                </a:solidFill>
                <a:latin typeface="Bebas Neue"/>
                <a:ea typeface="Bebas Neue"/>
                <a:cs typeface="Bebas Neue"/>
                <a:sym typeface="Bebas Neue"/>
              </a:defRPr>
            </a:lvl7pPr>
            <a:lvl8pPr lvl="7">
              <a:spcBef>
                <a:spcPts val="0"/>
              </a:spcBef>
              <a:spcAft>
                <a:spcPts val="0"/>
              </a:spcAft>
              <a:buClr>
                <a:schemeClr val="dk1"/>
              </a:buClr>
              <a:buSzPts val="7800"/>
              <a:buFont typeface="Bebas Neue"/>
              <a:buNone/>
              <a:defRPr sz="7800">
                <a:solidFill>
                  <a:schemeClr val="dk1"/>
                </a:solidFill>
                <a:latin typeface="Bebas Neue"/>
                <a:ea typeface="Bebas Neue"/>
                <a:cs typeface="Bebas Neue"/>
                <a:sym typeface="Bebas Neue"/>
              </a:defRPr>
            </a:lvl8pPr>
            <a:lvl9pPr lvl="8">
              <a:spcBef>
                <a:spcPts val="0"/>
              </a:spcBef>
              <a:spcAft>
                <a:spcPts val="0"/>
              </a:spcAft>
              <a:buClr>
                <a:schemeClr val="dk1"/>
              </a:buClr>
              <a:buSzPts val="7800"/>
              <a:buFont typeface="Bebas Neue"/>
              <a:buNone/>
              <a:defRPr sz="78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85386" y="3871832"/>
            <a:ext cx="21469200" cy="11477700"/>
          </a:xfrm>
          <a:prstGeom prst="rect">
            <a:avLst/>
          </a:prstGeom>
          <a:noFill/>
          <a:ln>
            <a:noFill/>
          </a:ln>
        </p:spPr>
        <p:txBody>
          <a:bodyPr spcFirstLastPara="1" wrap="square" lIns="255950" tIns="255950" rIns="255950" bIns="255950" anchor="t" anchorCtr="0">
            <a:normAutofit/>
          </a:bodyPr>
          <a:lstStyle>
            <a:lvl1pPr marL="457200" lvl="0" indent="-546100">
              <a:lnSpc>
                <a:spcPct val="115000"/>
              </a:lnSpc>
              <a:spcBef>
                <a:spcPts val="0"/>
              </a:spcBef>
              <a:spcAft>
                <a:spcPts val="0"/>
              </a:spcAft>
              <a:buClr>
                <a:schemeClr val="dk1"/>
              </a:buClr>
              <a:buSzPts val="5000"/>
              <a:buFont typeface="Montserrat"/>
              <a:buChar char="●"/>
              <a:defRPr sz="5000">
                <a:solidFill>
                  <a:schemeClr val="dk1"/>
                </a:solidFill>
                <a:latin typeface="Montserrat"/>
                <a:ea typeface="Montserrat"/>
                <a:cs typeface="Montserrat"/>
                <a:sym typeface="Montserrat"/>
              </a:defRPr>
            </a:lvl1pPr>
            <a:lvl2pPr marL="914400" lvl="1" indent="-476250">
              <a:lnSpc>
                <a:spcPct val="115000"/>
              </a:lnSpc>
              <a:spcBef>
                <a:spcPts val="0"/>
              </a:spcBef>
              <a:spcAft>
                <a:spcPts val="0"/>
              </a:spcAft>
              <a:buClr>
                <a:schemeClr val="dk1"/>
              </a:buClr>
              <a:buSzPts val="3900"/>
              <a:buFont typeface="Montserrat"/>
              <a:buChar char="○"/>
              <a:defRPr sz="3900">
                <a:solidFill>
                  <a:schemeClr val="dk1"/>
                </a:solidFill>
                <a:latin typeface="Montserrat"/>
                <a:ea typeface="Montserrat"/>
                <a:cs typeface="Montserrat"/>
                <a:sym typeface="Montserrat"/>
              </a:defRPr>
            </a:lvl2pPr>
            <a:lvl3pPr marL="1371600" lvl="2" indent="-476250">
              <a:lnSpc>
                <a:spcPct val="115000"/>
              </a:lnSpc>
              <a:spcBef>
                <a:spcPts val="0"/>
              </a:spcBef>
              <a:spcAft>
                <a:spcPts val="0"/>
              </a:spcAft>
              <a:buClr>
                <a:schemeClr val="dk1"/>
              </a:buClr>
              <a:buSzPts val="3900"/>
              <a:buFont typeface="Montserrat"/>
              <a:buChar char="■"/>
              <a:defRPr sz="3900">
                <a:solidFill>
                  <a:schemeClr val="dk1"/>
                </a:solidFill>
                <a:latin typeface="Montserrat"/>
                <a:ea typeface="Montserrat"/>
                <a:cs typeface="Montserrat"/>
                <a:sym typeface="Montserrat"/>
              </a:defRPr>
            </a:lvl3pPr>
            <a:lvl4pPr marL="1828800" lvl="3" indent="-476250">
              <a:lnSpc>
                <a:spcPct val="115000"/>
              </a:lnSpc>
              <a:spcBef>
                <a:spcPts val="0"/>
              </a:spcBef>
              <a:spcAft>
                <a:spcPts val="0"/>
              </a:spcAft>
              <a:buClr>
                <a:schemeClr val="dk1"/>
              </a:buClr>
              <a:buSzPts val="3900"/>
              <a:buFont typeface="Montserrat"/>
              <a:buChar char="●"/>
              <a:defRPr sz="3900">
                <a:solidFill>
                  <a:schemeClr val="dk1"/>
                </a:solidFill>
                <a:latin typeface="Montserrat"/>
                <a:ea typeface="Montserrat"/>
                <a:cs typeface="Montserrat"/>
                <a:sym typeface="Montserrat"/>
              </a:defRPr>
            </a:lvl4pPr>
            <a:lvl5pPr marL="2286000" lvl="4" indent="-476250">
              <a:lnSpc>
                <a:spcPct val="115000"/>
              </a:lnSpc>
              <a:spcBef>
                <a:spcPts val="0"/>
              </a:spcBef>
              <a:spcAft>
                <a:spcPts val="0"/>
              </a:spcAft>
              <a:buClr>
                <a:schemeClr val="dk1"/>
              </a:buClr>
              <a:buSzPts val="3900"/>
              <a:buFont typeface="Montserrat"/>
              <a:buChar char="○"/>
              <a:defRPr sz="3900">
                <a:solidFill>
                  <a:schemeClr val="dk1"/>
                </a:solidFill>
                <a:latin typeface="Montserrat"/>
                <a:ea typeface="Montserrat"/>
                <a:cs typeface="Montserrat"/>
                <a:sym typeface="Montserrat"/>
              </a:defRPr>
            </a:lvl5pPr>
            <a:lvl6pPr marL="2743200" lvl="5" indent="-476250">
              <a:lnSpc>
                <a:spcPct val="115000"/>
              </a:lnSpc>
              <a:spcBef>
                <a:spcPts val="0"/>
              </a:spcBef>
              <a:spcAft>
                <a:spcPts val="0"/>
              </a:spcAft>
              <a:buClr>
                <a:schemeClr val="dk1"/>
              </a:buClr>
              <a:buSzPts val="3900"/>
              <a:buFont typeface="Montserrat"/>
              <a:buChar char="■"/>
              <a:defRPr sz="3900">
                <a:solidFill>
                  <a:schemeClr val="dk1"/>
                </a:solidFill>
                <a:latin typeface="Montserrat"/>
                <a:ea typeface="Montserrat"/>
                <a:cs typeface="Montserrat"/>
                <a:sym typeface="Montserrat"/>
              </a:defRPr>
            </a:lvl6pPr>
            <a:lvl7pPr marL="3200400" lvl="6" indent="-476250">
              <a:lnSpc>
                <a:spcPct val="115000"/>
              </a:lnSpc>
              <a:spcBef>
                <a:spcPts val="0"/>
              </a:spcBef>
              <a:spcAft>
                <a:spcPts val="0"/>
              </a:spcAft>
              <a:buClr>
                <a:schemeClr val="dk1"/>
              </a:buClr>
              <a:buSzPts val="3900"/>
              <a:buFont typeface="Montserrat"/>
              <a:buChar char="●"/>
              <a:defRPr sz="3900">
                <a:solidFill>
                  <a:schemeClr val="dk1"/>
                </a:solidFill>
                <a:latin typeface="Montserrat"/>
                <a:ea typeface="Montserrat"/>
                <a:cs typeface="Montserrat"/>
                <a:sym typeface="Montserrat"/>
              </a:defRPr>
            </a:lvl7pPr>
            <a:lvl8pPr marL="3657600" lvl="7" indent="-476250">
              <a:lnSpc>
                <a:spcPct val="115000"/>
              </a:lnSpc>
              <a:spcBef>
                <a:spcPts val="0"/>
              </a:spcBef>
              <a:spcAft>
                <a:spcPts val="0"/>
              </a:spcAft>
              <a:buClr>
                <a:schemeClr val="dk1"/>
              </a:buClr>
              <a:buSzPts val="3900"/>
              <a:buFont typeface="Montserrat"/>
              <a:buChar char="○"/>
              <a:defRPr sz="3900">
                <a:solidFill>
                  <a:schemeClr val="dk1"/>
                </a:solidFill>
                <a:latin typeface="Montserrat"/>
                <a:ea typeface="Montserrat"/>
                <a:cs typeface="Montserrat"/>
                <a:sym typeface="Montserrat"/>
              </a:defRPr>
            </a:lvl8pPr>
            <a:lvl9pPr marL="4114800" lvl="8" indent="-476250">
              <a:lnSpc>
                <a:spcPct val="115000"/>
              </a:lnSpc>
              <a:spcBef>
                <a:spcPts val="0"/>
              </a:spcBef>
              <a:spcAft>
                <a:spcPts val="0"/>
              </a:spcAft>
              <a:buClr>
                <a:schemeClr val="dk1"/>
              </a:buClr>
              <a:buSzPts val="3900"/>
              <a:buFont typeface="Montserrat"/>
              <a:buChar char="■"/>
              <a:defRPr sz="3900">
                <a:solidFill>
                  <a:schemeClr val="dk1"/>
                </a:solidFill>
                <a:latin typeface="Montserrat"/>
                <a:ea typeface="Montserrat"/>
                <a:cs typeface="Montserrat"/>
                <a:sym typeface="Montserrat"/>
              </a:defRPr>
            </a:lvl9pPr>
          </a:lstStyle>
          <a:p>
            <a:endParaRPr/>
          </a:p>
        </p:txBody>
      </p:sp>
      <p:sp>
        <p:nvSpPr>
          <p:cNvPr id="8" name="Google Shape;8;p1"/>
          <p:cNvSpPr txBox="1">
            <a:spLocks noGrp="1"/>
          </p:cNvSpPr>
          <p:nvPr>
            <p:ph type="sldNum" idx="12"/>
          </p:nvPr>
        </p:nvSpPr>
        <p:spPr>
          <a:xfrm>
            <a:off x="21347925" y="15666450"/>
            <a:ext cx="1382700" cy="1322400"/>
          </a:xfrm>
          <a:prstGeom prst="rect">
            <a:avLst/>
          </a:prstGeom>
          <a:noFill/>
          <a:ln>
            <a:noFill/>
          </a:ln>
        </p:spPr>
        <p:txBody>
          <a:bodyPr spcFirstLastPara="1" wrap="square" lIns="255950" tIns="255950" rIns="255950" bIns="255950" anchor="ctr" anchorCtr="0">
            <a:normAutofit/>
          </a:bodyPr>
          <a:lstStyle>
            <a:lvl1pPr lvl="0" algn="r">
              <a:buNone/>
              <a:defRPr sz="2800">
                <a:solidFill>
                  <a:schemeClr val="dk2"/>
                </a:solidFill>
              </a:defRPr>
            </a:lvl1pPr>
            <a:lvl2pPr lvl="1" algn="r">
              <a:buNone/>
              <a:defRPr sz="2800">
                <a:solidFill>
                  <a:schemeClr val="dk2"/>
                </a:solidFill>
              </a:defRPr>
            </a:lvl2pPr>
            <a:lvl3pPr lvl="2" algn="r">
              <a:buNone/>
              <a:defRPr sz="2800">
                <a:solidFill>
                  <a:schemeClr val="dk2"/>
                </a:solidFill>
              </a:defRPr>
            </a:lvl3pPr>
            <a:lvl4pPr lvl="3" algn="r">
              <a:buNone/>
              <a:defRPr sz="2800">
                <a:solidFill>
                  <a:schemeClr val="dk2"/>
                </a:solidFill>
              </a:defRPr>
            </a:lvl4pPr>
            <a:lvl5pPr lvl="4" algn="r">
              <a:buNone/>
              <a:defRPr sz="2800">
                <a:solidFill>
                  <a:schemeClr val="dk2"/>
                </a:solidFill>
              </a:defRPr>
            </a:lvl5pPr>
            <a:lvl6pPr lvl="5" algn="r">
              <a:buNone/>
              <a:defRPr sz="2800">
                <a:solidFill>
                  <a:schemeClr val="dk2"/>
                </a:solidFill>
              </a:defRPr>
            </a:lvl6pPr>
            <a:lvl7pPr lvl="6" algn="r">
              <a:buNone/>
              <a:defRPr sz="2800">
                <a:solidFill>
                  <a:schemeClr val="dk2"/>
                </a:solidFill>
              </a:defRPr>
            </a:lvl7pPr>
            <a:lvl8pPr lvl="7" algn="r">
              <a:buNone/>
              <a:defRPr sz="2800">
                <a:solidFill>
                  <a:schemeClr val="dk2"/>
                </a:solidFill>
              </a:defRPr>
            </a:lvl8pPr>
            <a:lvl9pPr lvl="8" algn="r">
              <a:buNone/>
              <a:defRPr sz="28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
          <p15:clr>
            <a:srgbClr val="EA4335"/>
          </p15:clr>
        </p15:guide>
        <p15:guide id="2" pos="14221">
          <p15:clr>
            <a:srgbClr val="EA4335"/>
          </p15:clr>
        </p15:guide>
        <p15:guide id="3" orient="horz" pos="300">
          <p15:clr>
            <a:srgbClr val="EA4335"/>
          </p15:clr>
        </p15:guide>
        <p15:guide id="4" orient="horz" pos="10598">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youtu.be/ZcZmOzKE4vk"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audio" Target="../media/audio1.wav"/><Relationship Id="rId4" Type="http://schemas.openxmlformats.org/officeDocument/2006/relationships/image" Target="../media/image6.jpg"/></Relationships>
</file>

<file path=ppt/slides/_rels/slide23.xml.rels><?xml version="1.0" encoding="UTF-8" standalone="yes"?>
<Relationships xmlns="http://schemas.openxmlformats.org/package/2006/relationships"><Relationship Id="rId8" Type="http://schemas.openxmlformats.org/officeDocument/2006/relationships/hyperlink" Target="https://drive.google.com/file/d/1YQrsRAULxvbitEharShC2lFNAT8iC76b/view?usp=drivesdk" TargetMode="External"/><Relationship Id="rId3" Type="http://schemas.openxmlformats.org/officeDocument/2006/relationships/image" Target="../media/image2.png"/><Relationship Id="rId7" Type="http://schemas.openxmlformats.org/officeDocument/2006/relationships/hyperlink" Target="https://drive.google.com/file/d/1YHWE2FHHWIy2aLMezuk2ZQzmMT4TQGG-/view?usp=drivesdk"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hyperlink" Target="https://drive.google.com/file/d/1Y4gNKEaUs0mXKh1KICdlmsClSJOGsfXm/view?usp=drivesdk" TargetMode="External"/><Relationship Id="rId5" Type="http://schemas.openxmlformats.org/officeDocument/2006/relationships/hyperlink" Target="https://drive.google.com/file/d/1YMW6xJ8BBLuPClJH5pq0pnE0OncE_GaB/view?usp=drivesdk" TargetMode="External"/><Relationship Id="rId4" Type="http://schemas.openxmlformats.org/officeDocument/2006/relationships/hyperlink" Target="https://drive.google.com/file/d/1YTpoD42WZVBDka4qCWn42HGtbyxuh0wS/view?usp=drivesdk"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5"/>
        <p:cNvGrpSpPr/>
        <p:nvPr/>
      </p:nvGrpSpPr>
      <p:grpSpPr>
        <a:xfrm>
          <a:off x="0" y="0"/>
          <a:ext cx="0" cy="0"/>
          <a:chOff x="0" y="0"/>
          <a:chExt cx="0" cy="0"/>
        </a:xfrm>
      </p:grpSpPr>
      <p:sp>
        <p:nvSpPr>
          <p:cNvPr id="96" name="Google Shape;96;p16"/>
          <p:cNvSpPr txBox="1">
            <a:spLocks noGrp="1"/>
          </p:cNvSpPr>
          <p:nvPr>
            <p:ph type="ctrTitle"/>
          </p:nvPr>
        </p:nvSpPr>
        <p:spPr>
          <a:xfrm>
            <a:off x="3587052" y="5035357"/>
            <a:ext cx="16127706" cy="7209223"/>
          </a:xfrm>
          <a:prstGeom prst="rect">
            <a:avLst/>
          </a:prstGeom>
        </p:spPr>
        <p:txBody>
          <a:bodyPr spcFirstLastPara="1" wrap="square" lIns="255950" tIns="255950" rIns="255950" bIns="255950" anchor="b" anchorCtr="0">
            <a:noAutofit/>
          </a:bodyPr>
          <a:lstStyle/>
          <a:p>
            <a:pPr>
              <a:lnSpc>
                <a:spcPct val="150000"/>
              </a:lnSpc>
            </a:pPr>
            <a:r>
              <a:rPr lang="en-GB" sz="4800" b="1" dirty="0">
                <a:latin typeface="Times New Roman" pitchFamily="18" charset="0"/>
                <a:cs typeface="Times New Roman" pitchFamily="18" charset="0"/>
              </a:rPr>
              <a:t>PENGEMBANGAN MODUL PROJEK PENGGUATAN PROFIL PELAJAR PANCASILA DI BIDANG KRIYA DALAM MENGEMBANGKAN KREATI</a:t>
            </a:r>
            <a:r>
              <a:rPr lang="id-ID" sz="4800" b="1" dirty="0">
                <a:latin typeface="Times New Roman" pitchFamily="18" charset="0"/>
                <a:cs typeface="Times New Roman" pitchFamily="18" charset="0"/>
              </a:rPr>
              <a:t>V</a:t>
            </a:r>
            <a:r>
              <a:rPr lang="en-GB" sz="4800" b="1" dirty="0">
                <a:latin typeface="Times New Roman" pitchFamily="18" charset="0"/>
                <a:cs typeface="Times New Roman" pitchFamily="18" charset="0"/>
              </a:rPr>
              <a:t>ITAS SISWA FASE B</a:t>
            </a:r>
            <a:br>
              <a:rPr lang="en-US" sz="4800" b="1" dirty="0"/>
            </a:br>
            <a:br>
              <a:rPr lang="en-US" sz="4800" b="1" dirty="0">
                <a:latin typeface="Cambria" pitchFamily="18" charset="0"/>
              </a:rPr>
            </a:br>
            <a:r>
              <a:rPr lang="en" sz="4800" dirty="0"/>
              <a:t> </a:t>
            </a:r>
            <a:endParaRPr sz="4800" dirty="0">
              <a:latin typeface="Montserrat Light"/>
              <a:ea typeface="Montserrat Light"/>
              <a:cs typeface="Montserrat Light"/>
              <a:sym typeface="Montserrat Light"/>
            </a:endParaRPr>
          </a:p>
        </p:txBody>
      </p:sp>
      <p:cxnSp>
        <p:nvCxnSpPr>
          <p:cNvPr id="98" name="Google Shape;98;p16"/>
          <p:cNvCxnSpPr/>
          <p:nvPr/>
        </p:nvCxnSpPr>
        <p:spPr>
          <a:xfrm>
            <a:off x="3317400" y="12907169"/>
            <a:ext cx="16405200" cy="0"/>
          </a:xfrm>
          <a:prstGeom prst="straightConnector1">
            <a:avLst/>
          </a:prstGeom>
          <a:noFill/>
          <a:ln w="9525" cap="flat" cmpd="sng">
            <a:solidFill>
              <a:schemeClr val="dk1"/>
            </a:solidFill>
            <a:prstDash val="solid"/>
            <a:round/>
            <a:headEnd type="none" w="med" len="med"/>
            <a:tailEnd type="none" w="med" len="med"/>
          </a:ln>
        </p:spPr>
      </p:cxnSp>
      <p:cxnSp>
        <p:nvCxnSpPr>
          <p:cNvPr id="99" name="Google Shape;99;p16"/>
          <p:cNvCxnSpPr/>
          <p:nvPr/>
        </p:nvCxnSpPr>
        <p:spPr>
          <a:xfrm>
            <a:off x="4128294" y="13288169"/>
            <a:ext cx="152838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7" name="Google Shape;97;p16"/>
          <p:cNvSpPr txBox="1">
            <a:spLocks noGrp="1"/>
          </p:cNvSpPr>
          <p:nvPr>
            <p:ph type="subTitle" idx="1"/>
          </p:nvPr>
        </p:nvSpPr>
        <p:spPr>
          <a:xfrm>
            <a:off x="1004094" y="3763169"/>
            <a:ext cx="21031200" cy="9753600"/>
          </a:xfrm>
          <a:prstGeom prst="rect">
            <a:avLst/>
          </a:prstGeom>
        </p:spPr>
        <p:txBody>
          <a:bodyPr spcFirstLastPara="1" wrap="square" lIns="255950" tIns="255950" rIns="255950" bIns="255950" anchor="ctr" anchorCtr="0">
            <a:noAutofit/>
          </a:bodyPr>
          <a:lstStyle/>
          <a:p>
            <a:pPr marL="857250" lvl="0" indent="-857250" algn="just" rtl="0">
              <a:spcBef>
                <a:spcPts val="0"/>
              </a:spcBef>
              <a:spcAft>
                <a:spcPts val="0"/>
              </a:spcAft>
              <a:buFont typeface="Arial" pitchFamily="34" charset="0"/>
              <a:buChar char="•"/>
            </a:pPr>
            <a:r>
              <a:rPr sz="4400" dirty="0" err="1">
                <a:solidFill>
                  <a:schemeClr val="dk1"/>
                </a:solidFill>
                <a:latin typeface="Harlow Solid Italic" pitchFamily="82" charset="0"/>
              </a:rPr>
              <a:t>Desain</a:t>
            </a:r>
            <a:r>
              <a:rPr sz="4400" dirty="0">
                <a:solidFill>
                  <a:schemeClr val="dk1"/>
                </a:solidFill>
                <a:latin typeface="Harlow Solid Italic" pitchFamily="82" charset="0"/>
              </a:rPr>
              <a:t> </a:t>
            </a:r>
            <a:r>
              <a:rPr sz="4400" dirty="0" err="1">
                <a:solidFill>
                  <a:schemeClr val="dk1"/>
                </a:solidFill>
                <a:latin typeface="Harlow Solid Italic" pitchFamily="82" charset="0"/>
              </a:rPr>
              <a:t>Penelitian</a:t>
            </a:r>
            <a:endParaRPr sz="4400" dirty="0">
              <a:solidFill>
                <a:schemeClr val="dk1"/>
              </a:solidFill>
              <a:latin typeface="Harlow Solid Italic" pitchFamily="82" charset="0"/>
            </a:endParaRPr>
          </a:p>
          <a:p>
            <a:pPr marL="792163" lvl="0" indent="0" algn="just"/>
            <a:r>
              <a:rPr lang="x-none" sz="4400">
                <a:latin typeface="Tahoma" pitchFamily="34" charset="0"/>
                <a:ea typeface="Tahoma" pitchFamily="34" charset="0"/>
                <a:cs typeface="Tahoma" pitchFamily="34" charset="0"/>
              </a:rPr>
              <a:t>	</a:t>
            </a:r>
            <a:r>
              <a:rPr lang="x-none" sz="4400" i="1">
                <a:latin typeface="Tahoma" pitchFamily="34" charset="0"/>
                <a:ea typeface="Tahoma" pitchFamily="34" charset="0"/>
                <a:cs typeface="Tahoma" pitchFamily="34" charset="0"/>
              </a:rPr>
              <a:t>Desain and Development </a:t>
            </a:r>
            <a:r>
              <a:rPr lang="x-none" sz="4400">
                <a:latin typeface="Tahoma" pitchFamily="34" charset="0"/>
                <a:ea typeface="Tahoma" pitchFamily="34" charset="0"/>
                <a:cs typeface="Tahoma" pitchFamily="34" charset="0"/>
              </a:rPr>
              <a:t>(D&amp;D) menggunakan model </a:t>
            </a:r>
            <a:r>
              <a:rPr lang="x-none" sz="4400" i="1">
                <a:latin typeface="Tahoma" pitchFamily="34" charset="0"/>
                <a:ea typeface="Tahoma" pitchFamily="34" charset="0"/>
                <a:cs typeface="Tahoma" pitchFamily="34" charset="0"/>
              </a:rPr>
              <a:t>Planning, </a:t>
            </a:r>
            <a:r>
              <a:rPr lang="en-GB" sz="4400" i="1" dirty="0">
                <a:latin typeface="Tahoma" pitchFamily="34" charset="0"/>
                <a:ea typeface="Tahoma" pitchFamily="34" charset="0"/>
                <a:cs typeface="Tahoma" pitchFamily="34" charset="0"/>
              </a:rPr>
              <a:t>production, and evaluation</a:t>
            </a:r>
            <a:r>
              <a:rPr lang="id-ID" sz="4400" i="1" dirty="0">
                <a:latin typeface="Tahoma" pitchFamily="34" charset="0"/>
                <a:ea typeface="Tahoma" pitchFamily="34" charset="0"/>
                <a:cs typeface="Tahoma" pitchFamily="34" charset="0"/>
              </a:rPr>
              <a:t> (</a:t>
            </a:r>
            <a:r>
              <a:rPr lang="x-none" sz="4400">
                <a:latin typeface="Tahoma" pitchFamily="34" charset="0"/>
                <a:ea typeface="Tahoma" pitchFamily="34" charset="0"/>
                <a:cs typeface="Tahoma" pitchFamily="34" charset="0"/>
              </a:rPr>
              <a:t>PPE).</a:t>
            </a:r>
            <a:endParaRPr sz="4400" dirty="0">
              <a:solidFill>
                <a:schemeClr val="dk1"/>
              </a:solidFill>
              <a:latin typeface="Tahoma" pitchFamily="34" charset="0"/>
              <a:ea typeface="Tahoma" pitchFamily="34" charset="0"/>
              <a:cs typeface="Tahoma" pitchFamily="34" charset="0"/>
            </a:endParaRPr>
          </a:p>
          <a:p>
            <a:pPr marL="857250" lvl="0" indent="-857250" algn="just">
              <a:buFont typeface="Arial" pitchFamily="34" charset="0"/>
              <a:buChar char="•"/>
            </a:pPr>
            <a:r>
              <a:rPr lang="x-none" sz="4400">
                <a:solidFill>
                  <a:schemeClr val="dk1"/>
                </a:solidFill>
                <a:latin typeface="Harlow Solid Italic" pitchFamily="82" charset="0"/>
              </a:rPr>
              <a:t>Partisipasi Penelitian</a:t>
            </a:r>
          </a:p>
          <a:p>
            <a:pPr marL="854075" lvl="0" indent="0" algn="just"/>
            <a:r>
              <a:rPr lang="id-ID" sz="4400" dirty="0">
                <a:latin typeface="Tahoma" pitchFamily="34" charset="0"/>
                <a:ea typeface="Tahoma" pitchFamily="34" charset="0"/>
                <a:cs typeface="Tahoma" pitchFamily="34" charset="0"/>
              </a:rPr>
              <a:t>Ahli</a:t>
            </a:r>
            <a:r>
              <a:rPr lang="en-GB" sz="4400" dirty="0"/>
              <a:t> </a:t>
            </a:r>
            <a:r>
              <a:rPr lang="en-GB" sz="4400" dirty="0" err="1"/>
              <a:t>materi</a:t>
            </a:r>
            <a:r>
              <a:rPr lang="en-GB" sz="4400" dirty="0"/>
              <a:t>, </a:t>
            </a:r>
            <a:r>
              <a:rPr lang="en-GB" sz="4400" dirty="0" err="1"/>
              <a:t>ahli</a:t>
            </a:r>
            <a:r>
              <a:rPr lang="en-GB" sz="4400" dirty="0"/>
              <a:t> </a:t>
            </a:r>
            <a:r>
              <a:rPr lang="en-GB" sz="4400" dirty="0" err="1"/>
              <a:t>bahan</a:t>
            </a:r>
            <a:r>
              <a:rPr lang="en-GB" sz="4400" dirty="0"/>
              <a:t> ajar, </a:t>
            </a:r>
            <a:r>
              <a:rPr lang="en-GB" sz="4400" dirty="0" err="1"/>
              <a:t>ahli</a:t>
            </a:r>
            <a:r>
              <a:rPr lang="en-GB" sz="4400" dirty="0"/>
              <a:t> </a:t>
            </a:r>
            <a:r>
              <a:rPr lang="en-GB" sz="4400" dirty="0" err="1"/>
              <a:t>pendidikan</a:t>
            </a:r>
            <a:r>
              <a:rPr lang="en-GB" sz="4400" dirty="0"/>
              <a:t> </a:t>
            </a:r>
            <a:r>
              <a:rPr lang="en-GB" sz="4400" dirty="0" err="1"/>
              <a:t>dan</a:t>
            </a:r>
            <a:r>
              <a:rPr lang="en-GB" sz="4400" dirty="0"/>
              <a:t> </a:t>
            </a:r>
            <a:r>
              <a:rPr lang="en-GB" sz="4400" dirty="0" err="1"/>
              <a:t>kurikulum</a:t>
            </a:r>
            <a:r>
              <a:rPr lang="en-GB" sz="4400" dirty="0"/>
              <a:t>, guru </a:t>
            </a:r>
            <a:r>
              <a:rPr lang="en-GB" sz="4400" dirty="0" err="1"/>
              <a:t>Fase</a:t>
            </a:r>
            <a:r>
              <a:rPr lang="en-GB" sz="4400" dirty="0"/>
              <a:t> B</a:t>
            </a:r>
            <a:r>
              <a:rPr lang="id-ID" sz="4400" dirty="0"/>
              <a:t> </a:t>
            </a:r>
            <a:r>
              <a:rPr lang="en-GB" sz="4400" dirty="0" err="1"/>
              <a:t>Sekolah</a:t>
            </a:r>
            <a:r>
              <a:rPr lang="en-GB" sz="4400" dirty="0"/>
              <a:t> </a:t>
            </a:r>
            <a:r>
              <a:rPr lang="en-GB" sz="4400" dirty="0" err="1"/>
              <a:t>Dasar</a:t>
            </a:r>
            <a:r>
              <a:rPr lang="en-GB" sz="4400" dirty="0"/>
              <a:t> </a:t>
            </a:r>
            <a:r>
              <a:rPr lang="en-GB" sz="4400" dirty="0" err="1"/>
              <a:t>serta</a:t>
            </a:r>
            <a:r>
              <a:rPr lang="en-GB" sz="4400" dirty="0"/>
              <a:t> </a:t>
            </a:r>
            <a:r>
              <a:rPr lang="en-GB" sz="4400" dirty="0" err="1"/>
              <a:t>siswa</a:t>
            </a:r>
            <a:r>
              <a:rPr lang="en-GB" sz="4400" dirty="0"/>
              <a:t> </a:t>
            </a:r>
            <a:r>
              <a:rPr lang="en-GB" sz="4400" dirty="0" err="1"/>
              <a:t>Fase</a:t>
            </a:r>
            <a:r>
              <a:rPr lang="en-GB" sz="4400" dirty="0"/>
              <a:t> B </a:t>
            </a:r>
            <a:r>
              <a:rPr lang="en-GB" sz="4400" dirty="0" err="1"/>
              <a:t>Sekolah</a:t>
            </a:r>
            <a:r>
              <a:rPr lang="en-GB" sz="4400" dirty="0"/>
              <a:t> </a:t>
            </a:r>
            <a:r>
              <a:rPr lang="en-GB" sz="4400" dirty="0" err="1"/>
              <a:t>Dasar</a:t>
            </a:r>
            <a:r>
              <a:rPr lang="en-GB" sz="4400" dirty="0"/>
              <a:t>. </a:t>
            </a:r>
            <a:endParaRPr lang="en-US" sz="4400" dirty="0"/>
          </a:p>
          <a:p>
            <a:pPr marL="857250" lvl="0" indent="-857250" algn="just">
              <a:buFont typeface="Arial" pitchFamily="34" charset="0"/>
              <a:buChar char="•"/>
            </a:pPr>
            <a:r>
              <a:rPr lang="x-none" sz="4400">
                <a:latin typeface="Harlow Solid Italic" pitchFamily="82" charset="0"/>
              </a:rPr>
              <a:t>Teknik Pengumpulan Data</a:t>
            </a:r>
          </a:p>
          <a:p>
            <a:pPr marL="914400" lvl="0" indent="-914400" algn="just"/>
            <a:r>
              <a:rPr lang="x-none" sz="4400">
                <a:latin typeface="Harlow Solid Italic" pitchFamily="82" charset="0"/>
              </a:rPr>
              <a:t>	</a:t>
            </a:r>
            <a:r>
              <a:rPr lang="en-GB" sz="4400" dirty="0" err="1">
                <a:latin typeface="Tahoma" pitchFamily="34" charset="0"/>
                <a:ea typeface="Tahoma" pitchFamily="34" charset="0"/>
                <a:cs typeface="Tahoma" pitchFamily="34" charset="0"/>
              </a:rPr>
              <a:t>Pengumpulan</a:t>
            </a:r>
            <a:r>
              <a:rPr lang="en-GB" sz="4400" dirty="0">
                <a:latin typeface="Tahoma" pitchFamily="34" charset="0"/>
                <a:ea typeface="Tahoma" pitchFamily="34" charset="0"/>
                <a:cs typeface="Tahoma" pitchFamily="34" charset="0"/>
              </a:rPr>
              <a:t> data </a:t>
            </a:r>
            <a:r>
              <a:rPr lang="en-GB" sz="4400" dirty="0" err="1">
                <a:latin typeface="Tahoma" pitchFamily="34" charset="0"/>
                <a:ea typeface="Tahoma" pitchFamily="34" charset="0"/>
                <a:cs typeface="Tahoma" pitchFamily="34" charset="0"/>
              </a:rPr>
              <a:t>pada</a:t>
            </a:r>
            <a:r>
              <a:rPr lang="en-GB" sz="4400" dirty="0">
                <a:latin typeface="Tahoma" pitchFamily="34" charset="0"/>
                <a:ea typeface="Tahoma" pitchFamily="34" charset="0"/>
                <a:cs typeface="Tahoma" pitchFamily="34" charset="0"/>
              </a:rPr>
              <a:t> </a:t>
            </a:r>
            <a:r>
              <a:rPr lang="en-GB" sz="4400" dirty="0" err="1">
                <a:latin typeface="Tahoma" pitchFamily="34" charset="0"/>
                <a:ea typeface="Tahoma" pitchFamily="34" charset="0"/>
                <a:cs typeface="Tahoma" pitchFamily="34" charset="0"/>
              </a:rPr>
              <a:t>penelitian</a:t>
            </a:r>
            <a:r>
              <a:rPr lang="en-GB" sz="4400" dirty="0">
                <a:latin typeface="Tahoma" pitchFamily="34" charset="0"/>
                <a:ea typeface="Tahoma" pitchFamily="34" charset="0"/>
                <a:cs typeface="Tahoma" pitchFamily="34" charset="0"/>
              </a:rPr>
              <a:t> </a:t>
            </a:r>
            <a:r>
              <a:rPr lang="en-GB" sz="4400" dirty="0" err="1">
                <a:latin typeface="Tahoma" pitchFamily="34" charset="0"/>
                <a:ea typeface="Tahoma" pitchFamily="34" charset="0"/>
                <a:cs typeface="Tahoma" pitchFamily="34" charset="0"/>
              </a:rPr>
              <a:t>ini</a:t>
            </a:r>
            <a:r>
              <a:rPr lang="en-GB" sz="4400" dirty="0">
                <a:latin typeface="Tahoma" pitchFamily="34" charset="0"/>
                <a:ea typeface="Tahoma" pitchFamily="34" charset="0"/>
                <a:cs typeface="Tahoma" pitchFamily="34" charset="0"/>
              </a:rPr>
              <a:t> </a:t>
            </a:r>
            <a:r>
              <a:rPr lang="en-GB" sz="4400" dirty="0" err="1">
                <a:latin typeface="Tahoma" pitchFamily="34" charset="0"/>
                <a:ea typeface="Tahoma" pitchFamily="34" charset="0"/>
                <a:cs typeface="Tahoma" pitchFamily="34" charset="0"/>
              </a:rPr>
              <a:t>dilakukan</a:t>
            </a:r>
            <a:r>
              <a:rPr lang="en-GB" sz="4400" dirty="0">
                <a:latin typeface="Tahoma" pitchFamily="34" charset="0"/>
                <a:ea typeface="Tahoma" pitchFamily="34" charset="0"/>
                <a:cs typeface="Tahoma" pitchFamily="34" charset="0"/>
              </a:rPr>
              <a:t> m</a:t>
            </a:r>
            <a:r>
              <a:rPr lang="id-ID" sz="4400" dirty="0">
                <a:latin typeface="Tahoma" pitchFamily="34" charset="0"/>
                <a:ea typeface="Tahoma" pitchFamily="34" charset="0"/>
                <a:cs typeface="Tahoma" pitchFamily="34" charset="0"/>
              </a:rPr>
              <a:t>elalui kajian literatur, observasi lapangan, wawancara dan dokumentasi.</a:t>
            </a:r>
            <a:endParaRPr lang="x-none" sz="4400">
              <a:solidFill>
                <a:schemeClr val="dk1"/>
              </a:solidFill>
              <a:latin typeface="Tahoma" pitchFamily="34" charset="0"/>
              <a:ea typeface="Tahoma" pitchFamily="34" charset="0"/>
              <a:cs typeface="Tahoma" pitchFamily="34" charset="0"/>
            </a:endParaRPr>
          </a:p>
          <a:p>
            <a:pPr marL="857250" lvl="0" indent="-857250" algn="just" rtl="0">
              <a:spcBef>
                <a:spcPts val="0"/>
              </a:spcBef>
              <a:spcAft>
                <a:spcPts val="0"/>
              </a:spcAft>
              <a:buFont typeface="Arial" pitchFamily="34" charset="0"/>
              <a:buChar char="•"/>
            </a:pPr>
            <a:r>
              <a:rPr lang="x-none" sz="4400">
                <a:latin typeface="Harlow Solid Italic" pitchFamily="82" charset="0"/>
              </a:rPr>
              <a:t>Teknik Analisis Data</a:t>
            </a:r>
          </a:p>
          <a:p>
            <a:pPr marL="914400" lvl="0" indent="-60325" algn="just" rtl="0">
              <a:spcBef>
                <a:spcPts val="0"/>
              </a:spcBef>
              <a:spcAft>
                <a:spcPts val="0"/>
              </a:spcAft>
            </a:pPr>
            <a:r>
              <a:rPr lang="en-GB" sz="4400" dirty="0" err="1">
                <a:latin typeface="Tahoma" pitchFamily="34" charset="0"/>
                <a:ea typeface="Tahoma" pitchFamily="34" charset="0"/>
                <a:cs typeface="Tahoma" pitchFamily="34" charset="0"/>
              </a:rPr>
              <a:t>Teknik</a:t>
            </a:r>
            <a:r>
              <a:rPr lang="en-GB" sz="4400" dirty="0">
                <a:latin typeface="Tahoma" pitchFamily="34" charset="0"/>
                <a:ea typeface="Tahoma" pitchFamily="34" charset="0"/>
                <a:cs typeface="Tahoma" pitchFamily="34" charset="0"/>
              </a:rPr>
              <a:t> </a:t>
            </a:r>
            <a:r>
              <a:rPr lang="en-GB" sz="4400" dirty="0" err="1">
                <a:latin typeface="Tahoma" pitchFamily="34" charset="0"/>
                <a:ea typeface="Tahoma" pitchFamily="34" charset="0"/>
                <a:cs typeface="Tahoma" pitchFamily="34" charset="0"/>
              </a:rPr>
              <a:t>analisis</a:t>
            </a:r>
            <a:r>
              <a:rPr lang="en-GB" sz="4400" dirty="0">
                <a:latin typeface="Tahoma" pitchFamily="34" charset="0"/>
                <a:ea typeface="Tahoma" pitchFamily="34" charset="0"/>
                <a:cs typeface="Tahoma" pitchFamily="34" charset="0"/>
              </a:rPr>
              <a:t> data </a:t>
            </a:r>
            <a:r>
              <a:rPr lang="en-GB" sz="4400" dirty="0" err="1">
                <a:latin typeface="Tahoma" pitchFamily="34" charset="0"/>
                <a:ea typeface="Tahoma" pitchFamily="34" charset="0"/>
                <a:cs typeface="Tahoma" pitchFamily="34" charset="0"/>
              </a:rPr>
              <a:t>untuk</a:t>
            </a:r>
            <a:r>
              <a:rPr lang="en-GB" sz="4400" dirty="0">
                <a:latin typeface="Tahoma" pitchFamily="34" charset="0"/>
                <a:ea typeface="Tahoma" pitchFamily="34" charset="0"/>
                <a:cs typeface="Tahoma" pitchFamily="34" charset="0"/>
              </a:rPr>
              <a:t> </a:t>
            </a:r>
            <a:r>
              <a:rPr lang="en-GB" sz="4400" dirty="0" err="1">
                <a:latin typeface="Tahoma" pitchFamily="34" charset="0"/>
                <a:ea typeface="Tahoma" pitchFamily="34" charset="0"/>
                <a:cs typeface="Tahoma" pitchFamily="34" charset="0"/>
              </a:rPr>
              <a:t>memperoleh</a:t>
            </a:r>
            <a:r>
              <a:rPr lang="en-GB" sz="4400" dirty="0">
                <a:latin typeface="Tahoma" pitchFamily="34" charset="0"/>
                <a:ea typeface="Tahoma" pitchFamily="34" charset="0"/>
                <a:cs typeface="Tahoma" pitchFamily="34" charset="0"/>
              </a:rPr>
              <a:t> data </a:t>
            </a:r>
            <a:r>
              <a:rPr lang="en-GB" sz="4400" dirty="0" err="1">
                <a:latin typeface="Tahoma" pitchFamily="34" charset="0"/>
                <a:ea typeface="Tahoma" pitchFamily="34" charset="0"/>
                <a:cs typeface="Tahoma" pitchFamily="34" charset="0"/>
              </a:rPr>
              <a:t>kuantitatif</a:t>
            </a:r>
            <a:r>
              <a:rPr lang="en-GB" sz="4400" dirty="0">
                <a:latin typeface="Tahoma" pitchFamily="34" charset="0"/>
                <a:ea typeface="Tahoma" pitchFamily="34" charset="0"/>
                <a:cs typeface="Tahoma" pitchFamily="34" charset="0"/>
              </a:rPr>
              <a:t> di </a:t>
            </a:r>
            <a:r>
              <a:rPr lang="en-GB" sz="4400" dirty="0" err="1">
                <a:latin typeface="Tahoma" pitchFamily="34" charset="0"/>
                <a:ea typeface="Tahoma" pitchFamily="34" charset="0"/>
                <a:cs typeface="Tahoma" pitchFamily="34" charset="0"/>
              </a:rPr>
              <a:t>olah</a:t>
            </a:r>
            <a:r>
              <a:rPr lang="en-GB" sz="4400" dirty="0">
                <a:latin typeface="Tahoma" pitchFamily="34" charset="0"/>
                <a:ea typeface="Tahoma" pitchFamily="34" charset="0"/>
                <a:cs typeface="Tahoma" pitchFamily="34" charset="0"/>
              </a:rPr>
              <a:t> </a:t>
            </a:r>
            <a:r>
              <a:rPr lang="en-GB" sz="4400" dirty="0" err="1">
                <a:latin typeface="Tahoma" pitchFamily="34" charset="0"/>
                <a:ea typeface="Tahoma" pitchFamily="34" charset="0"/>
                <a:cs typeface="Tahoma" pitchFamily="34" charset="0"/>
              </a:rPr>
              <a:t>menggunakan</a:t>
            </a:r>
            <a:r>
              <a:rPr lang="en-GB" sz="4400" dirty="0">
                <a:latin typeface="Tahoma" pitchFamily="34" charset="0"/>
                <a:ea typeface="Tahoma" pitchFamily="34" charset="0"/>
                <a:cs typeface="Tahoma" pitchFamily="34" charset="0"/>
              </a:rPr>
              <a:t> </a:t>
            </a:r>
            <a:r>
              <a:rPr lang="en-GB" sz="4400" dirty="0" err="1">
                <a:latin typeface="Tahoma" pitchFamily="34" charset="0"/>
                <a:ea typeface="Tahoma" pitchFamily="34" charset="0"/>
                <a:cs typeface="Tahoma" pitchFamily="34" charset="0"/>
              </a:rPr>
              <a:t>skala</a:t>
            </a:r>
            <a:r>
              <a:rPr lang="en-GB" sz="4400" dirty="0">
                <a:latin typeface="Tahoma" pitchFamily="34" charset="0"/>
                <a:ea typeface="Tahoma" pitchFamily="34" charset="0"/>
                <a:cs typeface="Tahoma" pitchFamily="34" charset="0"/>
              </a:rPr>
              <a:t> </a:t>
            </a:r>
            <a:r>
              <a:rPr lang="en-GB" sz="4400" dirty="0" err="1">
                <a:latin typeface="Tahoma" pitchFamily="34" charset="0"/>
                <a:ea typeface="Tahoma" pitchFamily="34" charset="0"/>
                <a:cs typeface="Tahoma" pitchFamily="34" charset="0"/>
              </a:rPr>
              <a:t>Likert</a:t>
            </a:r>
            <a:r>
              <a:rPr lang="en-GB" sz="4400" dirty="0">
                <a:latin typeface="Tahoma" pitchFamily="34" charset="0"/>
                <a:ea typeface="Tahoma" pitchFamily="34" charset="0"/>
                <a:cs typeface="Tahoma" pitchFamily="34" charset="0"/>
              </a:rPr>
              <a:t>. </a:t>
            </a:r>
            <a:r>
              <a:rPr lang="en-GB" sz="4400" dirty="0" err="1">
                <a:latin typeface="Tahoma" pitchFamily="34" charset="0"/>
                <a:ea typeface="Tahoma" pitchFamily="34" charset="0"/>
                <a:cs typeface="Tahoma" pitchFamily="34" charset="0"/>
              </a:rPr>
              <a:t>Sedangkan</a:t>
            </a:r>
            <a:r>
              <a:rPr lang="en-GB" sz="4400" dirty="0">
                <a:latin typeface="Tahoma" pitchFamily="34" charset="0"/>
                <a:ea typeface="Tahoma" pitchFamily="34" charset="0"/>
                <a:cs typeface="Tahoma" pitchFamily="34" charset="0"/>
              </a:rPr>
              <a:t> data </a:t>
            </a:r>
            <a:r>
              <a:rPr lang="en-GB" sz="4400" dirty="0" err="1">
                <a:latin typeface="Tahoma" pitchFamily="34" charset="0"/>
                <a:ea typeface="Tahoma" pitchFamily="34" charset="0"/>
                <a:cs typeface="Tahoma" pitchFamily="34" charset="0"/>
              </a:rPr>
              <a:t>kualitatif</a:t>
            </a:r>
            <a:r>
              <a:rPr lang="en-GB" sz="4400" dirty="0">
                <a:latin typeface="Tahoma" pitchFamily="34" charset="0"/>
                <a:ea typeface="Tahoma" pitchFamily="34" charset="0"/>
                <a:cs typeface="Tahoma" pitchFamily="34" charset="0"/>
              </a:rPr>
              <a:t> </a:t>
            </a:r>
            <a:r>
              <a:rPr lang="en-GB" sz="4400" dirty="0" err="1">
                <a:latin typeface="Tahoma" pitchFamily="34" charset="0"/>
                <a:ea typeface="Tahoma" pitchFamily="34" charset="0"/>
                <a:cs typeface="Tahoma" pitchFamily="34" charset="0"/>
              </a:rPr>
              <a:t>dikelola</a:t>
            </a:r>
            <a:r>
              <a:rPr lang="en-GB" sz="4400" dirty="0">
                <a:latin typeface="Tahoma" pitchFamily="34" charset="0"/>
                <a:ea typeface="Tahoma" pitchFamily="34" charset="0"/>
                <a:cs typeface="Tahoma" pitchFamily="34" charset="0"/>
              </a:rPr>
              <a:t> </a:t>
            </a:r>
            <a:r>
              <a:rPr lang="en-GB" sz="4400" dirty="0" err="1">
                <a:latin typeface="Tahoma" pitchFamily="34" charset="0"/>
                <a:ea typeface="Tahoma" pitchFamily="34" charset="0"/>
                <a:cs typeface="Tahoma" pitchFamily="34" charset="0"/>
              </a:rPr>
              <a:t>menggunakan</a:t>
            </a:r>
            <a:r>
              <a:rPr lang="en-GB" sz="4400" dirty="0">
                <a:latin typeface="Tahoma" pitchFamily="34" charset="0"/>
                <a:ea typeface="Tahoma" pitchFamily="34" charset="0"/>
                <a:cs typeface="Tahoma" pitchFamily="34" charset="0"/>
              </a:rPr>
              <a:t> </a:t>
            </a:r>
            <a:r>
              <a:rPr lang="en-GB" sz="4400" dirty="0" err="1">
                <a:latin typeface="Tahoma" pitchFamily="34" charset="0"/>
                <a:ea typeface="Tahoma" pitchFamily="34" charset="0"/>
                <a:cs typeface="Tahoma" pitchFamily="34" charset="0"/>
              </a:rPr>
              <a:t>teknik</a:t>
            </a:r>
            <a:r>
              <a:rPr lang="en-GB" sz="4400" dirty="0">
                <a:latin typeface="Tahoma" pitchFamily="34" charset="0"/>
                <a:ea typeface="Tahoma" pitchFamily="34" charset="0"/>
                <a:cs typeface="Tahoma" pitchFamily="34" charset="0"/>
              </a:rPr>
              <a:t> Miles </a:t>
            </a:r>
            <a:r>
              <a:rPr lang="en-GB" sz="4400" dirty="0" err="1">
                <a:latin typeface="Tahoma" pitchFamily="34" charset="0"/>
                <a:ea typeface="Tahoma" pitchFamily="34" charset="0"/>
                <a:cs typeface="Tahoma" pitchFamily="34" charset="0"/>
              </a:rPr>
              <a:t>dan</a:t>
            </a:r>
            <a:r>
              <a:rPr lang="en-GB" sz="4400" dirty="0">
                <a:latin typeface="Tahoma" pitchFamily="34" charset="0"/>
                <a:ea typeface="Tahoma" pitchFamily="34" charset="0"/>
                <a:cs typeface="Tahoma" pitchFamily="34" charset="0"/>
              </a:rPr>
              <a:t> </a:t>
            </a:r>
            <a:r>
              <a:rPr lang="en-GB" sz="4400" dirty="0" err="1">
                <a:latin typeface="Tahoma" pitchFamily="34" charset="0"/>
                <a:ea typeface="Tahoma" pitchFamily="34" charset="0"/>
                <a:cs typeface="Tahoma" pitchFamily="34" charset="0"/>
              </a:rPr>
              <a:t>Huberman</a:t>
            </a:r>
            <a:r>
              <a:rPr lang="en-GB" sz="4400" dirty="0">
                <a:latin typeface="Gungsuh" pitchFamily="18" charset="-127"/>
                <a:ea typeface="Gungsuh" pitchFamily="18" charset="-127"/>
              </a:rPr>
              <a:t>.</a:t>
            </a:r>
            <a:endParaRPr sz="4400" dirty="0">
              <a:solidFill>
                <a:schemeClr val="dk1"/>
              </a:solidFill>
              <a:latin typeface="Gungsuh" pitchFamily="18" charset="-127"/>
              <a:ea typeface="Gungsuh" pitchFamily="18" charset="-127"/>
            </a:endParaRPr>
          </a:p>
        </p:txBody>
      </p:sp>
      <p:cxnSp>
        <p:nvCxnSpPr>
          <p:cNvPr id="98" name="Google Shape;98;p16"/>
          <p:cNvCxnSpPr/>
          <p:nvPr/>
        </p:nvCxnSpPr>
        <p:spPr>
          <a:xfrm>
            <a:off x="3567594" y="2848769"/>
            <a:ext cx="16405200" cy="0"/>
          </a:xfrm>
          <a:prstGeom prst="straightConnector1">
            <a:avLst/>
          </a:prstGeom>
          <a:noFill/>
          <a:ln w="9525" cap="flat" cmpd="sng">
            <a:solidFill>
              <a:schemeClr val="dk1"/>
            </a:solidFill>
            <a:prstDash val="solid"/>
            <a:round/>
            <a:headEnd type="none" w="med" len="med"/>
            <a:tailEnd type="none" w="med" len="med"/>
          </a:ln>
        </p:spPr>
      </p:cxnSp>
      <p:cxnSp>
        <p:nvCxnSpPr>
          <p:cNvPr id="99" name="Google Shape;99;p16"/>
          <p:cNvCxnSpPr/>
          <p:nvPr/>
        </p:nvCxnSpPr>
        <p:spPr>
          <a:xfrm>
            <a:off x="4688994" y="2848769"/>
            <a:ext cx="15283800" cy="0"/>
          </a:xfrm>
          <a:prstGeom prst="straightConnector1">
            <a:avLst/>
          </a:prstGeom>
          <a:noFill/>
          <a:ln w="9525" cap="flat" cmpd="sng">
            <a:solidFill>
              <a:schemeClr val="dk1"/>
            </a:solidFill>
            <a:prstDash val="solid"/>
            <a:round/>
            <a:headEnd type="none" w="med" len="med"/>
            <a:tailEnd type="none" w="med" len="med"/>
          </a:ln>
        </p:spPr>
      </p:cxnSp>
      <p:sp>
        <p:nvSpPr>
          <p:cNvPr id="3" name="Title 2"/>
          <p:cNvSpPr>
            <a:spLocks noGrp="1"/>
          </p:cNvSpPr>
          <p:nvPr>
            <p:ph type="ctrTitle"/>
          </p:nvPr>
        </p:nvSpPr>
        <p:spPr>
          <a:xfrm>
            <a:off x="4124855" y="1172369"/>
            <a:ext cx="14895000" cy="1524000"/>
          </a:xfrm>
        </p:spPr>
        <p:txBody>
          <a:bodyPr>
            <a:normAutofit/>
          </a:bodyPr>
          <a:lstStyle/>
          <a:p>
            <a:r>
              <a:rPr lang="id-ID" sz="7200" dirty="0">
                <a:latin typeface="Algerian" pitchFamily="82" charset="0"/>
              </a:rPr>
              <a:t>METODE PENELITIAN</a:t>
            </a:r>
            <a:endParaRPr lang="en-US" sz="7200" dirty="0">
              <a:latin typeface="Algerian" pitchFamily="82" charset="0"/>
            </a:endParaRPr>
          </a:p>
        </p:txBody>
      </p:sp>
    </p:spTree>
    <p:extLst>
      <p:ext uri="{BB962C8B-B14F-4D97-AF65-F5344CB8AC3E}">
        <p14:creationId xmlns:p14="http://schemas.microsoft.com/office/powerpoint/2010/main" val="3887932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7" name="Google Shape;97;p16"/>
          <p:cNvSpPr txBox="1">
            <a:spLocks noGrp="1"/>
          </p:cNvSpPr>
          <p:nvPr>
            <p:ph type="subTitle" idx="1"/>
          </p:nvPr>
        </p:nvSpPr>
        <p:spPr>
          <a:xfrm>
            <a:off x="1004094" y="3763169"/>
            <a:ext cx="12649200" cy="9753600"/>
          </a:xfrm>
          <a:prstGeom prst="rect">
            <a:avLst/>
          </a:prstGeom>
        </p:spPr>
        <p:txBody>
          <a:bodyPr spcFirstLastPara="1" wrap="square" lIns="255950" tIns="255950" rIns="255950" bIns="255950" anchor="ctr" anchorCtr="0">
            <a:noAutofit/>
          </a:bodyPr>
          <a:lstStyle/>
          <a:p>
            <a:pPr marL="0" lvl="0" indent="0" algn="just" rtl="0">
              <a:spcBef>
                <a:spcPts val="0"/>
              </a:spcBef>
              <a:spcAft>
                <a:spcPts val="0"/>
              </a:spcAft>
            </a:pPr>
            <a:r>
              <a:rPr sz="4400" dirty="0">
                <a:latin typeface="Gungsuh" pitchFamily="18" charset="-127"/>
                <a:ea typeface="Gungsuh" pitchFamily="18" charset="-127"/>
              </a:rPr>
              <a:t>4.1. </a:t>
            </a:r>
            <a:r>
              <a:rPr sz="4400" dirty="0" err="1">
                <a:latin typeface="Times New Roman" pitchFamily="18" charset="0"/>
                <a:ea typeface="Gungsuh" pitchFamily="18" charset="-127"/>
                <a:cs typeface="Times New Roman" pitchFamily="18" charset="0"/>
              </a:rPr>
              <a:t>Desain</a:t>
            </a:r>
            <a:r>
              <a:rPr sz="4400" dirty="0">
                <a:latin typeface="Times New Roman" pitchFamily="18" charset="0"/>
                <a:ea typeface="Gungsuh" pitchFamily="18" charset="-127"/>
                <a:cs typeface="Times New Roman" pitchFamily="18" charset="0"/>
              </a:rPr>
              <a:t> </a:t>
            </a:r>
            <a:r>
              <a:rPr sz="4400" dirty="0" err="1">
                <a:latin typeface="Times New Roman" pitchFamily="18" charset="0"/>
                <a:ea typeface="Gungsuh" pitchFamily="18" charset="-127"/>
                <a:cs typeface="Times New Roman" pitchFamily="18" charset="0"/>
              </a:rPr>
              <a:t>Modul</a:t>
            </a:r>
            <a:r>
              <a:rPr sz="4400" dirty="0">
                <a:latin typeface="Times New Roman" pitchFamily="18" charset="0"/>
                <a:ea typeface="Gungsuh" pitchFamily="18" charset="-127"/>
                <a:cs typeface="Times New Roman" pitchFamily="18" charset="0"/>
              </a:rPr>
              <a:t> </a:t>
            </a:r>
            <a:r>
              <a:rPr sz="4400" dirty="0" err="1">
                <a:latin typeface="Times New Roman" pitchFamily="18" charset="0"/>
                <a:ea typeface="Gungsuh" pitchFamily="18" charset="-127"/>
                <a:cs typeface="Times New Roman" pitchFamily="18" charset="0"/>
              </a:rPr>
              <a:t>Projek</a:t>
            </a:r>
            <a:r>
              <a:rPr sz="4400" dirty="0">
                <a:latin typeface="Times New Roman" pitchFamily="18" charset="0"/>
                <a:ea typeface="Gungsuh" pitchFamily="18" charset="-127"/>
                <a:cs typeface="Times New Roman" pitchFamily="18" charset="0"/>
              </a:rPr>
              <a:t>                        </a:t>
            </a:r>
          </a:p>
          <a:p>
            <a:pPr marL="0" lvl="0" indent="0" algn="just" rtl="0">
              <a:spcBef>
                <a:spcPts val="0"/>
              </a:spcBef>
              <a:spcAft>
                <a:spcPts val="0"/>
              </a:spcAft>
            </a:pPr>
            <a:r>
              <a:rPr lang="x-none" sz="4400">
                <a:solidFill>
                  <a:schemeClr val="dk1"/>
                </a:solidFill>
                <a:latin typeface="Times New Roman" pitchFamily="18" charset="0"/>
                <a:ea typeface="Gungsuh" pitchFamily="18" charset="-127"/>
                <a:cs typeface="Times New Roman" pitchFamily="18" charset="0"/>
              </a:rPr>
              <a:t>4.1.1. Komponen Modul Projek</a:t>
            </a:r>
            <a:endParaRPr lang="x-none" sz="4400" dirty="0">
              <a:latin typeface="Times New Roman" pitchFamily="18" charset="0"/>
              <a:ea typeface="Gungsuh" pitchFamily="18" charset="-127"/>
              <a:cs typeface="Times New Roman" pitchFamily="18" charset="0"/>
            </a:endParaRPr>
          </a:p>
          <a:p>
            <a:pPr marL="731838" lvl="0" indent="-671513" algn="just" rtl="0">
              <a:spcBef>
                <a:spcPts val="0"/>
              </a:spcBef>
              <a:spcAft>
                <a:spcPts val="0"/>
              </a:spcAft>
              <a:buFont typeface="Arial" pitchFamily="34" charset="0"/>
              <a:buChar char="•"/>
            </a:pPr>
            <a:r>
              <a:rPr lang="x-none" sz="4400">
                <a:latin typeface="Times New Roman" pitchFamily="18" charset="0"/>
                <a:ea typeface="Gungsuh" pitchFamily="18" charset="-127"/>
                <a:cs typeface="Times New Roman" pitchFamily="18" charset="0"/>
              </a:rPr>
              <a:t>Identitas Modul</a:t>
            </a:r>
          </a:p>
          <a:p>
            <a:pPr marL="701675" lvl="0" indent="457200" algn="just" rtl="0">
              <a:spcBef>
                <a:spcPts val="0"/>
              </a:spcBef>
              <a:spcAft>
                <a:spcPts val="0"/>
              </a:spcAft>
            </a:pPr>
            <a:r>
              <a:rPr lang="x-none" sz="4400">
                <a:latin typeface="Times New Roman" pitchFamily="18" charset="0"/>
                <a:ea typeface="Gungsuh" pitchFamily="18" charset="-127"/>
                <a:cs typeface="Times New Roman" pitchFamily="18" charset="0"/>
              </a:rPr>
              <a:t>Pada identitas modul, terdapat beberapa poin yang harus diperhatikan dan harus muncul, yaitu topik atau tema projek, fase atau jenjang sasaran serta durasi kegiatan. </a:t>
            </a:r>
            <a:r>
              <a:rPr lang="en-US" sz="4400" dirty="0">
                <a:latin typeface="Times New Roman" pitchFamily="18" charset="0"/>
                <a:ea typeface="Gungsuh" pitchFamily="18" charset="-127"/>
                <a:cs typeface="Times New Roman" pitchFamily="18" charset="0"/>
              </a:rPr>
              <a:t>S</a:t>
            </a:r>
            <a:r>
              <a:rPr lang="x-none" sz="4400">
                <a:latin typeface="Times New Roman" pitchFamily="18" charset="0"/>
                <a:ea typeface="Gungsuh" pitchFamily="18" charset="-127"/>
                <a:cs typeface="Times New Roman" pitchFamily="18" charset="0"/>
              </a:rPr>
              <a:t>elain poin tersebut, terdapat tambahan berupa identitas penulis, media sosial, gambar pendukung serta QR Code. </a:t>
            </a:r>
          </a:p>
        </p:txBody>
      </p:sp>
      <p:cxnSp>
        <p:nvCxnSpPr>
          <p:cNvPr id="98" name="Google Shape;98;p16"/>
          <p:cNvCxnSpPr/>
          <p:nvPr/>
        </p:nvCxnSpPr>
        <p:spPr>
          <a:xfrm>
            <a:off x="3567594" y="2848769"/>
            <a:ext cx="16405200" cy="0"/>
          </a:xfrm>
          <a:prstGeom prst="straightConnector1">
            <a:avLst/>
          </a:prstGeom>
          <a:noFill/>
          <a:ln w="9525" cap="flat" cmpd="sng">
            <a:solidFill>
              <a:schemeClr val="dk1"/>
            </a:solidFill>
            <a:prstDash val="solid"/>
            <a:round/>
            <a:headEnd type="none" w="med" len="med"/>
            <a:tailEnd type="none" w="med" len="med"/>
          </a:ln>
        </p:spPr>
      </p:cxnSp>
      <p:cxnSp>
        <p:nvCxnSpPr>
          <p:cNvPr id="99" name="Google Shape;99;p16"/>
          <p:cNvCxnSpPr/>
          <p:nvPr/>
        </p:nvCxnSpPr>
        <p:spPr>
          <a:xfrm>
            <a:off x="4688994" y="2848769"/>
            <a:ext cx="15283800" cy="0"/>
          </a:xfrm>
          <a:prstGeom prst="straightConnector1">
            <a:avLst/>
          </a:prstGeom>
          <a:noFill/>
          <a:ln w="9525" cap="flat" cmpd="sng">
            <a:solidFill>
              <a:schemeClr val="dk1"/>
            </a:solidFill>
            <a:prstDash val="solid"/>
            <a:round/>
            <a:headEnd type="none" w="med" len="med"/>
            <a:tailEnd type="none" w="med" len="med"/>
          </a:ln>
        </p:spPr>
      </p:cxnSp>
      <p:sp>
        <p:nvSpPr>
          <p:cNvPr id="3" name="Title 2"/>
          <p:cNvSpPr>
            <a:spLocks noGrp="1"/>
          </p:cNvSpPr>
          <p:nvPr>
            <p:ph type="ctrTitle"/>
          </p:nvPr>
        </p:nvSpPr>
        <p:spPr>
          <a:xfrm>
            <a:off x="4124855" y="1172369"/>
            <a:ext cx="14895000" cy="1524000"/>
          </a:xfrm>
        </p:spPr>
        <p:txBody>
          <a:bodyPr>
            <a:normAutofit/>
          </a:bodyPr>
          <a:lstStyle/>
          <a:p>
            <a:r>
              <a:rPr lang="id-ID" sz="7200" dirty="0">
                <a:latin typeface="Algerian" pitchFamily="82" charset="0"/>
              </a:rPr>
              <a:t>Hasil dan pembahasan</a:t>
            </a:r>
            <a:endParaRPr lang="en-US" sz="7200" dirty="0">
              <a:latin typeface="Algerian" pitchFamily="82" charset="0"/>
            </a:endParaRPr>
          </a:p>
        </p:txBody>
      </p:sp>
      <p:sp>
        <p:nvSpPr>
          <p:cNvPr id="4" name="Rectangle 3"/>
          <p:cNvSpPr/>
          <p:nvPr/>
        </p:nvSpPr>
        <p:spPr>
          <a:xfrm>
            <a:off x="13729494" y="3229769"/>
            <a:ext cx="8305800" cy="10896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4182" t="12132" r="4334" b="27262"/>
          <a:stretch/>
        </p:blipFill>
        <p:spPr>
          <a:xfrm>
            <a:off x="14356081" y="3826697"/>
            <a:ext cx="7040880" cy="9669583"/>
          </a:xfrm>
          <a:prstGeom prst="rect">
            <a:avLst/>
          </a:prstGeom>
        </p:spPr>
      </p:pic>
    </p:spTree>
    <p:extLst>
      <p:ext uri="{BB962C8B-B14F-4D97-AF65-F5344CB8AC3E}">
        <p14:creationId xmlns:p14="http://schemas.microsoft.com/office/powerpoint/2010/main" val="2772537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7" name="Google Shape;97;p16"/>
          <p:cNvSpPr txBox="1">
            <a:spLocks noGrp="1"/>
          </p:cNvSpPr>
          <p:nvPr>
            <p:ph type="subTitle" idx="1"/>
          </p:nvPr>
        </p:nvSpPr>
        <p:spPr>
          <a:xfrm>
            <a:off x="1004094" y="3763169"/>
            <a:ext cx="12649200" cy="9753600"/>
          </a:xfrm>
          <a:prstGeom prst="rect">
            <a:avLst/>
          </a:prstGeom>
        </p:spPr>
        <p:txBody>
          <a:bodyPr spcFirstLastPara="1" wrap="square" lIns="255950" tIns="255950" rIns="255950" bIns="255950" anchor="ctr" anchorCtr="0">
            <a:noAutofit/>
          </a:bodyPr>
          <a:lstStyle/>
          <a:p>
            <a:pPr marL="0" lvl="0" indent="0" algn="just"/>
            <a:r>
              <a:rPr lang="da-DK" sz="4400" dirty="0">
                <a:latin typeface="Gungsuh" pitchFamily="18" charset="-127"/>
                <a:ea typeface="Gungsuh" pitchFamily="18" charset="-127"/>
              </a:rPr>
              <a:t>4.1. </a:t>
            </a:r>
            <a:r>
              <a:rPr lang="da-DK" sz="4400" dirty="0">
                <a:latin typeface="Times New Roman" pitchFamily="18" charset="0"/>
                <a:ea typeface="Gungsuh" pitchFamily="18" charset="-127"/>
                <a:cs typeface="Times New Roman" pitchFamily="18" charset="0"/>
              </a:rPr>
              <a:t>Desain Modul Projek                        </a:t>
            </a:r>
          </a:p>
          <a:p>
            <a:pPr marL="0" lvl="0" indent="0" algn="just"/>
            <a:r>
              <a:rPr lang="da-DK" sz="4400" dirty="0">
                <a:latin typeface="Times New Roman" pitchFamily="18" charset="0"/>
                <a:ea typeface="Gungsuh" pitchFamily="18" charset="-127"/>
                <a:cs typeface="Times New Roman" pitchFamily="18" charset="0"/>
              </a:rPr>
              <a:t>4.1.1. Komponen Modul Projek</a:t>
            </a:r>
          </a:p>
          <a:p>
            <a:pPr marL="731838" lvl="0" indent="-671513" algn="just" rtl="0">
              <a:spcBef>
                <a:spcPts val="0"/>
              </a:spcBef>
              <a:spcAft>
                <a:spcPts val="0"/>
              </a:spcAft>
              <a:buFont typeface="Arial" pitchFamily="34" charset="0"/>
              <a:buChar char="•"/>
            </a:pPr>
            <a:r>
              <a:rPr lang="x-none" sz="4400">
                <a:latin typeface="Times New Roman" pitchFamily="18" charset="0"/>
                <a:ea typeface="Gungsuh" pitchFamily="18" charset="-127"/>
                <a:cs typeface="Times New Roman" pitchFamily="18" charset="0"/>
              </a:rPr>
              <a:t>Tujuan</a:t>
            </a:r>
          </a:p>
          <a:p>
            <a:pPr marL="701675" lvl="0" indent="457200" algn="just" rtl="0">
              <a:spcBef>
                <a:spcPts val="0"/>
              </a:spcBef>
              <a:spcAft>
                <a:spcPts val="0"/>
              </a:spcAft>
            </a:pPr>
            <a:r>
              <a:rPr lang="en-US" sz="4400" dirty="0">
                <a:latin typeface="Times New Roman" pitchFamily="18" charset="0"/>
                <a:ea typeface="Gungsuh" pitchFamily="18" charset="-127"/>
                <a:cs typeface="Times New Roman" pitchFamily="18" charset="0"/>
              </a:rPr>
              <a:t>P</a:t>
            </a:r>
            <a:r>
              <a:rPr lang="x-none" sz="4400">
                <a:latin typeface="Times New Roman" pitchFamily="18" charset="0"/>
                <a:ea typeface="Gungsuh" pitchFamily="18" charset="-127"/>
                <a:cs typeface="Times New Roman" pitchFamily="18" charset="0"/>
              </a:rPr>
              <a:t>ada komponen tujuan, berisikan rumusan dimensi, elemen, subelemen serta target pencapaian yang hendak dicapai dengan adanya kegiatan projek penguatan profil pelajar Pancasila.</a:t>
            </a:r>
          </a:p>
        </p:txBody>
      </p:sp>
      <p:cxnSp>
        <p:nvCxnSpPr>
          <p:cNvPr id="98" name="Google Shape;98;p16"/>
          <p:cNvCxnSpPr/>
          <p:nvPr/>
        </p:nvCxnSpPr>
        <p:spPr>
          <a:xfrm>
            <a:off x="3567594" y="2848769"/>
            <a:ext cx="16405200" cy="0"/>
          </a:xfrm>
          <a:prstGeom prst="straightConnector1">
            <a:avLst/>
          </a:prstGeom>
          <a:noFill/>
          <a:ln w="9525" cap="flat" cmpd="sng">
            <a:solidFill>
              <a:schemeClr val="dk1"/>
            </a:solidFill>
            <a:prstDash val="solid"/>
            <a:round/>
            <a:headEnd type="none" w="med" len="med"/>
            <a:tailEnd type="none" w="med" len="med"/>
          </a:ln>
        </p:spPr>
      </p:cxnSp>
      <p:cxnSp>
        <p:nvCxnSpPr>
          <p:cNvPr id="99" name="Google Shape;99;p16"/>
          <p:cNvCxnSpPr/>
          <p:nvPr/>
        </p:nvCxnSpPr>
        <p:spPr>
          <a:xfrm>
            <a:off x="4688994" y="2848769"/>
            <a:ext cx="15283800" cy="0"/>
          </a:xfrm>
          <a:prstGeom prst="straightConnector1">
            <a:avLst/>
          </a:prstGeom>
          <a:noFill/>
          <a:ln w="9525" cap="flat" cmpd="sng">
            <a:solidFill>
              <a:schemeClr val="dk1"/>
            </a:solidFill>
            <a:prstDash val="solid"/>
            <a:round/>
            <a:headEnd type="none" w="med" len="med"/>
            <a:tailEnd type="none" w="med" len="med"/>
          </a:ln>
        </p:spPr>
      </p:cxnSp>
      <p:sp>
        <p:nvSpPr>
          <p:cNvPr id="3" name="Title 2"/>
          <p:cNvSpPr>
            <a:spLocks noGrp="1"/>
          </p:cNvSpPr>
          <p:nvPr>
            <p:ph type="ctrTitle"/>
          </p:nvPr>
        </p:nvSpPr>
        <p:spPr>
          <a:xfrm>
            <a:off x="4124855" y="1172369"/>
            <a:ext cx="14895000" cy="1524000"/>
          </a:xfrm>
        </p:spPr>
        <p:txBody>
          <a:bodyPr>
            <a:normAutofit/>
          </a:bodyPr>
          <a:lstStyle/>
          <a:p>
            <a:r>
              <a:rPr lang="id-ID" sz="7200" dirty="0">
                <a:latin typeface="Algerian" pitchFamily="82" charset="0"/>
              </a:rPr>
              <a:t>Hasil dan pembahasan</a:t>
            </a:r>
            <a:endParaRPr lang="en-US" sz="7200" dirty="0">
              <a:latin typeface="Algerian" pitchFamily="82" charset="0"/>
            </a:endParaRPr>
          </a:p>
        </p:txBody>
      </p:sp>
      <p:sp>
        <p:nvSpPr>
          <p:cNvPr id="5" name="Rectangle 4"/>
          <p:cNvSpPr/>
          <p:nvPr/>
        </p:nvSpPr>
        <p:spPr>
          <a:xfrm>
            <a:off x="13958094" y="3153569"/>
            <a:ext cx="8229600" cy="11353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9405" b="15443"/>
          <a:stretch/>
        </p:blipFill>
        <p:spPr>
          <a:xfrm>
            <a:off x="14516248" y="3801269"/>
            <a:ext cx="7312960" cy="10058400"/>
          </a:xfrm>
          <a:prstGeom prst="rect">
            <a:avLst/>
          </a:prstGeom>
        </p:spPr>
      </p:pic>
    </p:spTree>
    <p:extLst>
      <p:ext uri="{BB962C8B-B14F-4D97-AF65-F5344CB8AC3E}">
        <p14:creationId xmlns:p14="http://schemas.microsoft.com/office/powerpoint/2010/main" val="13004527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7" name="Google Shape;97;p16"/>
          <p:cNvSpPr txBox="1">
            <a:spLocks noGrp="1"/>
          </p:cNvSpPr>
          <p:nvPr>
            <p:ph type="subTitle" idx="1"/>
          </p:nvPr>
        </p:nvSpPr>
        <p:spPr>
          <a:xfrm>
            <a:off x="1004094" y="3763169"/>
            <a:ext cx="12649200" cy="9753600"/>
          </a:xfrm>
          <a:prstGeom prst="rect">
            <a:avLst/>
          </a:prstGeom>
        </p:spPr>
        <p:txBody>
          <a:bodyPr spcFirstLastPara="1" wrap="square" lIns="255950" tIns="255950" rIns="255950" bIns="255950" anchor="ctr" anchorCtr="0">
            <a:noAutofit/>
          </a:bodyPr>
          <a:lstStyle/>
          <a:p>
            <a:pPr marL="0" lvl="0" indent="0" algn="just" rtl="0">
              <a:spcBef>
                <a:spcPts val="0"/>
              </a:spcBef>
              <a:spcAft>
                <a:spcPts val="0"/>
              </a:spcAft>
            </a:pPr>
            <a:r>
              <a:rPr sz="4400" dirty="0">
                <a:latin typeface="Gungsuh" pitchFamily="18" charset="-127"/>
                <a:ea typeface="Gungsuh" pitchFamily="18" charset="-127"/>
              </a:rPr>
              <a:t>4.1. </a:t>
            </a:r>
            <a:r>
              <a:rPr sz="4400" dirty="0" err="1">
                <a:latin typeface="Times New Roman" pitchFamily="18" charset="0"/>
                <a:ea typeface="Gungsuh" pitchFamily="18" charset="-127"/>
                <a:cs typeface="Times New Roman" pitchFamily="18" charset="0"/>
              </a:rPr>
              <a:t>Desain</a:t>
            </a:r>
            <a:r>
              <a:rPr sz="4400" dirty="0">
                <a:latin typeface="Times New Roman" pitchFamily="18" charset="0"/>
                <a:ea typeface="Gungsuh" pitchFamily="18" charset="-127"/>
                <a:cs typeface="Times New Roman" pitchFamily="18" charset="0"/>
              </a:rPr>
              <a:t> </a:t>
            </a:r>
            <a:r>
              <a:rPr sz="4400" dirty="0" err="1">
                <a:latin typeface="Times New Roman" pitchFamily="18" charset="0"/>
                <a:ea typeface="Gungsuh" pitchFamily="18" charset="-127"/>
                <a:cs typeface="Times New Roman" pitchFamily="18" charset="0"/>
              </a:rPr>
              <a:t>Modul</a:t>
            </a:r>
            <a:r>
              <a:rPr sz="4400" dirty="0">
                <a:latin typeface="Times New Roman" pitchFamily="18" charset="0"/>
                <a:ea typeface="Gungsuh" pitchFamily="18" charset="-127"/>
                <a:cs typeface="Times New Roman" pitchFamily="18" charset="0"/>
              </a:rPr>
              <a:t> </a:t>
            </a:r>
            <a:r>
              <a:rPr sz="4400" dirty="0" err="1">
                <a:latin typeface="Times New Roman" pitchFamily="18" charset="0"/>
                <a:ea typeface="Gungsuh" pitchFamily="18" charset="-127"/>
                <a:cs typeface="Times New Roman" pitchFamily="18" charset="0"/>
              </a:rPr>
              <a:t>Projek</a:t>
            </a:r>
            <a:r>
              <a:rPr sz="4400" dirty="0">
                <a:latin typeface="Times New Roman" pitchFamily="18" charset="0"/>
                <a:ea typeface="Gungsuh" pitchFamily="18" charset="-127"/>
                <a:cs typeface="Times New Roman" pitchFamily="18" charset="0"/>
              </a:rPr>
              <a:t>                        </a:t>
            </a:r>
          </a:p>
          <a:p>
            <a:pPr marL="0" lvl="0" indent="0" algn="just" rtl="0">
              <a:spcBef>
                <a:spcPts val="0"/>
              </a:spcBef>
              <a:spcAft>
                <a:spcPts val="0"/>
              </a:spcAft>
            </a:pPr>
            <a:r>
              <a:rPr lang="x-none" sz="4400">
                <a:solidFill>
                  <a:schemeClr val="dk1"/>
                </a:solidFill>
                <a:latin typeface="Times New Roman" pitchFamily="18" charset="0"/>
                <a:ea typeface="Gungsuh" pitchFamily="18" charset="-127"/>
                <a:cs typeface="Times New Roman" pitchFamily="18" charset="0"/>
              </a:rPr>
              <a:t>4.1.1. Komponen Modul Projek</a:t>
            </a:r>
            <a:endParaRPr lang="x-none" sz="4400" dirty="0">
              <a:latin typeface="Times New Roman" pitchFamily="18" charset="0"/>
              <a:ea typeface="Gungsuh" pitchFamily="18" charset="-127"/>
              <a:cs typeface="Times New Roman" pitchFamily="18" charset="0"/>
            </a:endParaRPr>
          </a:p>
          <a:p>
            <a:pPr marL="731838" lvl="0" indent="-671513" algn="just" rtl="0">
              <a:spcBef>
                <a:spcPts val="0"/>
              </a:spcBef>
              <a:spcAft>
                <a:spcPts val="0"/>
              </a:spcAft>
              <a:buFont typeface="Arial" pitchFamily="34" charset="0"/>
              <a:buChar char="•"/>
            </a:pPr>
            <a:r>
              <a:rPr lang="x-none" sz="4400">
                <a:latin typeface="Times New Roman" pitchFamily="18" charset="0"/>
                <a:ea typeface="Gungsuh" pitchFamily="18" charset="-127"/>
                <a:cs typeface="Times New Roman" pitchFamily="18" charset="0"/>
              </a:rPr>
              <a:t>Aktivitas</a:t>
            </a:r>
          </a:p>
          <a:p>
            <a:pPr marL="579438" lvl="0" indent="792163" algn="just" rtl="0">
              <a:spcBef>
                <a:spcPts val="0"/>
              </a:spcBef>
              <a:spcAft>
                <a:spcPts val="0"/>
              </a:spcAft>
            </a:pPr>
            <a:r>
              <a:rPr lang="x-none" sz="4400">
                <a:latin typeface="Times New Roman" pitchFamily="18" charset="0"/>
                <a:ea typeface="Gungsuh" pitchFamily="18" charset="-127"/>
                <a:cs typeface="Times New Roman" pitchFamily="18" charset="0"/>
              </a:rPr>
              <a:t>Pada komponen aktivitas, terdapat empat tahapan yang meliputi total keseluruhan 13 alur kegiatan yang meliputi tahap pengenalan, kontekstualisasi, aksi serta  evaluasi dan tindak lanjut.</a:t>
            </a:r>
          </a:p>
        </p:txBody>
      </p:sp>
      <p:cxnSp>
        <p:nvCxnSpPr>
          <p:cNvPr id="98" name="Google Shape;98;p16"/>
          <p:cNvCxnSpPr/>
          <p:nvPr/>
        </p:nvCxnSpPr>
        <p:spPr>
          <a:xfrm>
            <a:off x="3567594" y="2848769"/>
            <a:ext cx="16405200" cy="0"/>
          </a:xfrm>
          <a:prstGeom prst="straightConnector1">
            <a:avLst/>
          </a:prstGeom>
          <a:noFill/>
          <a:ln w="9525" cap="flat" cmpd="sng">
            <a:solidFill>
              <a:schemeClr val="dk1"/>
            </a:solidFill>
            <a:prstDash val="solid"/>
            <a:round/>
            <a:headEnd type="none" w="med" len="med"/>
            <a:tailEnd type="none" w="med" len="med"/>
          </a:ln>
        </p:spPr>
      </p:cxnSp>
      <p:cxnSp>
        <p:nvCxnSpPr>
          <p:cNvPr id="99" name="Google Shape;99;p16"/>
          <p:cNvCxnSpPr/>
          <p:nvPr/>
        </p:nvCxnSpPr>
        <p:spPr>
          <a:xfrm>
            <a:off x="4688994" y="2848769"/>
            <a:ext cx="15283800" cy="0"/>
          </a:xfrm>
          <a:prstGeom prst="straightConnector1">
            <a:avLst/>
          </a:prstGeom>
          <a:noFill/>
          <a:ln w="9525" cap="flat" cmpd="sng">
            <a:solidFill>
              <a:schemeClr val="dk1"/>
            </a:solidFill>
            <a:prstDash val="solid"/>
            <a:round/>
            <a:headEnd type="none" w="med" len="med"/>
            <a:tailEnd type="none" w="med" len="med"/>
          </a:ln>
        </p:spPr>
      </p:cxnSp>
      <p:sp>
        <p:nvSpPr>
          <p:cNvPr id="3" name="Title 2"/>
          <p:cNvSpPr>
            <a:spLocks noGrp="1"/>
          </p:cNvSpPr>
          <p:nvPr>
            <p:ph type="ctrTitle"/>
          </p:nvPr>
        </p:nvSpPr>
        <p:spPr>
          <a:xfrm>
            <a:off x="4124855" y="1172369"/>
            <a:ext cx="14895000" cy="1524000"/>
          </a:xfrm>
        </p:spPr>
        <p:txBody>
          <a:bodyPr>
            <a:normAutofit/>
          </a:bodyPr>
          <a:lstStyle/>
          <a:p>
            <a:r>
              <a:rPr lang="id-ID" sz="7200" dirty="0">
                <a:latin typeface="Algerian" pitchFamily="82" charset="0"/>
              </a:rPr>
              <a:t>Hasil dan pembahasan</a:t>
            </a:r>
            <a:endParaRPr lang="en-US" sz="7200" dirty="0">
              <a:latin typeface="Algerian" pitchFamily="82" charset="0"/>
            </a:endParaRPr>
          </a:p>
        </p:txBody>
      </p:sp>
      <p:sp>
        <p:nvSpPr>
          <p:cNvPr id="5" name="Rectangle 4"/>
          <p:cNvSpPr/>
          <p:nvPr/>
        </p:nvSpPr>
        <p:spPr>
          <a:xfrm>
            <a:off x="13958094" y="3153569"/>
            <a:ext cx="8229600" cy="11353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4835" t="21223" r="5603" b="16959"/>
          <a:stretch/>
        </p:blipFill>
        <p:spPr>
          <a:xfrm>
            <a:off x="14453394" y="3534569"/>
            <a:ext cx="7239000" cy="10548259"/>
          </a:xfrm>
          <a:prstGeom prst="rect">
            <a:avLst/>
          </a:prstGeom>
        </p:spPr>
      </p:pic>
    </p:spTree>
    <p:extLst>
      <p:ext uri="{BB962C8B-B14F-4D97-AF65-F5344CB8AC3E}">
        <p14:creationId xmlns:p14="http://schemas.microsoft.com/office/powerpoint/2010/main" val="2969114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7" name="Google Shape;97;p16"/>
          <p:cNvSpPr txBox="1">
            <a:spLocks noGrp="1"/>
          </p:cNvSpPr>
          <p:nvPr>
            <p:ph type="subTitle" idx="1"/>
          </p:nvPr>
        </p:nvSpPr>
        <p:spPr>
          <a:xfrm>
            <a:off x="1994694" y="3763169"/>
            <a:ext cx="19431000" cy="9753600"/>
          </a:xfrm>
          <a:prstGeom prst="rect">
            <a:avLst/>
          </a:prstGeom>
        </p:spPr>
        <p:txBody>
          <a:bodyPr spcFirstLastPara="1" wrap="square" lIns="255950" tIns="255950" rIns="255950" bIns="255950" anchor="ctr" anchorCtr="0">
            <a:noAutofit/>
          </a:bodyPr>
          <a:lstStyle/>
          <a:p>
            <a:pPr marL="0" lvl="0" indent="0" algn="just"/>
            <a:r>
              <a:rPr lang="da-DK" sz="4400" dirty="0">
                <a:latin typeface="Gungsuh" pitchFamily="18" charset="-127"/>
                <a:ea typeface="Gungsuh" pitchFamily="18" charset="-127"/>
              </a:rPr>
              <a:t>4.1. </a:t>
            </a:r>
            <a:r>
              <a:rPr lang="da-DK" sz="4400" dirty="0">
                <a:latin typeface="Times New Roman" pitchFamily="18" charset="0"/>
                <a:ea typeface="Gungsuh" pitchFamily="18" charset="-127"/>
                <a:cs typeface="Times New Roman" pitchFamily="18" charset="0"/>
              </a:rPr>
              <a:t>Desain Modul Projek                        </a:t>
            </a:r>
          </a:p>
          <a:p>
            <a:pPr marL="0" lvl="0" indent="0" algn="just"/>
            <a:r>
              <a:rPr lang="da-DK" sz="4400" dirty="0">
                <a:latin typeface="Times New Roman" pitchFamily="18" charset="0"/>
                <a:ea typeface="Gungsuh" pitchFamily="18" charset="-127"/>
                <a:cs typeface="Times New Roman" pitchFamily="18" charset="0"/>
              </a:rPr>
              <a:t>4.1.1. Komponen Modul Projek</a:t>
            </a:r>
          </a:p>
          <a:p>
            <a:pPr marL="731838" lvl="0" indent="-671513" algn="just" rtl="0">
              <a:spcBef>
                <a:spcPts val="0"/>
              </a:spcBef>
              <a:spcAft>
                <a:spcPts val="0"/>
              </a:spcAft>
              <a:buFont typeface="Arial" pitchFamily="34" charset="0"/>
              <a:buChar char="•"/>
            </a:pPr>
            <a:r>
              <a:rPr lang="x-none" sz="4400">
                <a:latin typeface="Times New Roman" pitchFamily="18" charset="0"/>
                <a:ea typeface="Gungsuh" pitchFamily="18" charset="-127"/>
                <a:cs typeface="Times New Roman" pitchFamily="18" charset="0"/>
              </a:rPr>
              <a:t>Asemen</a:t>
            </a:r>
          </a:p>
          <a:p>
            <a:pPr marL="579438" lvl="0" indent="792163" algn="just" rtl="0">
              <a:spcBef>
                <a:spcPts val="0"/>
              </a:spcBef>
              <a:spcAft>
                <a:spcPts val="0"/>
              </a:spcAft>
            </a:pPr>
            <a:r>
              <a:rPr lang="x-none" sz="4400">
                <a:latin typeface="Times New Roman" pitchFamily="18" charset="0"/>
                <a:ea typeface="Gungsuh" pitchFamily="18" charset="-127"/>
                <a:cs typeface="Times New Roman" pitchFamily="18" charset="0"/>
              </a:rPr>
              <a:t>Pada komponen asesmen, terdapat tiga jenis asesmen yaitu asesmen kognitif untuk mengetahui sejauh mana pengetahuan siswa mengenai informasi yang telah didapat setelah melaksanakan projek. </a:t>
            </a:r>
            <a:r>
              <a:rPr lang="en-US" sz="4400" dirty="0">
                <a:latin typeface="Times New Roman" pitchFamily="18" charset="0"/>
                <a:ea typeface="Gungsuh" pitchFamily="18" charset="-127"/>
                <a:cs typeface="Times New Roman" pitchFamily="18" charset="0"/>
              </a:rPr>
              <a:t>T</a:t>
            </a:r>
            <a:r>
              <a:rPr lang="x-none" sz="4400">
                <a:latin typeface="Times New Roman" pitchFamily="18" charset="0"/>
                <a:ea typeface="Gungsuh" pitchFamily="18" charset="-127"/>
                <a:cs typeface="Times New Roman" pitchFamily="18" charset="0"/>
              </a:rPr>
              <a:t>erdapat juga asesmen afektif untuk mengetahui pencapaian ketiga dimensi profil pelajar Pancasila yang telah ditargetkan pada komponen tujuan. </a:t>
            </a:r>
            <a:r>
              <a:rPr lang="en-US" sz="4400" dirty="0">
                <a:latin typeface="Times New Roman" pitchFamily="18" charset="0"/>
                <a:ea typeface="Gungsuh" pitchFamily="18" charset="-127"/>
                <a:cs typeface="Times New Roman" pitchFamily="18" charset="0"/>
              </a:rPr>
              <a:t>A</a:t>
            </a:r>
            <a:r>
              <a:rPr lang="x-none" sz="4400">
                <a:latin typeface="Times New Roman" pitchFamily="18" charset="0"/>
                <a:ea typeface="Gungsuh" pitchFamily="18" charset="-127"/>
                <a:cs typeface="Times New Roman" pitchFamily="18" charset="0"/>
              </a:rPr>
              <a:t>sesmen lainnya yaitu asesmen psikomotorik untuk mengetahui seberapa terampil siswa dalam membuat kriya.</a:t>
            </a:r>
          </a:p>
        </p:txBody>
      </p:sp>
      <p:cxnSp>
        <p:nvCxnSpPr>
          <p:cNvPr id="98" name="Google Shape;98;p16"/>
          <p:cNvCxnSpPr/>
          <p:nvPr/>
        </p:nvCxnSpPr>
        <p:spPr>
          <a:xfrm>
            <a:off x="3567594" y="2848769"/>
            <a:ext cx="16405200" cy="0"/>
          </a:xfrm>
          <a:prstGeom prst="straightConnector1">
            <a:avLst/>
          </a:prstGeom>
          <a:noFill/>
          <a:ln w="9525" cap="flat" cmpd="sng">
            <a:solidFill>
              <a:schemeClr val="dk1"/>
            </a:solidFill>
            <a:prstDash val="solid"/>
            <a:round/>
            <a:headEnd type="none" w="med" len="med"/>
            <a:tailEnd type="none" w="med" len="med"/>
          </a:ln>
        </p:spPr>
      </p:cxnSp>
      <p:cxnSp>
        <p:nvCxnSpPr>
          <p:cNvPr id="99" name="Google Shape;99;p16"/>
          <p:cNvCxnSpPr/>
          <p:nvPr/>
        </p:nvCxnSpPr>
        <p:spPr>
          <a:xfrm>
            <a:off x="4688994" y="2848769"/>
            <a:ext cx="15283800" cy="0"/>
          </a:xfrm>
          <a:prstGeom prst="straightConnector1">
            <a:avLst/>
          </a:prstGeom>
          <a:noFill/>
          <a:ln w="9525" cap="flat" cmpd="sng">
            <a:solidFill>
              <a:schemeClr val="dk1"/>
            </a:solidFill>
            <a:prstDash val="solid"/>
            <a:round/>
            <a:headEnd type="none" w="med" len="med"/>
            <a:tailEnd type="none" w="med" len="med"/>
          </a:ln>
        </p:spPr>
      </p:cxnSp>
      <p:sp>
        <p:nvSpPr>
          <p:cNvPr id="3" name="Title 2"/>
          <p:cNvSpPr>
            <a:spLocks noGrp="1"/>
          </p:cNvSpPr>
          <p:nvPr>
            <p:ph type="ctrTitle"/>
          </p:nvPr>
        </p:nvSpPr>
        <p:spPr>
          <a:xfrm>
            <a:off x="4124855" y="1172369"/>
            <a:ext cx="14895000" cy="1524000"/>
          </a:xfrm>
        </p:spPr>
        <p:txBody>
          <a:bodyPr>
            <a:normAutofit/>
          </a:bodyPr>
          <a:lstStyle/>
          <a:p>
            <a:r>
              <a:rPr lang="id-ID" sz="7200" dirty="0">
                <a:latin typeface="Algerian" pitchFamily="82" charset="0"/>
              </a:rPr>
              <a:t>Hasil dan pembahasan</a:t>
            </a:r>
            <a:endParaRPr lang="en-US" sz="7200" dirty="0">
              <a:latin typeface="Algerian" pitchFamily="82" charset="0"/>
            </a:endParaRPr>
          </a:p>
        </p:txBody>
      </p:sp>
    </p:spTree>
    <p:extLst>
      <p:ext uri="{BB962C8B-B14F-4D97-AF65-F5344CB8AC3E}">
        <p14:creationId xmlns:p14="http://schemas.microsoft.com/office/powerpoint/2010/main" val="3544173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7" name="Google Shape;97;p16"/>
          <p:cNvSpPr txBox="1">
            <a:spLocks noGrp="1"/>
          </p:cNvSpPr>
          <p:nvPr>
            <p:ph type="subTitle" idx="1"/>
          </p:nvPr>
        </p:nvSpPr>
        <p:spPr>
          <a:xfrm>
            <a:off x="2070894" y="867569"/>
            <a:ext cx="19431000" cy="1447800"/>
          </a:xfrm>
          <a:prstGeom prst="rect">
            <a:avLst/>
          </a:prstGeom>
        </p:spPr>
        <p:txBody>
          <a:bodyPr spcFirstLastPara="1" wrap="square" lIns="255950" tIns="255950" rIns="255950" bIns="255950" anchor="ctr" anchorCtr="0">
            <a:noAutofit/>
          </a:bodyPr>
          <a:lstStyle/>
          <a:p>
            <a:pPr marL="0" lvl="0" indent="0" algn="just"/>
            <a:r>
              <a:rPr lang="da-DK" sz="4400" dirty="0">
                <a:latin typeface="Gungsuh" pitchFamily="18" charset="-127"/>
                <a:ea typeface="Gungsuh" pitchFamily="18" charset="-127"/>
              </a:rPr>
              <a:t>4.1. </a:t>
            </a:r>
            <a:r>
              <a:rPr lang="da-DK" sz="4400" dirty="0">
                <a:latin typeface="Times New Roman" pitchFamily="18" charset="0"/>
                <a:ea typeface="Gungsuh" pitchFamily="18" charset="-127"/>
                <a:cs typeface="Times New Roman" pitchFamily="18" charset="0"/>
              </a:rPr>
              <a:t>Desain Modul Projek                        </a:t>
            </a:r>
          </a:p>
          <a:p>
            <a:pPr marL="0" lvl="0" indent="0" algn="just"/>
            <a:r>
              <a:rPr lang="da-DK" sz="4400" dirty="0">
                <a:latin typeface="Times New Roman" pitchFamily="18" charset="0"/>
                <a:ea typeface="Gungsuh" pitchFamily="18" charset="-127"/>
                <a:cs typeface="Times New Roman" pitchFamily="18" charset="0"/>
              </a:rPr>
              <a:t>4.1.</a:t>
            </a:r>
            <a:r>
              <a:rPr lang="id-ID" sz="4400" dirty="0">
                <a:latin typeface="Times New Roman" pitchFamily="18" charset="0"/>
                <a:ea typeface="Gungsuh" pitchFamily="18" charset="-127"/>
                <a:cs typeface="Times New Roman" pitchFamily="18" charset="0"/>
              </a:rPr>
              <a:t>2</a:t>
            </a:r>
            <a:r>
              <a:rPr lang="da-DK" sz="4400" dirty="0">
                <a:latin typeface="Times New Roman" pitchFamily="18" charset="0"/>
                <a:ea typeface="Gungsuh" pitchFamily="18" charset="-127"/>
                <a:cs typeface="Times New Roman" pitchFamily="18" charset="0"/>
              </a:rPr>
              <a:t>. </a:t>
            </a:r>
            <a:r>
              <a:rPr lang="id-ID" sz="4400" dirty="0">
                <a:latin typeface="Times New Roman" pitchFamily="18" charset="0"/>
                <a:ea typeface="Gungsuh" pitchFamily="18" charset="-127"/>
                <a:cs typeface="Times New Roman" pitchFamily="18" charset="0"/>
              </a:rPr>
              <a:t>Pemetaan Dimensi, Elemen dan Subelemen Profil Pelajar Pancasila</a:t>
            </a:r>
          </a:p>
          <a:p>
            <a:pPr marL="0" lvl="0" indent="0" algn="just"/>
            <a:endParaRPr lang="da-DK" sz="4400" dirty="0">
              <a:latin typeface="Times New Roman" pitchFamily="18" charset="0"/>
              <a:ea typeface="Gungsuh" pitchFamily="18" charset="-127"/>
              <a:cs typeface="Times New Roman" pitchFamily="18" charset="0"/>
            </a:endParaRPr>
          </a:p>
        </p:txBody>
      </p:sp>
      <p:sp>
        <p:nvSpPr>
          <p:cNvPr id="5" name="Rectangle 4"/>
          <p:cNvSpPr/>
          <p:nvPr/>
        </p:nvSpPr>
        <p:spPr>
          <a:xfrm>
            <a:off x="775494" y="2239169"/>
            <a:ext cx="21412200" cy="1333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p:cNvGraphicFramePr>
            <a:graphicFrameLocks noGrp="1"/>
          </p:cNvGraphicFramePr>
          <p:nvPr>
            <p:extLst>
              <p:ext uri="{D42A27DB-BD31-4B8C-83A1-F6EECF244321}">
                <p14:modId xmlns:p14="http://schemas.microsoft.com/office/powerpoint/2010/main" val="572067383"/>
              </p:ext>
            </p:extLst>
          </p:nvPr>
        </p:nvGraphicFramePr>
        <p:xfrm>
          <a:off x="1613694" y="2391569"/>
          <a:ext cx="19812001" cy="12801600"/>
        </p:xfrm>
        <a:graphic>
          <a:graphicData uri="http://schemas.openxmlformats.org/drawingml/2006/table">
            <a:tbl>
              <a:tblPr firstRow="1" firstCol="1" bandRow="1">
                <a:tableStyleId>{9CE451AF-12E0-469C-8A2F-0394EC1CE82B}</a:tableStyleId>
              </a:tblPr>
              <a:tblGrid>
                <a:gridCol w="636532">
                  <a:extLst>
                    <a:ext uri="{9D8B030D-6E8A-4147-A177-3AD203B41FA5}">
                      <a16:colId xmlns:a16="http://schemas.microsoft.com/office/drawing/2014/main" val="20000"/>
                    </a:ext>
                  </a:extLst>
                </a:gridCol>
                <a:gridCol w="1497068">
                  <a:extLst>
                    <a:ext uri="{9D8B030D-6E8A-4147-A177-3AD203B41FA5}">
                      <a16:colId xmlns:a16="http://schemas.microsoft.com/office/drawing/2014/main" val="20001"/>
                    </a:ext>
                  </a:extLst>
                </a:gridCol>
                <a:gridCol w="2971800">
                  <a:extLst>
                    <a:ext uri="{9D8B030D-6E8A-4147-A177-3AD203B41FA5}">
                      <a16:colId xmlns:a16="http://schemas.microsoft.com/office/drawing/2014/main" val="20002"/>
                    </a:ext>
                  </a:extLst>
                </a:gridCol>
                <a:gridCol w="3886200">
                  <a:extLst>
                    <a:ext uri="{9D8B030D-6E8A-4147-A177-3AD203B41FA5}">
                      <a16:colId xmlns:a16="http://schemas.microsoft.com/office/drawing/2014/main" val="20003"/>
                    </a:ext>
                  </a:extLst>
                </a:gridCol>
                <a:gridCol w="9296400">
                  <a:extLst>
                    <a:ext uri="{9D8B030D-6E8A-4147-A177-3AD203B41FA5}">
                      <a16:colId xmlns:a16="http://schemas.microsoft.com/office/drawing/2014/main" val="20004"/>
                    </a:ext>
                  </a:extLst>
                </a:gridCol>
                <a:gridCol w="1524001">
                  <a:extLst>
                    <a:ext uri="{9D8B030D-6E8A-4147-A177-3AD203B41FA5}">
                      <a16:colId xmlns:a16="http://schemas.microsoft.com/office/drawing/2014/main" val="20005"/>
                    </a:ext>
                  </a:extLst>
                </a:gridCol>
              </a:tblGrid>
              <a:tr h="1164397">
                <a:tc>
                  <a:txBody>
                    <a:bodyPr/>
                    <a:lstStyle/>
                    <a:p>
                      <a:pPr algn="ctr">
                        <a:lnSpc>
                          <a:spcPct val="150000"/>
                        </a:lnSpc>
                        <a:spcAft>
                          <a:spcPts val="1000"/>
                        </a:spcAft>
                      </a:pPr>
                      <a:r>
                        <a:rPr lang="id-ID" sz="2000" dirty="0">
                          <a:effectLst/>
                        </a:rPr>
                        <a:t>No</a:t>
                      </a:r>
                      <a:endParaRPr lang="en-US" sz="2000" dirty="0">
                        <a:effectLst/>
                        <a:latin typeface="Calibri"/>
                        <a:ea typeface="Times New Roman"/>
                        <a:cs typeface="Arial"/>
                      </a:endParaRPr>
                    </a:p>
                  </a:txBody>
                  <a:tcPr marL="41586" marR="41586" marT="0" marB="0"/>
                </a:tc>
                <a:tc>
                  <a:txBody>
                    <a:bodyPr/>
                    <a:lstStyle/>
                    <a:p>
                      <a:pPr algn="ctr">
                        <a:lnSpc>
                          <a:spcPct val="150000"/>
                        </a:lnSpc>
                        <a:spcAft>
                          <a:spcPts val="1000"/>
                        </a:spcAft>
                      </a:pPr>
                      <a:r>
                        <a:rPr lang="id-ID" sz="2000" dirty="0">
                          <a:effectLst/>
                        </a:rPr>
                        <a:t>Dimensi Profil Pelajar Pancasila</a:t>
                      </a:r>
                      <a:endParaRPr lang="en-US" sz="2000" dirty="0">
                        <a:effectLst/>
                        <a:latin typeface="Calibri"/>
                        <a:ea typeface="Times New Roman"/>
                        <a:cs typeface="Arial"/>
                      </a:endParaRPr>
                    </a:p>
                  </a:txBody>
                  <a:tcPr marL="41586" marR="41586" marT="0" marB="0"/>
                </a:tc>
                <a:tc>
                  <a:txBody>
                    <a:bodyPr/>
                    <a:lstStyle/>
                    <a:p>
                      <a:pPr algn="ctr">
                        <a:lnSpc>
                          <a:spcPct val="150000"/>
                        </a:lnSpc>
                        <a:spcAft>
                          <a:spcPts val="1000"/>
                        </a:spcAft>
                      </a:pPr>
                      <a:r>
                        <a:rPr lang="id-ID" sz="2000">
                          <a:effectLst/>
                        </a:rPr>
                        <a:t>Elemen Profil Pelajar Pancasila</a:t>
                      </a:r>
                      <a:endParaRPr lang="en-US" sz="2000">
                        <a:effectLst/>
                        <a:latin typeface="Calibri"/>
                        <a:ea typeface="Times New Roman"/>
                        <a:cs typeface="Arial"/>
                      </a:endParaRPr>
                    </a:p>
                  </a:txBody>
                  <a:tcPr marL="41586" marR="41586" marT="0" marB="0"/>
                </a:tc>
                <a:tc>
                  <a:txBody>
                    <a:bodyPr/>
                    <a:lstStyle/>
                    <a:p>
                      <a:pPr algn="ctr">
                        <a:lnSpc>
                          <a:spcPct val="150000"/>
                        </a:lnSpc>
                        <a:spcAft>
                          <a:spcPts val="1000"/>
                        </a:spcAft>
                      </a:pPr>
                      <a:r>
                        <a:rPr lang="id-ID" sz="2000">
                          <a:effectLst/>
                        </a:rPr>
                        <a:t>Subelemen Profil Pelajar Pancasila</a:t>
                      </a:r>
                      <a:endParaRPr lang="en-US" sz="2000">
                        <a:effectLst/>
                        <a:latin typeface="Calibri"/>
                        <a:ea typeface="Times New Roman"/>
                        <a:cs typeface="Arial"/>
                      </a:endParaRPr>
                    </a:p>
                  </a:txBody>
                  <a:tcPr marL="41586" marR="41586" marT="0" marB="0"/>
                </a:tc>
                <a:tc>
                  <a:txBody>
                    <a:bodyPr/>
                    <a:lstStyle/>
                    <a:p>
                      <a:pPr algn="ctr">
                        <a:lnSpc>
                          <a:spcPct val="150000"/>
                        </a:lnSpc>
                        <a:spcAft>
                          <a:spcPts val="1000"/>
                        </a:spcAft>
                      </a:pPr>
                      <a:r>
                        <a:rPr lang="id-ID" sz="2000">
                          <a:effectLst/>
                        </a:rPr>
                        <a:t>Target Pencapaian</a:t>
                      </a:r>
                      <a:endParaRPr lang="en-US" sz="2000">
                        <a:effectLst/>
                        <a:latin typeface="Calibri"/>
                        <a:ea typeface="Times New Roman"/>
                        <a:cs typeface="Arial"/>
                      </a:endParaRPr>
                    </a:p>
                  </a:txBody>
                  <a:tcPr marL="41586" marR="41586" marT="0" marB="0"/>
                </a:tc>
                <a:tc>
                  <a:txBody>
                    <a:bodyPr/>
                    <a:lstStyle/>
                    <a:p>
                      <a:pPr algn="ctr">
                        <a:lnSpc>
                          <a:spcPct val="150000"/>
                        </a:lnSpc>
                        <a:spcAft>
                          <a:spcPts val="1000"/>
                        </a:spcAft>
                      </a:pPr>
                      <a:r>
                        <a:rPr lang="id-ID" sz="2000" dirty="0">
                          <a:effectLst/>
                        </a:rPr>
                        <a:t>Aktivitas Terkait</a:t>
                      </a:r>
                      <a:endParaRPr lang="en-US" sz="2000" dirty="0">
                        <a:effectLst/>
                        <a:latin typeface="Calibri"/>
                        <a:ea typeface="Times New Roman"/>
                        <a:cs typeface="Arial"/>
                      </a:endParaRPr>
                    </a:p>
                  </a:txBody>
                  <a:tcPr marL="41586" marR="41586" marT="0" marB="0"/>
                </a:tc>
                <a:extLst>
                  <a:ext uri="{0D108BD9-81ED-4DB2-BD59-A6C34878D82A}">
                    <a16:rowId xmlns:a16="http://schemas.microsoft.com/office/drawing/2014/main" val="10000"/>
                  </a:ext>
                </a:extLst>
              </a:tr>
              <a:tr h="1330739">
                <a:tc rowSpan="3">
                  <a:txBody>
                    <a:bodyPr/>
                    <a:lstStyle/>
                    <a:p>
                      <a:pPr algn="just">
                        <a:lnSpc>
                          <a:spcPct val="150000"/>
                        </a:lnSpc>
                        <a:spcAft>
                          <a:spcPts val="1000"/>
                        </a:spcAft>
                      </a:pPr>
                      <a:r>
                        <a:rPr lang="id-ID" sz="2000">
                          <a:effectLst/>
                        </a:rPr>
                        <a:t>1</a:t>
                      </a:r>
                      <a:endParaRPr lang="en-US" sz="2000">
                        <a:effectLst/>
                        <a:latin typeface="Calibri"/>
                        <a:ea typeface="Times New Roman"/>
                        <a:cs typeface="Arial"/>
                      </a:endParaRPr>
                    </a:p>
                  </a:txBody>
                  <a:tcPr marL="41586" marR="41586" marT="0" marB="0"/>
                </a:tc>
                <a:tc rowSpan="3">
                  <a:txBody>
                    <a:bodyPr/>
                    <a:lstStyle/>
                    <a:p>
                      <a:pPr algn="just">
                        <a:lnSpc>
                          <a:spcPct val="150000"/>
                        </a:lnSpc>
                        <a:spcAft>
                          <a:spcPts val="1000"/>
                        </a:spcAft>
                      </a:pPr>
                      <a:r>
                        <a:rPr lang="en-GB" sz="2000">
                          <a:effectLst/>
                        </a:rPr>
                        <a:t>Mandiri</a:t>
                      </a:r>
                      <a:endParaRPr lang="en-US" sz="2000">
                        <a:effectLst/>
                        <a:latin typeface="Calibri"/>
                        <a:ea typeface="Times New Roman"/>
                        <a:cs typeface="Arial"/>
                      </a:endParaRPr>
                    </a:p>
                  </a:txBody>
                  <a:tcPr marL="41586" marR="41586" marT="0" marB="0"/>
                </a:tc>
                <a:tc>
                  <a:txBody>
                    <a:bodyPr/>
                    <a:lstStyle/>
                    <a:p>
                      <a:pPr algn="just">
                        <a:lnSpc>
                          <a:spcPct val="150000"/>
                        </a:lnSpc>
                        <a:spcAft>
                          <a:spcPts val="0"/>
                        </a:spcAft>
                      </a:pPr>
                      <a:r>
                        <a:rPr lang="nl-NL" sz="2000" dirty="0">
                          <a:effectLst/>
                        </a:rPr>
                        <a:t>Pemahaman diri dan situasi yang dihadapi</a:t>
                      </a:r>
                      <a:endParaRPr lang="en-US" sz="2000" dirty="0">
                        <a:effectLst/>
                        <a:latin typeface="Calibri"/>
                        <a:ea typeface="Times New Roman"/>
                        <a:cs typeface="Arial"/>
                      </a:endParaRPr>
                    </a:p>
                  </a:txBody>
                  <a:tcPr marL="41586" marR="41586" marT="0" marB="0"/>
                </a:tc>
                <a:tc>
                  <a:txBody>
                    <a:bodyPr/>
                    <a:lstStyle/>
                    <a:p>
                      <a:pPr algn="just">
                        <a:lnSpc>
                          <a:spcPct val="150000"/>
                        </a:lnSpc>
                        <a:spcAft>
                          <a:spcPts val="0"/>
                        </a:spcAft>
                      </a:pPr>
                      <a:r>
                        <a:rPr lang="nl-NL" sz="2000">
                          <a:effectLst/>
                        </a:rPr>
                        <a:t>Mengenali kualitas dan minat diri serta tantangan yang dihadapi</a:t>
                      </a:r>
                      <a:endParaRPr lang="en-US" sz="2000">
                        <a:effectLst/>
                        <a:latin typeface="Calibri"/>
                        <a:ea typeface="Times New Roman"/>
                        <a:cs typeface="Arial"/>
                      </a:endParaRPr>
                    </a:p>
                  </a:txBody>
                  <a:tcPr marL="41586" marR="41586" marT="0" marB="0"/>
                </a:tc>
                <a:tc>
                  <a:txBody>
                    <a:bodyPr/>
                    <a:lstStyle/>
                    <a:p>
                      <a:pPr algn="just">
                        <a:lnSpc>
                          <a:spcPct val="150000"/>
                        </a:lnSpc>
                        <a:spcAft>
                          <a:spcPts val="1000"/>
                        </a:spcAft>
                      </a:pPr>
                      <a:r>
                        <a:rPr lang="id-ID" sz="2000">
                          <a:effectLst/>
                        </a:rPr>
                        <a:t>Mengenali minat dan bakat masing-masing dengan menunjukan ketertarikan diri terhadap sesuatu.</a:t>
                      </a:r>
                      <a:endParaRPr lang="en-US" sz="2000">
                        <a:effectLst/>
                        <a:latin typeface="Calibri"/>
                        <a:ea typeface="Times New Roman"/>
                        <a:cs typeface="Arial"/>
                      </a:endParaRPr>
                    </a:p>
                  </a:txBody>
                  <a:tcPr marL="41586" marR="41586" marT="0" marB="0"/>
                </a:tc>
                <a:tc>
                  <a:txBody>
                    <a:bodyPr/>
                    <a:lstStyle/>
                    <a:p>
                      <a:pPr algn="just">
                        <a:lnSpc>
                          <a:spcPct val="150000"/>
                        </a:lnSpc>
                        <a:spcAft>
                          <a:spcPts val="1000"/>
                        </a:spcAft>
                      </a:pPr>
                      <a:r>
                        <a:rPr lang="id-ID" sz="2000">
                          <a:effectLst/>
                        </a:rPr>
                        <a:t>1, </a:t>
                      </a:r>
                      <a:r>
                        <a:rPr lang="en-GB" sz="2000">
                          <a:effectLst/>
                        </a:rPr>
                        <a:t>2</a:t>
                      </a:r>
                      <a:r>
                        <a:rPr lang="id-ID" sz="2000">
                          <a:effectLst/>
                        </a:rPr>
                        <a:t>, 3</a:t>
                      </a:r>
                      <a:endParaRPr lang="en-US" sz="2000">
                        <a:effectLst/>
                        <a:latin typeface="Calibri"/>
                        <a:ea typeface="Times New Roman"/>
                        <a:cs typeface="Arial"/>
                      </a:endParaRPr>
                    </a:p>
                  </a:txBody>
                  <a:tcPr marL="41586" marR="41586" marT="0" marB="0"/>
                </a:tc>
                <a:extLst>
                  <a:ext uri="{0D108BD9-81ED-4DB2-BD59-A6C34878D82A}">
                    <a16:rowId xmlns:a16="http://schemas.microsoft.com/office/drawing/2014/main" val="10001"/>
                  </a:ext>
                </a:extLst>
              </a:tr>
              <a:tr h="1330739">
                <a:tc vMerge="1">
                  <a:txBody>
                    <a:bodyPr/>
                    <a:lstStyle/>
                    <a:p>
                      <a:endParaRPr lang="en-US"/>
                    </a:p>
                  </a:txBody>
                  <a:tcPr/>
                </a:tc>
                <a:tc vMerge="1">
                  <a:txBody>
                    <a:bodyPr/>
                    <a:lstStyle/>
                    <a:p>
                      <a:endParaRPr lang="en-US"/>
                    </a:p>
                  </a:txBody>
                  <a:tcPr/>
                </a:tc>
                <a:tc rowSpan="2">
                  <a:txBody>
                    <a:bodyPr/>
                    <a:lstStyle/>
                    <a:p>
                      <a:pPr algn="just">
                        <a:lnSpc>
                          <a:spcPct val="150000"/>
                        </a:lnSpc>
                        <a:spcAft>
                          <a:spcPts val="1000"/>
                        </a:spcAft>
                      </a:pPr>
                      <a:r>
                        <a:rPr lang="en-GB" sz="2000" dirty="0" err="1">
                          <a:effectLst/>
                        </a:rPr>
                        <a:t>Regulasi</a:t>
                      </a:r>
                      <a:r>
                        <a:rPr lang="en-GB" sz="2000" dirty="0">
                          <a:effectLst/>
                        </a:rPr>
                        <a:t> </a:t>
                      </a:r>
                      <a:r>
                        <a:rPr lang="en-GB" sz="2000" dirty="0" err="1">
                          <a:effectLst/>
                        </a:rPr>
                        <a:t>diri</a:t>
                      </a:r>
                      <a:endParaRPr lang="en-US" sz="2000" dirty="0">
                        <a:effectLst/>
                        <a:latin typeface="Calibri"/>
                        <a:ea typeface="Times New Roman"/>
                        <a:cs typeface="Arial"/>
                      </a:endParaRPr>
                    </a:p>
                  </a:txBody>
                  <a:tcPr marL="41586" marR="41586" marT="0" marB="0"/>
                </a:tc>
                <a:tc>
                  <a:txBody>
                    <a:bodyPr/>
                    <a:lstStyle/>
                    <a:p>
                      <a:pPr algn="just">
                        <a:lnSpc>
                          <a:spcPct val="150000"/>
                        </a:lnSpc>
                        <a:spcAft>
                          <a:spcPts val="0"/>
                        </a:spcAft>
                      </a:pPr>
                      <a:r>
                        <a:rPr lang="nl-NL" sz="2000" dirty="0">
                          <a:effectLst/>
                        </a:rPr>
                        <a:t>Menunjuk</a:t>
                      </a:r>
                      <a:r>
                        <a:rPr lang="id-ID" sz="2000" dirty="0">
                          <a:effectLst/>
                        </a:rPr>
                        <a:t>-</a:t>
                      </a:r>
                      <a:r>
                        <a:rPr lang="nl-NL" sz="2000" dirty="0">
                          <a:effectLst/>
                        </a:rPr>
                        <a:t>kan inisiatif dan bekerja secara mandiri</a:t>
                      </a:r>
                      <a:endParaRPr lang="en-US" sz="2000" dirty="0">
                        <a:effectLst/>
                        <a:latin typeface="Calibri"/>
                        <a:ea typeface="Times New Roman"/>
                        <a:cs typeface="Arial"/>
                      </a:endParaRPr>
                    </a:p>
                  </a:txBody>
                  <a:tcPr marL="41586" marR="41586" marT="0" marB="0"/>
                </a:tc>
                <a:tc>
                  <a:txBody>
                    <a:bodyPr/>
                    <a:lstStyle/>
                    <a:p>
                      <a:pPr algn="just">
                        <a:lnSpc>
                          <a:spcPct val="150000"/>
                        </a:lnSpc>
                        <a:spcAft>
                          <a:spcPts val="1000"/>
                        </a:spcAft>
                      </a:pPr>
                      <a:r>
                        <a:rPr lang="id-ID" sz="2000">
                          <a:effectLst/>
                        </a:rPr>
                        <a:t>Menunjukan sikap kemandirian dalam penciptaan karya mulai proses awal hingga akhir.</a:t>
                      </a:r>
                      <a:endParaRPr lang="en-US" sz="2000">
                        <a:effectLst/>
                        <a:latin typeface="Calibri"/>
                        <a:ea typeface="Times New Roman"/>
                        <a:cs typeface="Arial"/>
                      </a:endParaRPr>
                    </a:p>
                  </a:txBody>
                  <a:tcPr marL="41586" marR="41586" marT="0" marB="0"/>
                </a:tc>
                <a:tc>
                  <a:txBody>
                    <a:bodyPr/>
                    <a:lstStyle/>
                    <a:p>
                      <a:pPr algn="just">
                        <a:lnSpc>
                          <a:spcPct val="150000"/>
                        </a:lnSpc>
                        <a:spcAft>
                          <a:spcPts val="1000"/>
                        </a:spcAft>
                      </a:pPr>
                      <a:r>
                        <a:rPr lang="id-ID" sz="2000">
                          <a:effectLst/>
                        </a:rPr>
                        <a:t>9, 10, 11</a:t>
                      </a:r>
                      <a:endParaRPr lang="en-US" sz="2000">
                        <a:effectLst/>
                        <a:latin typeface="Calibri"/>
                        <a:ea typeface="Times New Roman"/>
                        <a:cs typeface="Arial"/>
                      </a:endParaRPr>
                    </a:p>
                  </a:txBody>
                  <a:tcPr marL="41586" marR="41586" marT="0" marB="0"/>
                </a:tc>
                <a:extLst>
                  <a:ext uri="{0D108BD9-81ED-4DB2-BD59-A6C34878D82A}">
                    <a16:rowId xmlns:a16="http://schemas.microsoft.com/office/drawing/2014/main" val="10002"/>
                  </a:ext>
                </a:extLst>
              </a:tr>
              <a:tr h="166342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just">
                        <a:lnSpc>
                          <a:spcPct val="150000"/>
                        </a:lnSpc>
                        <a:spcAft>
                          <a:spcPts val="0"/>
                        </a:spcAft>
                      </a:pPr>
                      <a:r>
                        <a:rPr lang="en-GB" sz="2000" dirty="0" err="1">
                          <a:effectLst/>
                        </a:rPr>
                        <a:t>Percaya</a:t>
                      </a:r>
                      <a:r>
                        <a:rPr lang="en-GB" sz="2000" dirty="0">
                          <a:effectLst/>
                        </a:rPr>
                        <a:t> </a:t>
                      </a:r>
                      <a:r>
                        <a:rPr lang="en-GB" sz="2000" dirty="0" err="1">
                          <a:effectLst/>
                        </a:rPr>
                        <a:t>diri</a:t>
                      </a:r>
                      <a:r>
                        <a:rPr lang="en-GB" sz="2000" dirty="0">
                          <a:effectLst/>
                        </a:rPr>
                        <a:t>, </a:t>
                      </a:r>
                      <a:r>
                        <a:rPr lang="en-GB" sz="2000" dirty="0" err="1">
                          <a:effectLst/>
                        </a:rPr>
                        <a:t>tangguh</a:t>
                      </a:r>
                      <a:r>
                        <a:rPr lang="en-GB" sz="2000" dirty="0">
                          <a:effectLst/>
                        </a:rPr>
                        <a:t> (resilient), </a:t>
                      </a:r>
                      <a:r>
                        <a:rPr lang="en-GB" sz="2000" dirty="0" err="1">
                          <a:effectLst/>
                        </a:rPr>
                        <a:t>dan</a:t>
                      </a:r>
                      <a:r>
                        <a:rPr lang="en-GB" sz="2000" dirty="0">
                          <a:effectLst/>
                        </a:rPr>
                        <a:t> </a:t>
                      </a:r>
                      <a:r>
                        <a:rPr lang="en-GB" sz="2000" dirty="0" err="1">
                          <a:effectLst/>
                        </a:rPr>
                        <a:t>adaptif</a:t>
                      </a:r>
                      <a:endParaRPr lang="en-US" sz="2000" dirty="0">
                        <a:effectLst/>
                        <a:latin typeface="Calibri"/>
                        <a:ea typeface="Times New Roman"/>
                        <a:cs typeface="Arial"/>
                      </a:endParaRPr>
                    </a:p>
                  </a:txBody>
                  <a:tcPr marL="41586" marR="41586" marT="0" marB="0"/>
                </a:tc>
                <a:tc>
                  <a:txBody>
                    <a:bodyPr/>
                    <a:lstStyle/>
                    <a:p>
                      <a:pPr algn="just">
                        <a:lnSpc>
                          <a:spcPct val="150000"/>
                        </a:lnSpc>
                        <a:spcAft>
                          <a:spcPts val="1000"/>
                        </a:spcAft>
                      </a:pPr>
                      <a:r>
                        <a:rPr lang="id-ID" sz="2000">
                          <a:effectLst/>
                        </a:rPr>
                        <a:t>Menunjukan kepercayaan diri terhadap karya yang dipilih serta bersikap adaptif untuk mempelajari hal yang ingin dikuasainya.</a:t>
                      </a:r>
                      <a:endParaRPr lang="en-US" sz="2000">
                        <a:effectLst/>
                        <a:latin typeface="Calibri"/>
                        <a:ea typeface="Times New Roman"/>
                        <a:cs typeface="Arial"/>
                      </a:endParaRPr>
                    </a:p>
                  </a:txBody>
                  <a:tcPr marL="41586" marR="41586" marT="0" marB="0"/>
                </a:tc>
                <a:tc>
                  <a:txBody>
                    <a:bodyPr/>
                    <a:lstStyle/>
                    <a:p>
                      <a:pPr algn="just">
                        <a:lnSpc>
                          <a:spcPct val="150000"/>
                        </a:lnSpc>
                        <a:spcAft>
                          <a:spcPts val="1000"/>
                        </a:spcAft>
                      </a:pPr>
                      <a:r>
                        <a:rPr lang="id-ID" sz="2000">
                          <a:effectLst/>
                        </a:rPr>
                        <a:t>3, 5, 6, 8, 11</a:t>
                      </a:r>
                      <a:endParaRPr lang="en-US" sz="2000">
                        <a:effectLst/>
                        <a:latin typeface="Calibri"/>
                        <a:ea typeface="Times New Roman"/>
                        <a:cs typeface="Arial"/>
                      </a:endParaRPr>
                    </a:p>
                  </a:txBody>
                  <a:tcPr marL="41586" marR="41586" marT="0" marB="0"/>
                </a:tc>
                <a:extLst>
                  <a:ext uri="{0D108BD9-81ED-4DB2-BD59-A6C34878D82A}">
                    <a16:rowId xmlns:a16="http://schemas.microsoft.com/office/drawing/2014/main" val="10003"/>
                  </a:ext>
                </a:extLst>
              </a:tr>
              <a:tr h="1829766">
                <a:tc rowSpan="2">
                  <a:txBody>
                    <a:bodyPr/>
                    <a:lstStyle/>
                    <a:p>
                      <a:pPr algn="just">
                        <a:lnSpc>
                          <a:spcPct val="150000"/>
                        </a:lnSpc>
                        <a:spcAft>
                          <a:spcPts val="1000"/>
                        </a:spcAft>
                      </a:pPr>
                      <a:r>
                        <a:rPr lang="en-GB" sz="2000">
                          <a:effectLst/>
                        </a:rPr>
                        <a:t>2</a:t>
                      </a:r>
                      <a:endParaRPr lang="en-US" sz="2000">
                        <a:effectLst/>
                        <a:latin typeface="Calibri"/>
                        <a:ea typeface="Times New Roman"/>
                        <a:cs typeface="Arial"/>
                      </a:endParaRPr>
                    </a:p>
                  </a:txBody>
                  <a:tcPr marL="41586" marR="41586" marT="0" marB="0"/>
                </a:tc>
                <a:tc rowSpan="2">
                  <a:txBody>
                    <a:bodyPr/>
                    <a:lstStyle/>
                    <a:p>
                      <a:pPr algn="just">
                        <a:lnSpc>
                          <a:spcPct val="150000"/>
                        </a:lnSpc>
                        <a:spcAft>
                          <a:spcPts val="1000"/>
                        </a:spcAft>
                      </a:pPr>
                      <a:r>
                        <a:rPr lang="id-ID" sz="2000">
                          <a:effectLst/>
                        </a:rPr>
                        <a:t>Bernalar Kritis</a:t>
                      </a:r>
                      <a:endParaRPr lang="en-US" sz="2000">
                        <a:effectLst/>
                        <a:latin typeface="Calibri"/>
                        <a:ea typeface="Times New Roman"/>
                        <a:cs typeface="Arial"/>
                      </a:endParaRPr>
                    </a:p>
                  </a:txBody>
                  <a:tcPr marL="41586" marR="41586" marT="0" marB="0"/>
                </a:tc>
                <a:tc>
                  <a:txBody>
                    <a:bodyPr/>
                    <a:lstStyle/>
                    <a:p>
                      <a:pPr algn="just">
                        <a:lnSpc>
                          <a:spcPct val="150000"/>
                        </a:lnSpc>
                        <a:spcAft>
                          <a:spcPts val="0"/>
                        </a:spcAft>
                      </a:pPr>
                      <a:r>
                        <a:rPr lang="en-GB" sz="2000">
                          <a:effectLst/>
                        </a:rPr>
                        <a:t>Memper</a:t>
                      </a:r>
                      <a:r>
                        <a:rPr lang="id-ID" sz="2000">
                          <a:effectLst/>
                        </a:rPr>
                        <a:t>-</a:t>
                      </a:r>
                      <a:r>
                        <a:rPr lang="en-GB" sz="2000">
                          <a:effectLst/>
                        </a:rPr>
                        <a:t>oleh dan memprose</a:t>
                      </a:r>
                      <a:r>
                        <a:rPr lang="id-ID" sz="2000">
                          <a:effectLst/>
                        </a:rPr>
                        <a:t>s </a:t>
                      </a:r>
                      <a:r>
                        <a:rPr lang="en-GB" sz="2000">
                          <a:effectLst/>
                        </a:rPr>
                        <a:t>informasi dan gagasan</a:t>
                      </a:r>
                      <a:endParaRPr lang="en-US" sz="2000">
                        <a:effectLst/>
                        <a:latin typeface="Calibri"/>
                        <a:ea typeface="Times New Roman"/>
                        <a:cs typeface="Arial"/>
                      </a:endParaRPr>
                    </a:p>
                  </a:txBody>
                  <a:tcPr marL="41586" marR="41586" marT="0" marB="0"/>
                </a:tc>
                <a:tc>
                  <a:txBody>
                    <a:bodyPr/>
                    <a:lstStyle/>
                    <a:p>
                      <a:pPr algn="just">
                        <a:lnSpc>
                          <a:spcPct val="150000"/>
                        </a:lnSpc>
                        <a:spcAft>
                          <a:spcPts val="0"/>
                        </a:spcAft>
                      </a:pPr>
                      <a:r>
                        <a:rPr lang="nl-NL" sz="2000" dirty="0">
                          <a:effectLst/>
                        </a:rPr>
                        <a:t>Meng</a:t>
                      </a:r>
                      <a:r>
                        <a:rPr lang="id-ID" sz="2000" dirty="0">
                          <a:effectLst/>
                        </a:rPr>
                        <a:t>-</a:t>
                      </a:r>
                      <a:r>
                        <a:rPr lang="nl-NL" sz="2000" dirty="0">
                          <a:effectLst/>
                        </a:rPr>
                        <a:t>identifikasi, mengklarifikasi, dan mengolah informasi dan gagasan</a:t>
                      </a:r>
                      <a:endParaRPr lang="en-US" sz="2000" dirty="0">
                        <a:effectLst/>
                        <a:latin typeface="Calibri"/>
                        <a:ea typeface="Times New Roman"/>
                        <a:cs typeface="Arial"/>
                      </a:endParaRPr>
                    </a:p>
                  </a:txBody>
                  <a:tcPr marL="41586" marR="41586" marT="0" marB="0"/>
                </a:tc>
                <a:tc>
                  <a:txBody>
                    <a:bodyPr/>
                    <a:lstStyle/>
                    <a:p>
                      <a:pPr algn="just">
                        <a:lnSpc>
                          <a:spcPct val="150000"/>
                        </a:lnSpc>
                        <a:spcAft>
                          <a:spcPts val="1000"/>
                        </a:spcAft>
                      </a:pPr>
                      <a:r>
                        <a:rPr lang="id-ID" sz="2000" dirty="0">
                          <a:effectLst/>
                        </a:rPr>
                        <a:t>Mengidentifikasi informasi yang didapat berdasarkan kontekstualisasi dan mengaplikasikan informasi yang di dapat terhadap dirinya.</a:t>
                      </a:r>
                      <a:endParaRPr lang="en-US" sz="2000" dirty="0">
                        <a:effectLst/>
                        <a:latin typeface="Calibri"/>
                        <a:ea typeface="Times New Roman"/>
                        <a:cs typeface="Arial"/>
                      </a:endParaRPr>
                    </a:p>
                  </a:txBody>
                  <a:tcPr marL="41586" marR="41586" marT="0" marB="0"/>
                </a:tc>
                <a:tc>
                  <a:txBody>
                    <a:bodyPr/>
                    <a:lstStyle/>
                    <a:p>
                      <a:pPr algn="just">
                        <a:lnSpc>
                          <a:spcPct val="150000"/>
                        </a:lnSpc>
                        <a:spcAft>
                          <a:spcPts val="1000"/>
                        </a:spcAft>
                      </a:pPr>
                      <a:r>
                        <a:rPr lang="id-ID" sz="2000">
                          <a:effectLst/>
                        </a:rPr>
                        <a:t>1, </a:t>
                      </a:r>
                      <a:r>
                        <a:rPr lang="en-GB" sz="2000">
                          <a:effectLst/>
                        </a:rPr>
                        <a:t>2</a:t>
                      </a:r>
                      <a:r>
                        <a:rPr lang="id-ID" sz="2000">
                          <a:effectLst/>
                        </a:rPr>
                        <a:t>, 3, 4, 5, 6, 7, 1</a:t>
                      </a:r>
                      <a:r>
                        <a:rPr lang="en-GB" sz="2000">
                          <a:effectLst/>
                        </a:rPr>
                        <a:t>2</a:t>
                      </a:r>
                      <a:endParaRPr lang="en-US" sz="2000">
                        <a:effectLst/>
                        <a:latin typeface="Calibri"/>
                        <a:ea typeface="Times New Roman"/>
                        <a:cs typeface="Arial"/>
                      </a:endParaRPr>
                    </a:p>
                  </a:txBody>
                  <a:tcPr marL="41586" marR="41586" marT="0" marB="0"/>
                </a:tc>
                <a:extLst>
                  <a:ext uri="{0D108BD9-81ED-4DB2-BD59-A6C34878D82A}">
                    <a16:rowId xmlns:a16="http://schemas.microsoft.com/office/drawing/2014/main" val="10004"/>
                  </a:ext>
                </a:extLst>
              </a:tr>
              <a:tr h="1663424">
                <a:tc vMerge="1">
                  <a:txBody>
                    <a:bodyPr/>
                    <a:lstStyle/>
                    <a:p>
                      <a:endParaRPr lang="en-US"/>
                    </a:p>
                  </a:txBody>
                  <a:tcPr/>
                </a:tc>
                <a:tc vMerge="1">
                  <a:txBody>
                    <a:bodyPr/>
                    <a:lstStyle/>
                    <a:p>
                      <a:endParaRPr lang="en-US"/>
                    </a:p>
                  </a:txBody>
                  <a:tcPr/>
                </a:tc>
                <a:tc>
                  <a:txBody>
                    <a:bodyPr/>
                    <a:lstStyle/>
                    <a:p>
                      <a:pPr algn="just">
                        <a:lnSpc>
                          <a:spcPct val="150000"/>
                        </a:lnSpc>
                        <a:spcAft>
                          <a:spcPts val="0"/>
                        </a:spcAft>
                      </a:pPr>
                      <a:r>
                        <a:rPr lang="en-GB" sz="2000">
                          <a:effectLst/>
                        </a:rPr>
                        <a:t>Refleksi pemikiran dan proses berpikir</a:t>
                      </a:r>
                      <a:endParaRPr lang="en-US" sz="2000">
                        <a:effectLst/>
                        <a:latin typeface="Calibri"/>
                        <a:ea typeface="Times New Roman"/>
                        <a:cs typeface="Arial"/>
                      </a:endParaRPr>
                    </a:p>
                  </a:txBody>
                  <a:tcPr marL="41586" marR="41586" marT="0" marB="0"/>
                </a:tc>
                <a:tc>
                  <a:txBody>
                    <a:bodyPr/>
                    <a:lstStyle/>
                    <a:p>
                      <a:pPr algn="just">
                        <a:lnSpc>
                          <a:spcPct val="150000"/>
                        </a:lnSpc>
                        <a:spcAft>
                          <a:spcPts val="0"/>
                        </a:spcAft>
                      </a:pPr>
                      <a:r>
                        <a:rPr lang="nl-NL" sz="2000">
                          <a:effectLst/>
                        </a:rPr>
                        <a:t>Merefleksi dan mengevaluasi pemikiran</a:t>
                      </a:r>
                      <a:r>
                        <a:rPr lang="id-ID" sz="2000">
                          <a:effectLst/>
                        </a:rPr>
                        <a:t>-</a:t>
                      </a:r>
                      <a:r>
                        <a:rPr lang="nl-NL" sz="2000">
                          <a:effectLst/>
                        </a:rPr>
                        <a:t>nya sendiri</a:t>
                      </a:r>
                      <a:endParaRPr lang="en-US" sz="2000">
                        <a:effectLst/>
                        <a:latin typeface="Calibri"/>
                        <a:ea typeface="Times New Roman"/>
                        <a:cs typeface="Arial"/>
                      </a:endParaRPr>
                    </a:p>
                  </a:txBody>
                  <a:tcPr marL="41586" marR="41586" marT="0" marB="0"/>
                </a:tc>
                <a:tc>
                  <a:txBody>
                    <a:bodyPr/>
                    <a:lstStyle/>
                    <a:p>
                      <a:pPr algn="just">
                        <a:lnSpc>
                          <a:spcPct val="150000"/>
                        </a:lnSpc>
                        <a:spcAft>
                          <a:spcPts val="1000"/>
                        </a:spcAft>
                      </a:pPr>
                      <a:r>
                        <a:rPr lang="id-ID" sz="2000" dirty="0">
                          <a:effectLst/>
                        </a:rPr>
                        <a:t>Mengambil keputusan yang bijak dan cocok untuk dirinya berdasarkan analisi dan pemikiran matang atas suatu pilihan. </a:t>
                      </a:r>
                      <a:endParaRPr lang="en-US" sz="2000" dirty="0">
                        <a:effectLst/>
                        <a:latin typeface="Calibri"/>
                        <a:ea typeface="Times New Roman"/>
                        <a:cs typeface="Arial"/>
                      </a:endParaRPr>
                    </a:p>
                  </a:txBody>
                  <a:tcPr marL="41586" marR="41586" marT="0" marB="0"/>
                </a:tc>
                <a:tc>
                  <a:txBody>
                    <a:bodyPr/>
                    <a:lstStyle/>
                    <a:p>
                      <a:pPr algn="just">
                        <a:lnSpc>
                          <a:spcPct val="150000"/>
                        </a:lnSpc>
                        <a:spcAft>
                          <a:spcPts val="1000"/>
                        </a:spcAft>
                      </a:pPr>
                      <a:r>
                        <a:rPr lang="id-ID" sz="2000">
                          <a:effectLst/>
                        </a:rPr>
                        <a:t>4, 5, 6, 7, 8, 1</a:t>
                      </a:r>
                      <a:r>
                        <a:rPr lang="en-GB" sz="2000">
                          <a:effectLst/>
                        </a:rPr>
                        <a:t>2</a:t>
                      </a:r>
                      <a:endParaRPr lang="en-US" sz="2000">
                        <a:effectLst/>
                        <a:latin typeface="Calibri"/>
                        <a:ea typeface="Times New Roman"/>
                        <a:cs typeface="Arial"/>
                      </a:endParaRPr>
                    </a:p>
                  </a:txBody>
                  <a:tcPr marL="41586" marR="41586" marT="0" marB="0"/>
                </a:tc>
                <a:extLst>
                  <a:ext uri="{0D108BD9-81ED-4DB2-BD59-A6C34878D82A}">
                    <a16:rowId xmlns:a16="http://schemas.microsoft.com/office/drawing/2014/main" val="10005"/>
                  </a:ext>
                </a:extLst>
              </a:tr>
              <a:tr h="1330739">
                <a:tc rowSpan="2">
                  <a:txBody>
                    <a:bodyPr/>
                    <a:lstStyle/>
                    <a:p>
                      <a:pPr algn="just">
                        <a:lnSpc>
                          <a:spcPct val="150000"/>
                        </a:lnSpc>
                        <a:spcAft>
                          <a:spcPts val="1000"/>
                        </a:spcAft>
                      </a:pPr>
                      <a:r>
                        <a:rPr lang="id-ID" sz="2000">
                          <a:effectLst/>
                        </a:rPr>
                        <a:t>3</a:t>
                      </a:r>
                      <a:endParaRPr lang="en-US" sz="2000">
                        <a:effectLst/>
                        <a:latin typeface="Calibri"/>
                        <a:ea typeface="Times New Roman"/>
                        <a:cs typeface="Arial"/>
                      </a:endParaRPr>
                    </a:p>
                  </a:txBody>
                  <a:tcPr marL="41586" marR="41586" marT="0" marB="0"/>
                </a:tc>
                <a:tc rowSpan="2">
                  <a:txBody>
                    <a:bodyPr/>
                    <a:lstStyle/>
                    <a:p>
                      <a:pPr algn="just">
                        <a:lnSpc>
                          <a:spcPct val="150000"/>
                        </a:lnSpc>
                        <a:spcAft>
                          <a:spcPts val="1000"/>
                        </a:spcAft>
                      </a:pPr>
                      <a:r>
                        <a:rPr lang="id-ID" sz="2000">
                          <a:effectLst/>
                        </a:rPr>
                        <a:t>Kreatif</a:t>
                      </a:r>
                      <a:endParaRPr lang="en-US" sz="2000">
                        <a:effectLst/>
                        <a:latin typeface="Calibri"/>
                        <a:ea typeface="Times New Roman"/>
                        <a:cs typeface="Arial"/>
                      </a:endParaRPr>
                    </a:p>
                  </a:txBody>
                  <a:tcPr marL="41586" marR="41586" marT="0" marB="0"/>
                </a:tc>
                <a:tc>
                  <a:txBody>
                    <a:bodyPr/>
                    <a:lstStyle/>
                    <a:p>
                      <a:pPr algn="just">
                        <a:lnSpc>
                          <a:spcPct val="150000"/>
                        </a:lnSpc>
                        <a:spcAft>
                          <a:spcPts val="1000"/>
                        </a:spcAft>
                      </a:pPr>
                      <a:r>
                        <a:rPr lang="en-GB" sz="2000">
                          <a:effectLst/>
                        </a:rPr>
                        <a:t>Menghasil</a:t>
                      </a:r>
                      <a:r>
                        <a:rPr lang="id-ID" sz="2000">
                          <a:effectLst/>
                        </a:rPr>
                        <a:t>-</a:t>
                      </a:r>
                      <a:r>
                        <a:rPr lang="en-GB" sz="2000">
                          <a:effectLst/>
                        </a:rPr>
                        <a:t>kan gagasan yang orisinal</a:t>
                      </a:r>
                      <a:endParaRPr lang="en-US" sz="2000">
                        <a:effectLst/>
                        <a:latin typeface="Calibri"/>
                        <a:ea typeface="Times New Roman"/>
                        <a:cs typeface="Arial"/>
                      </a:endParaRPr>
                    </a:p>
                  </a:txBody>
                  <a:tcPr marL="41586" marR="41586" marT="0" marB="0"/>
                </a:tc>
                <a:tc>
                  <a:txBody>
                    <a:bodyPr/>
                    <a:lstStyle/>
                    <a:p>
                      <a:pPr algn="just">
                        <a:lnSpc>
                          <a:spcPct val="150000"/>
                        </a:lnSpc>
                        <a:spcAft>
                          <a:spcPts val="1000"/>
                        </a:spcAft>
                      </a:pPr>
                      <a:r>
                        <a:rPr lang="id-ID" sz="2000">
                          <a:effectLst/>
                        </a:rPr>
                        <a:t>Menghasil-kan gagasan yang orisinal</a:t>
                      </a:r>
                      <a:endParaRPr lang="en-US" sz="2000">
                        <a:effectLst/>
                        <a:latin typeface="Calibri"/>
                        <a:ea typeface="Times New Roman"/>
                        <a:cs typeface="Arial"/>
                      </a:endParaRPr>
                    </a:p>
                  </a:txBody>
                  <a:tcPr marL="41586" marR="41586" marT="0" marB="0"/>
                </a:tc>
                <a:tc>
                  <a:txBody>
                    <a:bodyPr/>
                    <a:lstStyle/>
                    <a:p>
                      <a:pPr algn="just">
                        <a:lnSpc>
                          <a:spcPct val="150000"/>
                        </a:lnSpc>
                        <a:spcAft>
                          <a:spcPts val="1000"/>
                        </a:spcAft>
                      </a:pPr>
                      <a:r>
                        <a:rPr lang="id-ID" sz="2000" dirty="0">
                          <a:effectLst/>
                        </a:rPr>
                        <a:t>Menemukan ide serta gagasan orisinal berdasarkan jenis karya yang dipilihnya.</a:t>
                      </a:r>
                      <a:endParaRPr lang="en-US" sz="2000" dirty="0">
                        <a:effectLst/>
                        <a:latin typeface="Calibri"/>
                        <a:ea typeface="Times New Roman"/>
                        <a:cs typeface="Arial"/>
                      </a:endParaRPr>
                    </a:p>
                  </a:txBody>
                  <a:tcPr marL="41586" marR="41586" marT="0" marB="0"/>
                </a:tc>
                <a:tc>
                  <a:txBody>
                    <a:bodyPr/>
                    <a:lstStyle/>
                    <a:p>
                      <a:pPr algn="just">
                        <a:lnSpc>
                          <a:spcPct val="150000"/>
                        </a:lnSpc>
                        <a:spcAft>
                          <a:spcPts val="1000"/>
                        </a:spcAft>
                      </a:pPr>
                      <a:r>
                        <a:rPr lang="id-ID" sz="2000">
                          <a:effectLst/>
                        </a:rPr>
                        <a:t>7, 9, 10, 11, 13</a:t>
                      </a:r>
                      <a:endParaRPr lang="en-US" sz="2000">
                        <a:effectLst/>
                        <a:latin typeface="Calibri"/>
                        <a:ea typeface="Times New Roman"/>
                        <a:cs typeface="Arial"/>
                      </a:endParaRPr>
                    </a:p>
                  </a:txBody>
                  <a:tcPr marL="41586" marR="41586" marT="0" marB="0"/>
                </a:tc>
                <a:extLst>
                  <a:ext uri="{0D108BD9-81ED-4DB2-BD59-A6C34878D82A}">
                    <a16:rowId xmlns:a16="http://schemas.microsoft.com/office/drawing/2014/main" val="10006"/>
                  </a:ext>
                </a:extLst>
              </a:tr>
              <a:tr h="1873181">
                <a:tc vMerge="1">
                  <a:txBody>
                    <a:bodyPr/>
                    <a:lstStyle/>
                    <a:p>
                      <a:endParaRPr lang="en-US"/>
                    </a:p>
                  </a:txBody>
                  <a:tcPr/>
                </a:tc>
                <a:tc vMerge="1">
                  <a:txBody>
                    <a:bodyPr/>
                    <a:lstStyle/>
                    <a:p>
                      <a:endParaRPr lang="en-US"/>
                    </a:p>
                  </a:txBody>
                  <a:tcPr/>
                </a:tc>
                <a:tc>
                  <a:txBody>
                    <a:bodyPr/>
                    <a:lstStyle/>
                    <a:p>
                      <a:pPr algn="just">
                        <a:lnSpc>
                          <a:spcPct val="150000"/>
                        </a:lnSpc>
                        <a:spcAft>
                          <a:spcPts val="1000"/>
                        </a:spcAft>
                      </a:pPr>
                      <a:r>
                        <a:rPr lang="nl-NL" sz="2000">
                          <a:effectLst/>
                        </a:rPr>
                        <a:t>Menghasilkan karya dan tindakan yang orisinal</a:t>
                      </a:r>
                      <a:endParaRPr lang="en-US" sz="2000">
                        <a:effectLst/>
                        <a:latin typeface="Calibri"/>
                        <a:ea typeface="Times New Roman"/>
                        <a:cs typeface="Arial"/>
                      </a:endParaRPr>
                    </a:p>
                  </a:txBody>
                  <a:tcPr marL="41586" marR="41586" marT="0" marB="0"/>
                </a:tc>
                <a:tc>
                  <a:txBody>
                    <a:bodyPr/>
                    <a:lstStyle/>
                    <a:p>
                      <a:pPr algn="just">
                        <a:lnSpc>
                          <a:spcPct val="150000"/>
                        </a:lnSpc>
                        <a:spcAft>
                          <a:spcPts val="1000"/>
                        </a:spcAft>
                      </a:pPr>
                      <a:r>
                        <a:rPr lang="nl-NL" sz="2000">
                          <a:effectLst/>
                        </a:rPr>
                        <a:t>Menghasilkan karya dan tindakan yang orisinal</a:t>
                      </a:r>
                      <a:endParaRPr lang="en-US" sz="2000">
                        <a:effectLst/>
                        <a:latin typeface="Calibri"/>
                        <a:ea typeface="Times New Roman"/>
                        <a:cs typeface="Arial"/>
                      </a:endParaRPr>
                    </a:p>
                  </a:txBody>
                  <a:tcPr marL="41586" marR="41586" marT="0" marB="0"/>
                </a:tc>
                <a:tc>
                  <a:txBody>
                    <a:bodyPr/>
                    <a:lstStyle/>
                    <a:p>
                      <a:pPr algn="just">
                        <a:lnSpc>
                          <a:spcPct val="150000"/>
                        </a:lnSpc>
                        <a:spcAft>
                          <a:spcPts val="1000"/>
                        </a:spcAft>
                      </a:pPr>
                      <a:r>
                        <a:rPr lang="id-ID" sz="2000" dirty="0">
                          <a:effectLst/>
                        </a:rPr>
                        <a:t>Menghasilkan karya yang orisinal dan unik melalui keahlian tangan yang kreatif.</a:t>
                      </a:r>
                      <a:endParaRPr lang="en-US" sz="2000" dirty="0">
                        <a:effectLst/>
                        <a:latin typeface="Calibri"/>
                        <a:ea typeface="Times New Roman"/>
                        <a:cs typeface="Arial"/>
                      </a:endParaRPr>
                    </a:p>
                  </a:txBody>
                  <a:tcPr marL="41586" marR="41586" marT="0" marB="0"/>
                </a:tc>
                <a:tc>
                  <a:txBody>
                    <a:bodyPr/>
                    <a:lstStyle/>
                    <a:p>
                      <a:pPr algn="just">
                        <a:lnSpc>
                          <a:spcPct val="150000"/>
                        </a:lnSpc>
                        <a:spcAft>
                          <a:spcPts val="1000"/>
                        </a:spcAft>
                      </a:pPr>
                      <a:r>
                        <a:rPr lang="id-ID" sz="2000" dirty="0">
                          <a:effectLst/>
                        </a:rPr>
                        <a:t>7, 9, 10, 11, 13</a:t>
                      </a:r>
                      <a:endParaRPr lang="en-US" sz="2000" dirty="0">
                        <a:effectLst/>
                        <a:latin typeface="Calibri"/>
                        <a:ea typeface="Times New Roman"/>
                        <a:cs typeface="Arial"/>
                      </a:endParaRPr>
                    </a:p>
                  </a:txBody>
                  <a:tcPr marL="41586" marR="41586" marT="0" marB="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7352383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7" name="Google Shape;97;p16"/>
          <p:cNvSpPr txBox="1">
            <a:spLocks noGrp="1"/>
          </p:cNvSpPr>
          <p:nvPr>
            <p:ph type="subTitle" idx="1"/>
          </p:nvPr>
        </p:nvSpPr>
        <p:spPr>
          <a:xfrm>
            <a:off x="1385094" y="4067969"/>
            <a:ext cx="19431000" cy="1447800"/>
          </a:xfrm>
          <a:prstGeom prst="rect">
            <a:avLst/>
          </a:prstGeom>
        </p:spPr>
        <p:txBody>
          <a:bodyPr spcFirstLastPara="1" wrap="square" lIns="255950" tIns="255950" rIns="255950" bIns="255950" anchor="ctr" anchorCtr="0">
            <a:noAutofit/>
          </a:bodyPr>
          <a:lstStyle/>
          <a:p>
            <a:pPr marL="0" lvl="0" indent="0" algn="just"/>
            <a:r>
              <a:rPr lang="da-DK" sz="4400" dirty="0">
                <a:latin typeface="Times New Roman" pitchFamily="18" charset="0"/>
                <a:ea typeface="Gungsuh" pitchFamily="18" charset="-127"/>
                <a:cs typeface="Times New Roman" pitchFamily="18" charset="0"/>
              </a:rPr>
              <a:t>4.</a:t>
            </a:r>
            <a:r>
              <a:rPr lang="id-ID" sz="4400" dirty="0">
                <a:latin typeface="Times New Roman" pitchFamily="18" charset="0"/>
                <a:ea typeface="Gungsuh" pitchFamily="18" charset="-127"/>
                <a:cs typeface="Times New Roman" pitchFamily="18" charset="0"/>
              </a:rPr>
              <a:t>2</a:t>
            </a:r>
            <a:r>
              <a:rPr lang="da-DK" sz="4400" dirty="0">
                <a:latin typeface="Times New Roman" pitchFamily="18" charset="0"/>
                <a:ea typeface="Gungsuh" pitchFamily="18" charset="-127"/>
                <a:cs typeface="Times New Roman" pitchFamily="18" charset="0"/>
              </a:rPr>
              <a:t>. </a:t>
            </a:r>
            <a:r>
              <a:rPr lang="id-ID" sz="4400" dirty="0">
                <a:latin typeface="Times New Roman" pitchFamily="18" charset="0"/>
                <a:ea typeface="Gungsuh" pitchFamily="18" charset="-127"/>
                <a:cs typeface="Times New Roman" pitchFamily="18" charset="0"/>
              </a:rPr>
              <a:t>Proses Pembuatan Modul Projek</a:t>
            </a:r>
            <a:endParaRPr lang="da-DK" sz="4400" dirty="0">
              <a:latin typeface="Times New Roman" pitchFamily="18" charset="0"/>
              <a:ea typeface="Gungsuh" pitchFamily="18" charset="-127"/>
              <a:cs typeface="Times New Roman" pitchFamily="18" charset="0"/>
            </a:endParaRPr>
          </a:p>
          <a:p>
            <a:pPr marL="0" lvl="0" indent="0" algn="just"/>
            <a:r>
              <a:rPr lang="da-DK" sz="4400" dirty="0">
                <a:latin typeface="Times New Roman" pitchFamily="18" charset="0"/>
                <a:ea typeface="Gungsuh" pitchFamily="18" charset="-127"/>
                <a:cs typeface="Times New Roman" pitchFamily="18" charset="0"/>
              </a:rPr>
              <a:t>4.</a:t>
            </a:r>
            <a:r>
              <a:rPr lang="id-ID" sz="4400" dirty="0">
                <a:latin typeface="Times New Roman" pitchFamily="18" charset="0"/>
                <a:ea typeface="Gungsuh" pitchFamily="18" charset="-127"/>
                <a:cs typeface="Times New Roman" pitchFamily="18" charset="0"/>
              </a:rPr>
              <a:t>2</a:t>
            </a:r>
            <a:r>
              <a:rPr lang="da-DK" sz="4400" dirty="0">
                <a:latin typeface="Times New Roman" pitchFamily="18" charset="0"/>
                <a:ea typeface="Gungsuh" pitchFamily="18" charset="-127"/>
                <a:cs typeface="Times New Roman" pitchFamily="18" charset="0"/>
              </a:rPr>
              <a:t>.1. </a:t>
            </a:r>
            <a:r>
              <a:rPr lang="id-ID" sz="4400" dirty="0">
                <a:latin typeface="Times New Roman" pitchFamily="18" charset="0"/>
                <a:ea typeface="Gungsuh" pitchFamily="18" charset="-127"/>
                <a:cs typeface="Times New Roman" pitchFamily="18" charset="0"/>
              </a:rPr>
              <a:t>Pengembangan Topik Projek</a:t>
            </a:r>
            <a:endParaRPr lang="da-DK" sz="4400" dirty="0">
              <a:latin typeface="Times New Roman" pitchFamily="18" charset="0"/>
              <a:ea typeface="Gungsuh" pitchFamily="18" charset="-127"/>
              <a:cs typeface="Times New Roman" pitchFamily="18" charset="0"/>
            </a:endParaRPr>
          </a:p>
          <a:p>
            <a:pPr marL="60325" lvl="0" indent="0" algn="just" rtl="0">
              <a:spcBef>
                <a:spcPts val="0"/>
              </a:spcBef>
              <a:spcAft>
                <a:spcPts val="0"/>
              </a:spcAft>
            </a:pPr>
            <a:endParaRPr lang="x-none" sz="4400">
              <a:latin typeface="Times New Roman" pitchFamily="18" charset="0"/>
              <a:ea typeface="Gungsuh" pitchFamily="18" charset="-127"/>
              <a:cs typeface="Times New Roman" pitchFamily="18" charset="0"/>
            </a:endParaRPr>
          </a:p>
        </p:txBody>
      </p:sp>
      <p:cxnSp>
        <p:nvCxnSpPr>
          <p:cNvPr id="98" name="Google Shape;98;p16"/>
          <p:cNvCxnSpPr/>
          <p:nvPr/>
        </p:nvCxnSpPr>
        <p:spPr>
          <a:xfrm>
            <a:off x="3567594" y="2848769"/>
            <a:ext cx="16405200" cy="0"/>
          </a:xfrm>
          <a:prstGeom prst="straightConnector1">
            <a:avLst/>
          </a:prstGeom>
          <a:noFill/>
          <a:ln w="9525" cap="flat" cmpd="sng">
            <a:solidFill>
              <a:schemeClr val="dk1"/>
            </a:solidFill>
            <a:prstDash val="solid"/>
            <a:round/>
            <a:headEnd type="none" w="med" len="med"/>
            <a:tailEnd type="none" w="med" len="med"/>
          </a:ln>
        </p:spPr>
      </p:cxnSp>
      <p:cxnSp>
        <p:nvCxnSpPr>
          <p:cNvPr id="99" name="Google Shape;99;p16"/>
          <p:cNvCxnSpPr/>
          <p:nvPr/>
        </p:nvCxnSpPr>
        <p:spPr>
          <a:xfrm>
            <a:off x="4688994" y="2848769"/>
            <a:ext cx="15283800" cy="0"/>
          </a:xfrm>
          <a:prstGeom prst="straightConnector1">
            <a:avLst/>
          </a:prstGeom>
          <a:noFill/>
          <a:ln w="9525" cap="flat" cmpd="sng">
            <a:solidFill>
              <a:schemeClr val="dk1"/>
            </a:solidFill>
            <a:prstDash val="solid"/>
            <a:round/>
            <a:headEnd type="none" w="med" len="med"/>
            <a:tailEnd type="none" w="med" len="med"/>
          </a:ln>
        </p:spPr>
      </p:cxnSp>
      <p:sp>
        <p:nvSpPr>
          <p:cNvPr id="3" name="Title 2"/>
          <p:cNvSpPr>
            <a:spLocks noGrp="1"/>
          </p:cNvSpPr>
          <p:nvPr>
            <p:ph type="ctrTitle"/>
          </p:nvPr>
        </p:nvSpPr>
        <p:spPr>
          <a:xfrm>
            <a:off x="4124855" y="1172369"/>
            <a:ext cx="14895000" cy="1524000"/>
          </a:xfrm>
        </p:spPr>
        <p:txBody>
          <a:bodyPr>
            <a:normAutofit/>
          </a:bodyPr>
          <a:lstStyle/>
          <a:p>
            <a:r>
              <a:rPr lang="id-ID" sz="7200" dirty="0">
                <a:latin typeface="Algerian" pitchFamily="82" charset="0"/>
              </a:rPr>
              <a:t>Hasil dan pembahasan</a:t>
            </a:r>
            <a:endParaRPr lang="en-US" sz="7200" dirty="0">
              <a:latin typeface="Algerian" pitchFamily="82" charset="0"/>
            </a:endParaRPr>
          </a:p>
        </p:txBody>
      </p:sp>
      <p:graphicFrame>
        <p:nvGraphicFramePr>
          <p:cNvPr id="2" name="Table 1"/>
          <p:cNvGraphicFramePr>
            <a:graphicFrameLocks noGrp="1"/>
          </p:cNvGraphicFramePr>
          <p:nvPr>
            <p:extLst>
              <p:ext uri="{D42A27DB-BD31-4B8C-83A1-F6EECF244321}">
                <p14:modId xmlns:p14="http://schemas.microsoft.com/office/powerpoint/2010/main" val="4070363080"/>
              </p:ext>
            </p:extLst>
          </p:nvPr>
        </p:nvGraphicFramePr>
        <p:xfrm>
          <a:off x="4073994" y="6125369"/>
          <a:ext cx="13313100" cy="5791200"/>
        </p:xfrm>
        <a:graphic>
          <a:graphicData uri="http://schemas.openxmlformats.org/drawingml/2006/table">
            <a:tbl>
              <a:tblPr firstRow="1" firstCol="1" bandRow="1">
                <a:tableStyleId>{9CE451AF-12E0-469C-8A2F-0394EC1CE82B}</a:tableStyleId>
              </a:tblPr>
              <a:tblGrid>
                <a:gridCol w="951510">
                  <a:extLst>
                    <a:ext uri="{9D8B030D-6E8A-4147-A177-3AD203B41FA5}">
                      <a16:colId xmlns:a16="http://schemas.microsoft.com/office/drawing/2014/main" val="20000"/>
                    </a:ext>
                  </a:extLst>
                </a:gridCol>
                <a:gridCol w="3039735">
                  <a:extLst>
                    <a:ext uri="{9D8B030D-6E8A-4147-A177-3AD203B41FA5}">
                      <a16:colId xmlns:a16="http://schemas.microsoft.com/office/drawing/2014/main" val="20001"/>
                    </a:ext>
                  </a:extLst>
                </a:gridCol>
                <a:gridCol w="9321855">
                  <a:extLst>
                    <a:ext uri="{9D8B030D-6E8A-4147-A177-3AD203B41FA5}">
                      <a16:colId xmlns:a16="http://schemas.microsoft.com/office/drawing/2014/main" val="20002"/>
                    </a:ext>
                  </a:extLst>
                </a:gridCol>
              </a:tblGrid>
              <a:tr h="540866">
                <a:tc>
                  <a:txBody>
                    <a:bodyPr/>
                    <a:lstStyle/>
                    <a:p>
                      <a:pPr algn="ctr">
                        <a:lnSpc>
                          <a:spcPct val="150000"/>
                        </a:lnSpc>
                        <a:spcAft>
                          <a:spcPts val="1000"/>
                        </a:spcAft>
                        <a:tabLst>
                          <a:tab pos="1170305" algn="l"/>
                        </a:tabLst>
                      </a:pPr>
                      <a:r>
                        <a:rPr lang="id-ID" sz="3200" dirty="0">
                          <a:effectLst/>
                        </a:rPr>
                        <a:t>No</a:t>
                      </a:r>
                      <a:endParaRPr lang="en-US" sz="3200" dirty="0">
                        <a:effectLst/>
                        <a:latin typeface="Calibri"/>
                        <a:ea typeface="Times New Roman"/>
                        <a:cs typeface="Arial"/>
                      </a:endParaRPr>
                    </a:p>
                  </a:txBody>
                  <a:tcPr marL="68580" marR="68580" marT="0" marB="0"/>
                </a:tc>
                <a:tc>
                  <a:txBody>
                    <a:bodyPr/>
                    <a:lstStyle/>
                    <a:p>
                      <a:pPr algn="ctr">
                        <a:lnSpc>
                          <a:spcPct val="150000"/>
                        </a:lnSpc>
                        <a:spcAft>
                          <a:spcPts val="1000"/>
                        </a:spcAft>
                        <a:tabLst>
                          <a:tab pos="1170305" algn="l"/>
                        </a:tabLst>
                      </a:pPr>
                      <a:r>
                        <a:rPr lang="id-ID" sz="3200">
                          <a:effectLst/>
                        </a:rPr>
                        <a:t>Pengembangan</a:t>
                      </a:r>
                      <a:endParaRPr lang="en-US" sz="3200">
                        <a:effectLst/>
                        <a:latin typeface="Calibri"/>
                        <a:ea typeface="Times New Roman"/>
                        <a:cs typeface="Arial"/>
                      </a:endParaRPr>
                    </a:p>
                  </a:txBody>
                  <a:tcPr marL="68580" marR="68580" marT="0" marB="0"/>
                </a:tc>
                <a:tc>
                  <a:txBody>
                    <a:bodyPr/>
                    <a:lstStyle/>
                    <a:p>
                      <a:pPr algn="ctr">
                        <a:lnSpc>
                          <a:spcPct val="150000"/>
                        </a:lnSpc>
                        <a:spcAft>
                          <a:spcPts val="1000"/>
                        </a:spcAft>
                        <a:tabLst>
                          <a:tab pos="1170305" algn="l"/>
                        </a:tabLst>
                      </a:pPr>
                      <a:r>
                        <a:rPr lang="id-ID" sz="3200">
                          <a:effectLst/>
                        </a:rPr>
                        <a:t>Keterangan</a:t>
                      </a:r>
                      <a:endParaRPr lang="en-US" sz="3200">
                        <a:effectLst/>
                        <a:latin typeface="Calibri"/>
                        <a:ea typeface="Times New Roman"/>
                        <a:cs typeface="Arial"/>
                      </a:endParaRPr>
                    </a:p>
                  </a:txBody>
                  <a:tcPr marL="68580" marR="68580" marT="0" marB="0"/>
                </a:tc>
                <a:extLst>
                  <a:ext uri="{0D108BD9-81ED-4DB2-BD59-A6C34878D82A}">
                    <a16:rowId xmlns:a16="http://schemas.microsoft.com/office/drawing/2014/main" val="10000"/>
                  </a:ext>
                </a:extLst>
              </a:tr>
              <a:tr h="642584">
                <a:tc>
                  <a:txBody>
                    <a:bodyPr/>
                    <a:lstStyle/>
                    <a:p>
                      <a:pPr algn="ctr">
                        <a:lnSpc>
                          <a:spcPct val="150000"/>
                        </a:lnSpc>
                        <a:spcAft>
                          <a:spcPts val="1000"/>
                        </a:spcAft>
                        <a:tabLst>
                          <a:tab pos="1170305" algn="l"/>
                        </a:tabLst>
                      </a:pPr>
                      <a:r>
                        <a:rPr lang="id-ID" sz="3200">
                          <a:effectLst/>
                        </a:rPr>
                        <a:t>1</a:t>
                      </a:r>
                      <a:endParaRPr lang="en-US" sz="3200">
                        <a:effectLst/>
                        <a:latin typeface="Calibri"/>
                        <a:ea typeface="Times New Roman"/>
                        <a:cs typeface="Arial"/>
                      </a:endParaRPr>
                    </a:p>
                  </a:txBody>
                  <a:tcPr marL="68580" marR="68580" marT="0" marB="0"/>
                </a:tc>
                <a:tc>
                  <a:txBody>
                    <a:bodyPr/>
                    <a:lstStyle/>
                    <a:p>
                      <a:pPr algn="just">
                        <a:lnSpc>
                          <a:spcPct val="150000"/>
                        </a:lnSpc>
                        <a:spcAft>
                          <a:spcPts val="1000"/>
                        </a:spcAft>
                        <a:tabLst>
                          <a:tab pos="1170305" algn="l"/>
                        </a:tabLst>
                      </a:pPr>
                      <a:r>
                        <a:rPr lang="id-ID" sz="3200">
                          <a:effectLst/>
                        </a:rPr>
                        <a:t>Nama Projek</a:t>
                      </a:r>
                      <a:endParaRPr lang="en-US" sz="3200">
                        <a:effectLst/>
                        <a:latin typeface="Calibri"/>
                        <a:ea typeface="Times New Roman"/>
                        <a:cs typeface="Arial"/>
                      </a:endParaRPr>
                    </a:p>
                  </a:txBody>
                  <a:tcPr marL="68580" marR="68580" marT="0" marB="0"/>
                </a:tc>
                <a:tc>
                  <a:txBody>
                    <a:bodyPr/>
                    <a:lstStyle/>
                    <a:p>
                      <a:pPr algn="just">
                        <a:lnSpc>
                          <a:spcPct val="150000"/>
                        </a:lnSpc>
                        <a:spcAft>
                          <a:spcPts val="1000"/>
                        </a:spcAft>
                        <a:tabLst>
                          <a:tab pos="1170305" algn="l"/>
                        </a:tabLst>
                      </a:pPr>
                      <a:r>
                        <a:rPr lang="id-ID" sz="3200" i="1" dirty="0">
                          <a:effectLst/>
                        </a:rPr>
                        <a:t>Our Hands Our Creatifity</a:t>
                      </a:r>
                      <a:endParaRPr lang="en-US" sz="3200" i="1" dirty="0">
                        <a:effectLst/>
                        <a:latin typeface="Calibri"/>
                        <a:ea typeface="Times New Roman"/>
                        <a:cs typeface="Arial"/>
                      </a:endParaRPr>
                    </a:p>
                  </a:txBody>
                  <a:tcPr marL="68580" marR="68580" marT="0" marB="0"/>
                </a:tc>
                <a:extLst>
                  <a:ext uri="{0D108BD9-81ED-4DB2-BD59-A6C34878D82A}">
                    <a16:rowId xmlns:a16="http://schemas.microsoft.com/office/drawing/2014/main" val="10001"/>
                  </a:ext>
                </a:extLst>
              </a:tr>
              <a:tr h="540866">
                <a:tc>
                  <a:txBody>
                    <a:bodyPr/>
                    <a:lstStyle/>
                    <a:p>
                      <a:pPr algn="ctr">
                        <a:lnSpc>
                          <a:spcPct val="150000"/>
                        </a:lnSpc>
                        <a:spcAft>
                          <a:spcPts val="1000"/>
                        </a:spcAft>
                        <a:tabLst>
                          <a:tab pos="1170305" algn="l"/>
                        </a:tabLst>
                      </a:pPr>
                      <a:r>
                        <a:rPr lang="id-ID" sz="3200">
                          <a:effectLst/>
                        </a:rPr>
                        <a:t>2</a:t>
                      </a:r>
                      <a:endParaRPr lang="en-US" sz="3200">
                        <a:effectLst/>
                        <a:latin typeface="Calibri"/>
                        <a:ea typeface="Times New Roman"/>
                        <a:cs typeface="Arial"/>
                      </a:endParaRPr>
                    </a:p>
                  </a:txBody>
                  <a:tcPr marL="68580" marR="68580" marT="0" marB="0"/>
                </a:tc>
                <a:tc>
                  <a:txBody>
                    <a:bodyPr/>
                    <a:lstStyle/>
                    <a:p>
                      <a:pPr algn="just">
                        <a:lnSpc>
                          <a:spcPct val="150000"/>
                        </a:lnSpc>
                        <a:spcAft>
                          <a:spcPts val="1000"/>
                        </a:spcAft>
                        <a:tabLst>
                          <a:tab pos="1170305" algn="l"/>
                        </a:tabLst>
                      </a:pPr>
                      <a:r>
                        <a:rPr lang="id-ID" sz="3200">
                          <a:effectLst/>
                        </a:rPr>
                        <a:t>Tema</a:t>
                      </a:r>
                      <a:endParaRPr lang="en-US" sz="3200">
                        <a:effectLst/>
                        <a:latin typeface="Calibri"/>
                        <a:ea typeface="Times New Roman"/>
                        <a:cs typeface="Arial"/>
                      </a:endParaRPr>
                    </a:p>
                  </a:txBody>
                  <a:tcPr marL="68580" marR="68580" marT="0" marB="0"/>
                </a:tc>
                <a:tc>
                  <a:txBody>
                    <a:bodyPr/>
                    <a:lstStyle/>
                    <a:p>
                      <a:pPr algn="just">
                        <a:lnSpc>
                          <a:spcPct val="150000"/>
                        </a:lnSpc>
                        <a:spcAft>
                          <a:spcPts val="1000"/>
                        </a:spcAft>
                        <a:tabLst>
                          <a:tab pos="1170305" algn="l"/>
                        </a:tabLst>
                      </a:pPr>
                      <a:r>
                        <a:rPr lang="id-ID" sz="3200">
                          <a:effectLst/>
                        </a:rPr>
                        <a:t>Kewirausahaan</a:t>
                      </a:r>
                      <a:endParaRPr lang="en-US" sz="3200">
                        <a:effectLst/>
                        <a:latin typeface="Calibri"/>
                        <a:ea typeface="Times New Roman"/>
                        <a:cs typeface="Arial"/>
                      </a:endParaRPr>
                    </a:p>
                  </a:txBody>
                  <a:tcPr marL="68580" marR="68580" marT="0" marB="0"/>
                </a:tc>
                <a:extLst>
                  <a:ext uri="{0D108BD9-81ED-4DB2-BD59-A6C34878D82A}">
                    <a16:rowId xmlns:a16="http://schemas.microsoft.com/office/drawing/2014/main" val="10002"/>
                  </a:ext>
                </a:extLst>
              </a:tr>
              <a:tr h="2314285">
                <a:tc>
                  <a:txBody>
                    <a:bodyPr/>
                    <a:lstStyle/>
                    <a:p>
                      <a:pPr algn="ctr">
                        <a:lnSpc>
                          <a:spcPct val="150000"/>
                        </a:lnSpc>
                        <a:spcAft>
                          <a:spcPts val="1000"/>
                        </a:spcAft>
                        <a:tabLst>
                          <a:tab pos="1170305" algn="l"/>
                        </a:tabLst>
                      </a:pPr>
                      <a:r>
                        <a:rPr lang="id-ID" sz="3200">
                          <a:effectLst/>
                        </a:rPr>
                        <a:t>3</a:t>
                      </a:r>
                      <a:endParaRPr lang="en-US" sz="3200">
                        <a:effectLst/>
                        <a:latin typeface="Calibri"/>
                        <a:ea typeface="Times New Roman"/>
                        <a:cs typeface="Arial"/>
                      </a:endParaRPr>
                    </a:p>
                  </a:txBody>
                  <a:tcPr marL="68580" marR="68580" marT="0" marB="0"/>
                </a:tc>
                <a:tc>
                  <a:txBody>
                    <a:bodyPr/>
                    <a:lstStyle/>
                    <a:p>
                      <a:pPr algn="just">
                        <a:lnSpc>
                          <a:spcPct val="150000"/>
                        </a:lnSpc>
                        <a:spcAft>
                          <a:spcPts val="1000"/>
                        </a:spcAft>
                        <a:tabLst>
                          <a:tab pos="1170305" algn="l"/>
                        </a:tabLst>
                      </a:pPr>
                      <a:r>
                        <a:rPr lang="id-ID" sz="3200">
                          <a:effectLst/>
                        </a:rPr>
                        <a:t>Projek </a:t>
                      </a:r>
                      <a:endParaRPr lang="en-US" sz="3200">
                        <a:effectLst/>
                        <a:latin typeface="Calibri"/>
                        <a:ea typeface="Times New Roman"/>
                        <a:cs typeface="Arial"/>
                      </a:endParaRPr>
                    </a:p>
                  </a:txBody>
                  <a:tcPr marL="68580" marR="68580" marT="0" marB="0"/>
                </a:tc>
                <a:tc>
                  <a:txBody>
                    <a:bodyPr/>
                    <a:lstStyle/>
                    <a:p>
                      <a:pPr marL="342900" lvl="0" indent="-342900" algn="just" rtl="0">
                        <a:lnSpc>
                          <a:spcPct val="150000"/>
                        </a:lnSpc>
                        <a:spcAft>
                          <a:spcPts val="1000"/>
                        </a:spcAft>
                        <a:buFont typeface="Times New Roman"/>
                        <a:buChar char="-"/>
                        <a:tabLst>
                          <a:tab pos="201295" algn="l"/>
                        </a:tabLst>
                      </a:pPr>
                      <a:r>
                        <a:rPr lang="id-ID" sz="3200" dirty="0">
                          <a:effectLst/>
                        </a:rPr>
                        <a:t>Menemukan ide berkarya kriya.</a:t>
                      </a:r>
                      <a:endParaRPr lang="en-US" sz="3200" dirty="0">
                        <a:effectLst/>
                      </a:endParaRPr>
                    </a:p>
                    <a:p>
                      <a:pPr marL="342900" lvl="0" indent="-342900" algn="just">
                        <a:lnSpc>
                          <a:spcPct val="150000"/>
                        </a:lnSpc>
                        <a:spcAft>
                          <a:spcPts val="1000"/>
                        </a:spcAft>
                        <a:buFont typeface="Times New Roman"/>
                        <a:buChar char="-"/>
                        <a:tabLst>
                          <a:tab pos="201295" algn="l"/>
                        </a:tabLst>
                      </a:pPr>
                      <a:r>
                        <a:rPr lang="id-ID" sz="3200" dirty="0">
                          <a:effectLst/>
                        </a:rPr>
                        <a:t>Membuat karya kriya berdasarkan jenis yang diminati.</a:t>
                      </a:r>
                      <a:endParaRPr lang="en-US" sz="3200" dirty="0">
                        <a:effectLst/>
                      </a:endParaRPr>
                    </a:p>
                    <a:p>
                      <a:pPr marL="342900" lvl="0" indent="-342900" algn="just">
                        <a:lnSpc>
                          <a:spcPct val="150000"/>
                        </a:lnSpc>
                        <a:spcAft>
                          <a:spcPts val="1000"/>
                        </a:spcAft>
                        <a:buFont typeface="Times New Roman"/>
                        <a:buChar char="-"/>
                        <a:tabLst>
                          <a:tab pos="201295" algn="l"/>
                        </a:tabLst>
                      </a:pPr>
                      <a:r>
                        <a:rPr lang="id-ID" sz="3200" dirty="0">
                          <a:effectLst/>
                        </a:rPr>
                        <a:t>Melakukan kegiatan berwirausaha hasil berkarya kriya.  </a:t>
                      </a:r>
                      <a:endParaRPr lang="en-US" sz="3200" dirty="0">
                        <a:effectLst/>
                        <a:latin typeface="Calibri"/>
                        <a:ea typeface="Times New Roman"/>
                        <a:cs typeface="Arial"/>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6725953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7" name="Google Shape;97;p16"/>
          <p:cNvSpPr txBox="1">
            <a:spLocks noGrp="1"/>
          </p:cNvSpPr>
          <p:nvPr>
            <p:ph type="subTitle" idx="1"/>
          </p:nvPr>
        </p:nvSpPr>
        <p:spPr>
          <a:xfrm>
            <a:off x="1385094" y="2467769"/>
            <a:ext cx="19431000" cy="1447800"/>
          </a:xfrm>
          <a:prstGeom prst="rect">
            <a:avLst/>
          </a:prstGeom>
        </p:spPr>
        <p:txBody>
          <a:bodyPr spcFirstLastPara="1" wrap="square" lIns="255950" tIns="255950" rIns="255950" bIns="255950" anchor="ctr" anchorCtr="0">
            <a:noAutofit/>
          </a:bodyPr>
          <a:lstStyle/>
          <a:p>
            <a:pPr marL="0" lvl="0" indent="0" algn="just"/>
            <a:r>
              <a:rPr lang="da-DK" sz="4400" dirty="0">
                <a:latin typeface="Times New Roman" pitchFamily="18" charset="0"/>
                <a:ea typeface="Gungsuh" pitchFamily="18" charset="-127"/>
                <a:cs typeface="Times New Roman" pitchFamily="18" charset="0"/>
              </a:rPr>
              <a:t>4.</a:t>
            </a:r>
            <a:r>
              <a:rPr lang="id-ID" sz="4400" dirty="0">
                <a:latin typeface="Times New Roman" pitchFamily="18" charset="0"/>
                <a:ea typeface="Gungsuh" pitchFamily="18" charset="-127"/>
                <a:cs typeface="Times New Roman" pitchFamily="18" charset="0"/>
              </a:rPr>
              <a:t>2</a:t>
            </a:r>
            <a:r>
              <a:rPr lang="da-DK" sz="4400" dirty="0">
                <a:latin typeface="Times New Roman" pitchFamily="18" charset="0"/>
                <a:ea typeface="Gungsuh" pitchFamily="18" charset="-127"/>
                <a:cs typeface="Times New Roman" pitchFamily="18" charset="0"/>
              </a:rPr>
              <a:t>. </a:t>
            </a:r>
            <a:r>
              <a:rPr lang="id-ID" sz="4400" dirty="0">
                <a:latin typeface="Times New Roman" pitchFamily="18" charset="0"/>
                <a:ea typeface="Gungsuh" pitchFamily="18" charset="-127"/>
                <a:cs typeface="Times New Roman" pitchFamily="18" charset="0"/>
              </a:rPr>
              <a:t>Proses Pembuatan Modul Projek</a:t>
            </a:r>
            <a:endParaRPr lang="da-DK" sz="4400" dirty="0">
              <a:latin typeface="Times New Roman" pitchFamily="18" charset="0"/>
              <a:ea typeface="Gungsuh" pitchFamily="18" charset="-127"/>
              <a:cs typeface="Times New Roman" pitchFamily="18" charset="0"/>
            </a:endParaRPr>
          </a:p>
          <a:p>
            <a:pPr marL="0" lvl="0" indent="0" algn="just"/>
            <a:r>
              <a:rPr lang="da-DK" sz="4400" dirty="0">
                <a:latin typeface="Times New Roman" pitchFamily="18" charset="0"/>
                <a:ea typeface="Gungsuh" pitchFamily="18" charset="-127"/>
                <a:cs typeface="Times New Roman" pitchFamily="18" charset="0"/>
              </a:rPr>
              <a:t>4.</a:t>
            </a:r>
            <a:r>
              <a:rPr lang="id-ID" sz="4400" dirty="0">
                <a:latin typeface="Times New Roman" pitchFamily="18" charset="0"/>
                <a:ea typeface="Gungsuh" pitchFamily="18" charset="-127"/>
                <a:cs typeface="Times New Roman" pitchFamily="18" charset="0"/>
              </a:rPr>
              <a:t>2</a:t>
            </a:r>
            <a:r>
              <a:rPr lang="da-DK" sz="4400" dirty="0">
                <a:latin typeface="Times New Roman" pitchFamily="18" charset="0"/>
                <a:ea typeface="Gungsuh" pitchFamily="18" charset="-127"/>
                <a:cs typeface="Times New Roman" pitchFamily="18" charset="0"/>
              </a:rPr>
              <a:t>.</a:t>
            </a:r>
            <a:r>
              <a:rPr lang="id-ID" sz="4400" dirty="0">
                <a:latin typeface="Times New Roman" pitchFamily="18" charset="0"/>
                <a:ea typeface="Gungsuh" pitchFamily="18" charset="-127"/>
                <a:cs typeface="Times New Roman" pitchFamily="18" charset="0"/>
              </a:rPr>
              <a:t>2</a:t>
            </a:r>
            <a:r>
              <a:rPr lang="da-DK" sz="4400" dirty="0">
                <a:latin typeface="Times New Roman" pitchFamily="18" charset="0"/>
                <a:ea typeface="Gungsuh" pitchFamily="18" charset="-127"/>
                <a:cs typeface="Times New Roman" pitchFamily="18" charset="0"/>
              </a:rPr>
              <a:t>. </a:t>
            </a:r>
            <a:r>
              <a:rPr lang="id-ID" sz="4400" dirty="0">
                <a:latin typeface="Times New Roman" pitchFamily="18" charset="0"/>
                <a:ea typeface="Gungsuh" pitchFamily="18" charset="-127"/>
                <a:cs typeface="Times New Roman" pitchFamily="18" charset="0"/>
              </a:rPr>
              <a:t>Pengembangan Alur Aktivitas Projek</a:t>
            </a:r>
            <a:endParaRPr lang="da-DK" sz="4400" dirty="0">
              <a:latin typeface="Times New Roman" pitchFamily="18" charset="0"/>
              <a:ea typeface="Gungsuh" pitchFamily="18" charset="-127"/>
              <a:cs typeface="Times New Roman" pitchFamily="18" charset="0"/>
            </a:endParaRPr>
          </a:p>
          <a:p>
            <a:pPr marL="60325" lvl="0" indent="0" algn="just" rtl="0">
              <a:spcBef>
                <a:spcPts val="0"/>
              </a:spcBef>
              <a:spcAft>
                <a:spcPts val="0"/>
              </a:spcAft>
            </a:pPr>
            <a:endParaRPr lang="x-none" sz="4400">
              <a:latin typeface="Times New Roman" pitchFamily="18" charset="0"/>
              <a:ea typeface="Gungsuh" pitchFamily="18" charset="-127"/>
              <a:cs typeface="Times New Roman" pitchFamily="18" charset="0"/>
            </a:endParaRPr>
          </a:p>
        </p:txBody>
      </p:sp>
      <p:cxnSp>
        <p:nvCxnSpPr>
          <p:cNvPr id="99" name="Google Shape;99;p16"/>
          <p:cNvCxnSpPr/>
          <p:nvPr/>
        </p:nvCxnSpPr>
        <p:spPr>
          <a:xfrm>
            <a:off x="4509294" y="2086769"/>
            <a:ext cx="15283800" cy="0"/>
          </a:xfrm>
          <a:prstGeom prst="straightConnector1">
            <a:avLst/>
          </a:prstGeom>
          <a:noFill/>
          <a:ln w="9525" cap="flat" cmpd="sng">
            <a:solidFill>
              <a:schemeClr val="dk1"/>
            </a:solidFill>
            <a:prstDash val="solid"/>
            <a:round/>
            <a:headEnd type="none" w="med" len="med"/>
            <a:tailEnd type="none" w="med" len="med"/>
          </a:ln>
        </p:spPr>
      </p:cxnSp>
      <p:sp>
        <p:nvSpPr>
          <p:cNvPr id="3" name="Title 2"/>
          <p:cNvSpPr>
            <a:spLocks noGrp="1"/>
          </p:cNvSpPr>
          <p:nvPr>
            <p:ph type="ctrTitle"/>
          </p:nvPr>
        </p:nvSpPr>
        <p:spPr>
          <a:xfrm>
            <a:off x="4322694" y="638969"/>
            <a:ext cx="14895000" cy="1524000"/>
          </a:xfrm>
        </p:spPr>
        <p:txBody>
          <a:bodyPr>
            <a:normAutofit/>
          </a:bodyPr>
          <a:lstStyle/>
          <a:p>
            <a:r>
              <a:rPr lang="id-ID" sz="7200" dirty="0">
                <a:latin typeface="Algerian" pitchFamily="82" charset="0"/>
              </a:rPr>
              <a:t>Hasil dan pembahasan</a:t>
            </a:r>
            <a:endParaRPr lang="en-US" sz="7200" dirty="0">
              <a:latin typeface="Algerian" pitchFamily="82"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925847593"/>
              </p:ext>
            </p:extLst>
          </p:nvPr>
        </p:nvGraphicFramePr>
        <p:xfrm>
          <a:off x="2070894" y="4220369"/>
          <a:ext cx="8991600" cy="8010604"/>
        </p:xfrm>
        <a:graphic>
          <a:graphicData uri="http://schemas.openxmlformats.org/drawingml/2006/table">
            <a:tbl>
              <a:tblPr firstRow="1" firstCol="1" bandRow="1">
                <a:tableStyleId>{9CE451AF-12E0-469C-8A2F-0394EC1CE82B}</a:tableStyleId>
              </a:tblPr>
              <a:tblGrid>
                <a:gridCol w="691662">
                  <a:extLst>
                    <a:ext uri="{9D8B030D-6E8A-4147-A177-3AD203B41FA5}">
                      <a16:colId xmlns:a16="http://schemas.microsoft.com/office/drawing/2014/main" val="20000"/>
                    </a:ext>
                  </a:extLst>
                </a:gridCol>
                <a:gridCol w="2113717">
                  <a:extLst>
                    <a:ext uri="{9D8B030D-6E8A-4147-A177-3AD203B41FA5}">
                      <a16:colId xmlns:a16="http://schemas.microsoft.com/office/drawing/2014/main" val="20001"/>
                    </a:ext>
                  </a:extLst>
                </a:gridCol>
                <a:gridCol w="6186221">
                  <a:extLst>
                    <a:ext uri="{9D8B030D-6E8A-4147-A177-3AD203B41FA5}">
                      <a16:colId xmlns:a16="http://schemas.microsoft.com/office/drawing/2014/main" val="20002"/>
                    </a:ext>
                  </a:extLst>
                </a:gridCol>
              </a:tblGrid>
              <a:tr h="394540">
                <a:tc gridSpan="3">
                  <a:txBody>
                    <a:bodyPr/>
                    <a:lstStyle/>
                    <a:p>
                      <a:pPr algn="ctr">
                        <a:lnSpc>
                          <a:spcPct val="150000"/>
                        </a:lnSpc>
                        <a:spcAft>
                          <a:spcPts val="1000"/>
                        </a:spcAft>
                      </a:pPr>
                      <a:r>
                        <a:rPr lang="id-ID" sz="2400">
                          <a:effectLst/>
                        </a:rPr>
                        <a:t>Deskripsi Langkah Kegiatan</a:t>
                      </a:r>
                      <a:endParaRPr lang="en-US" sz="2400">
                        <a:effectLst/>
                        <a:latin typeface="Calibri"/>
                        <a:ea typeface="Times New Roman"/>
                        <a:cs typeface="Arial"/>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08877">
                <a:tc>
                  <a:txBody>
                    <a:bodyPr/>
                    <a:lstStyle/>
                    <a:p>
                      <a:pPr algn="ctr">
                        <a:lnSpc>
                          <a:spcPct val="150000"/>
                        </a:lnSpc>
                        <a:spcAft>
                          <a:spcPts val="1000"/>
                        </a:spcAft>
                      </a:pPr>
                      <a:r>
                        <a:rPr lang="id-ID" sz="2400">
                          <a:effectLst/>
                        </a:rPr>
                        <a:t>No.</a:t>
                      </a:r>
                      <a:endParaRPr lang="en-US" sz="2400">
                        <a:effectLst/>
                        <a:latin typeface="Calibri"/>
                        <a:ea typeface="Times New Roman"/>
                        <a:cs typeface="Arial"/>
                      </a:endParaRPr>
                    </a:p>
                  </a:txBody>
                  <a:tcPr marL="68580" marR="68580" marT="0" marB="0"/>
                </a:tc>
                <a:tc>
                  <a:txBody>
                    <a:bodyPr/>
                    <a:lstStyle/>
                    <a:p>
                      <a:pPr algn="ctr">
                        <a:lnSpc>
                          <a:spcPct val="150000"/>
                        </a:lnSpc>
                        <a:spcAft>
                          <a:spcPts val="1000"/>
                        </a:spcAft>
                      </a:pPr>
                      <a:r>
                        <a:rPr lang="id-ID" sz="2400">
                          <a:effectLst/>
                        </a:rPr>
                        <a:t>Tahap</a:t>
                      </a:r>
                      <a:endParaRPr lang="en-US" sz="2400">
                        <a:effectLst/>
                        <a:latin typeface="Calibri"/>
                        <a:ea typeface="Times New Roman"/>
                        <a:cs typeface="Arial"/>
                      </a:endParaRPr>
                    </a:p>
                  </a:txBody>
                  <a:tcPr marL="68580" marR="68580" marT="0" marB="0"/>
                </a:tc>
                <a:tc>
                  <a:txBody>
                    <a:bodyPr/>
                    <a:lstStyle/>
                    <a:p>
                      <a:pPr algn="ctr">
                        <a:lnSpc>
                          <a:spcPct val="150000"/>
                        </a:lnSpc>
                        <a:spcAft>
                          <a:spcPts val="1000"/>
                        </a:spcAft>
                      </a:pPr>
                      <a:r>
                        <a:rPr lang="id-ID" sz="2400">
                          <a:effectLst/>
                        </a:rPr>
                        <a:t>Kegiatan</a:t>
                      </a:r>
                      <a:endParaRPr lang="en-US" sz="2400">
                        <a:effectLst/>
                        <a:latin typeface="Calibri"/>
                        <a:ea typeface="Times New Roman"/>
                        <a:cs typeface="Arial"/>
                      </a:endParaRPr>
                    </a:p>
                  </a:txBody>
                  <a:tcPr marL="68580" marR="68580" marT="0" marB="0"/>
                </a:tc>
                <a:extLst>
                  <a:ext uri="{0D108BD9-81ED-4DB2-BD59-A6C34878D82A}">
                    <a16:rowId xmlns:a16="http://schemas.microsoft.com/office/drawing/2014/main" val="10001"/>
                  </a:ext>
                </a:extLst>
              </a:tr>
              <a:tr h="491360">
                <a:tc rowSpan="3">
                  <a:txBody>
                    <a:bodyPr/>
                    <a:lstStyle/>
                    <a:p>
                      <a:pPr>
                        <a:lnSpc>
                          <a:spcPct val="150000"/>
                        </a:lnSpc>
                        <a:spcAft>
                          <a:spcPts val="1000"/>
                        </a:spcAft>
                      </a:pPr>
                      <a:r>
                        <a:rPr lang="id-ID" sz="2400" dirty="0">
                          <a:effectLst/>
                        </a:rPr>
                        <a:t>1</a:t>
                      </a:r>
                      <a:endParaRPr lang="en-US" sz="2400" dirty="0">
                        <a:effectLst/>
                        <a:latin typeface="Calibri"/>
                        <a:ea typeface="Times New Roman"/>
                        <a:cs typeface="Arial"/>
                      </a:endParaRPr>
                    </a:p>
                  </a:txBody>
                  <a:tcPr marL="68580" marR="68580" marT="0" marB="0"/>
                </a:tc>
                <a:tc rowSpan="3">
                  <a:txBody>
                    <a:bodyPr/>
                    <a:lstStyle/>
                    <a:p>
                      <a:pPr>
                        <a:lnSpc>
                          <a:spcPct val="150000"/>
                        </a:lnSpc>
                        <a:spcAft>
                          <a:spcPts val="1000"/>
                        </a:spcAft>
                      </a:pPr>
                      <a:r>
                        <a:rPr lang="id-ID" sz="2400">
                          <a:effectLst/>
                        </a:rPr>
                        <a:t>Tahap Pengenalan</a:t>
                      </a:r>
                      <a:endParaRPr lang="en-US" sz="2400">
                        <a:effectLst/>
                        <a:latin typeface="Calibri"/>
                        <a:ea typeface="Times New Roman"/>
                        <a:cs typeface="Arial"/>
                      </a:endParaRPr>
                    </a:p>
                  </a:txBody>
                  <a:tcPr marL="68580" marR="68580" marT="0" marB="0"/>
                </a:tc>
                <a:tc>
                  <a:txBody>
                    <a:bodyPr/>
                    <a:lstStyle/>
                    <a:p>
                      <a:pPr marL="342900" lvl="0" indent="-342900" rtl="0">
                        <a:lnSpc>
                          <a:spcPct val="150000"/>
                        </a:lnSpc>
                        <a:spcAft>
                          <a:spcPts val="0"/>
                        </a:spcAft>
                        <a:buFont typeface="+mj-lt"/>
                        <a:buAutoNum type="arabicPeriod"/>
                      </a:pPr>
                      <a:r>
                        <a:rPr lang="id-ID" sz="2400">
                          <a:effectLst/>
                        </a:rPr>
                        <a:t>Mengenali minat dan bakat diri</a:t>
                      </a:r>
                      <a:endParaRPr lang="en-US" sz="2400">
                        <a:effectLst/>
                        <a:latin typeface="Calibri"/>
                        <a:ea typeface="Times New Roman"/>
                        <a:cs typeface="Arial"/>
                      </a:endParaRPr>
                    </a:p>
                  </a:txBody>
                  <a:tcPr marL="68580" marR="68580" marT="0" marB="0"/>
                </a:tc>
                <a:extLst>
                  <a:ext uri="{0D108BD9-81ED-4DB2-BD59-A6C34878D82A}">
                    <a16:rowId xmlns:a16="http://schemas.microsoft.com/office/drawing/2014/main" val="10002"/>
                  </a:ext>
                </a:extLst>
              </a:tr>
              <a:tr h="394540">
                <a:tc vMerge="1">
                  <a:txBody>
                    <a:bodyPr/>
                    <a:lstStyle/>
                    <a:p>
                      <a:endParaRPr lang="en-US"/>
                    </a:p>
                  </a:txBody>
                  <a:tcPr/>
                </a:tc>
                <a:tc vMerge="1">
                  <a:txBody>
                    <a:bodyPr/>
                    <a:lstStyle/>
                    <a:p>
                      <a:endParaRPr lang="en-US"/>
                    </a:p>
                  </a:txBody>
                  <a:tcPr/>
                </a:tc>
                <a:tc>
                  <a:txBody>
                    <a:bodyPr/>
                    <a:lstStyle/>
                    <a:p>
                      <a:pPr marL="0" lvl="0" indent="0" rtl="0">
                        <a:lnSpc>
                          <a:spcPct val="150000"/>
                        </a:lnSpc>
                        <a:spcAft>
                          <a:spcPts val="0"/>
                        </a:spcAft>
                        <a:buFont typeface="+mj-lt"/>
                        <a:buNone/>
                      </a:pPr>
                      <a:r>
                        <a:rPr lang="id-ID" sz="2400" dirty="0">
                          <a:effectLst/>
                        </a:rPr>
                        <a:t>2. Study entrepreneurship</a:t>
                      </a:r>
                      <a:endParaRPr lang="en-US" sz="2400" dirty="0">
                        <a:effectLst/>
                        <a:latin typeface="Calibri"/>
                        <a:ea typeface="Times New Roman"/>
                        <a:cs typeface="Arial"/>
                      </a:endParaRPr>
                    </a:p>
                  </a:txBody>
                  <a:tcPr marL="68580" marR="68580" marT="0" marB="0"/>
                </a:tc>
                <a:extLst>
                  <a:ext uri="{0D108BD9-81ED-4DB2-BD59-A6C34878D82A}">
                    <a16:rowId xmlns:a16="http://schemas.microsoft.com/office/drawing/2014/main" val="10003"/>
                  </a:ext>
                </a:extLst>
              </a:tr>
              <a:tr h="394540">
                <a:tc vMerge="1">
                  <a:txBody>
                    <a:bodyPr/>
                    <a:lstStyle/>
                    <a:p>
                      <a:endParaRPr lang="en-US"/>
                    </a:p>
                  </a:txBody>
                  <a:tcPr/>
                </a:tc>
                <a:tc vMerge="1">
                  <a:txBody>
                    <a:bodyPr/>
                    <a:lstStyle/>
                    <a:p>
                      <a:endParaRPr lang="en-US"/>
                    </a:p>
                  </a:txBody>
                  <a:tcPr/>
                </a:tc>
                <a:tc>
                  <a:txBody>
                    <a:bodyPr/>
                    <a:lstStyle/>
                    <a:p>
                      <a:pPr marL="0" lvl="0" indent="0" rtl="0">
                        <a:lnSpc>
                          <a:spcPct val="150000"/>
                        </a:lnSpc>
                        <a:spcAft>
                          <a:spcPts val="0"/>
                        </a:spcAft>
                        <a:buFont typeface="+mj-lt"/>
                        <a:buNone/>
                      </a:pPr>
                      <a:r>
                        <a:rPr lang="id-ID" sz="2400" dirty="0">
                          <a:effectLst/>
                        </a:rPr>
                        <a:t>3. Karyawisata </a:t>
                      </a:r>
                      <a:endParaRPr lang="en-US" sz="2400" dirty="0">
                        <a:effectLst/>
                        <a:latin typeface="Calibri"/>
                        <a:ea typeface="Times New Roman"/>
                        <a:cs typeface="Arial"/>
                      </a:endParaRPr>
                    </a:p>
                  </a:txBody>
                  <a:tcPr marL="68580" marR="68580" marT="0" marB="0"/>
                </a:tc>
                <a:extLst>
                  <a:ext uri="{0D108BD9-81ED-4DB2-BD59-A6C34878D82A}">
                    <a16:rowId xmlns:a16="http://schemas.microsoft.com/office/drawing/2014/main" val="10004"/>
                  </a:ext>
                </a:extLst>
              </a:tr>
              <a:tr h="408877">
                <a:tc rowSpan="4">
                  <a:txBody>
                    <a:bodyPr/>
                    <a:lstStyle/>
                    <a:p>
                      <a:pPr>
                        <a:lnSpc>
                          <a:spcPct val="150000"/>
                        </a:lnSpc>
                        <a:spcAft>
                          <a:spcPts val="1000"/>
                        </a:spcAft>
                      </a:pPr>
                      <a:r>
                        <a:rPr lang="en-GB" sz="2400" dirty="0">
                          <a:effectLst/>
                        </a:rPr>
                        <a:t>2</a:t>
                      </a:r>
                      <a:endParaRPr lang="en-US" sz="2400" dirty="0">
                        <a:effectLst/>
                        <a:latin typeface="Calibri"/>
                        <a:ea typeface="Times New Roman"/>
                        <a:cs typeface="Arial"/>
                      </a:endParaRPr>
                    </a:p>
                  </a:txBody>
                  <a:tcPr marL="68580" marR="68580" marT="0" marB="0"/>
                </a:tc>
                <a:tc rowSpan="4">
                  <a:txBody>
                    <a:bodyPr/>
                    <a:lstStyle/>
                    <a:p>
                      <a:pPr>
                        <a:lnSpc>
                          <a:spcPct val="150000"/>
                        </a:lnSpc>
                        <a:spcAft>
                          <a:spcPts val="1000"/>
                        </a:spcAft>
                      </a:pPr>
                      <a:r>
                        <a:rPr lang="id-ID" sz="2400" dirty="0">
                          <a:effectLst/>
                        </a:rPr>
                        <a:t>Tahap Kontekstualisasi</a:t>
                      </a:r>
                      <a:endParaRPr lang="en-US" sz="2400" dirty="0">
                        <a:effectLst/>
                        <a:latin typeface="Calibri"/>
                        <a:ea typeface="Times New Roman"/>
                        <a:cs typeface="Arial"/>
                      </a:endParaRPr>
                    </a:p>
                  </a:txBody>
                  <a:tcPr marL="68580" marR="68580" marT="0" marB="0"/>
                </a:tc>
                <a:tc>
                  <a:txBody>
                    <a:bodyPr/>
                    <a:lstStyle/>
                    <a:p>
                      <a:pPr marL="342900" lvl="0" indent="-342900" rtl="0">
                        <a:lnSpc>
                          <a:spcPct val="150000"/>
                        </a:lnSpc>
                        <a:spcAft>
                          <a:spcPts val="0"/>
                        </a:spcAft>
                        <a:buFont typeface="+mj-lt"/>
                        <a:buAutoNum type="arabicPeriod"/>
                      </a:pPr>
                      <a:r>
                        <a:rPr lang="id-ID" sz="2400">
                          <a:effectLst/>
                        </a:rPr>
                        <a:t>Seniman kriya</a:t>
                      </a:r>
                      <a:endParaRPr lang="en-US" sz="2400">
                        <a:effectLst/>
                        <a:latin typeface="Calibri"/>
                        <a:ea typeface="Times New Roman"/>
                        <a:cs typeface="Arial"/>
                      </a:endParaRPr>
                    </a:p>
                  </a:txBody>
                  <a:tcPr marL="68580" marR="68580" marT="0" marB="0"/>
                </a:tc>
                <a:extLst>
                  <a:ext uri="{0D108BD9-81ED-4DB2-BD59-A6C34878D82A}">
                    <a16:rowId xmlns:a16="http://schemas.microsoft.com/office/drawing/2014/main" val="10005"/>
                  </a:ext>
                </a:extLst>
              </a:tr>
              <a:tr h="394540">
                <a:tc vMerge="1">
                  <a:txBody>
                    <a:bodyPr/>
                    <a:lstStyle/>
                    <a:p>
                      <a:endParaRPr lang="en-US"/>
                    </a:p>
                  </a:txBody>
                  <a:tcPr/>
                </a:tc>
                <a:tc vMerge="1">
                  <a:txBody>
                    <a:bodyPr/>
                    <a:lstStyle/>
                    <a:p>
                      <a:endParaRPr lang="en-US"/>
                    </a:p>
                  </a:txBody>
                  <a:tcPr/>
                </a:tc>
                <a:tc>
                  <a:txBody>
                    <a:bodyPr/>
                    <a:lstStyle/>
                    <a:p>
                      <a:pPr marL="0" lvl="0" indent="0" rtl="0">
                        <a:lnSpc>
                          <a:spcPct val="150000"/>
                        </a:lnSpc>
                        <a:spcAft>
                          <a:spcPts val="0"/>
                        </a:spcAft>
                        <a:buFont typeface="+mj-lt"/>
                        <a:buNone/>
                      </a:pPr>
                      <a:r>
                        <a:rPr lang="id-ID" sz="2400" dirty="0">
                          <a:effectLst/>
                        </a:rPr>
                        <a:t>2. Karya disekitarku</a:t>
                      </a:r>
                      <a:endParaRPr lang="en-US" sz="2400" dirty="0">
                        <a:effectLst/>
                        <a:latin typeface="Calibri"/>
                        <a:ea typeface="Times New Roman"/>
                        <a:cs typeface="Arial"/>
                      </a:endParaRPr>
                    </a:p>
                  </a:txBody>
                  <a:tcPr marL="68580" marR="68580" marT="0" marB="0"/>
                </a:tc>
                <a:extLst>
                  <a:ext uri="{0D108BD9-81ED-4DB2-BD59-A6C34878D82A}">
                    <a16:rowId xmlns:a16="http://schemas.microsoft.com/office/drawing/2014/main" val="10006"/>
                  </a:ext>
                </a:extLst>
              </a:tr>
              <a:tr h="451887">
                <a:tc vMerge="1">
                  <a:txBody>
                    <a:bodyPr/>
                    <a:lstStyle/>
                    <a:p>
                      <a:endParaRPr lang="en-US"/>
                    </a:p>
                  </a:txBody>
                  <a:tcPr/>
                </a:tc>
                <a:tc vMerge="1">
                  <a:txBody>
                    <a:bodyPr/>
                    <a:lstStyle/>
                    <a:p>
                      <a:endParaRPr lang="en-US"/>
                    </a:p>
                  </a:txBody>
                  <a:tcPr/>
                </a:tc>
                <a:tc>
                  <a:txBody>
                    <a:bodyPr/>
                    <a:lstStyle/>
                    <a:p>
                      <a:pPr marL="0" lvl="0" indent="0" rtl="0">
                        <a:lnSpc>
                          <a:spcPct val="150000"/>
                        </a:lnSpc>
                        <a:spcAft>
                          <a:spcPts val="0"/>
                        </a:spcAft>
                        <a:buFont typeface="+mj-lt"/>
                        <a:buNone/>
                      </a:pPr>
                      <a:r>
                        <a:rPr lang="id-ID" sz="2400" dirty="0">
                          <a:effectLst/>
                        </a:rPr>
                        <a:t>3. Aktivitas berwirausaha nyata</a:t>
                      </a:r>
                      <a:endParaRPr lang="en-US" sz="2400" dirty="0">
                        <a:effectLst/>
                        <a:latin typeface="Calibri"/>
                        <a:ea typeface="Times New Roman"/>
                        <a:cs typeface="Arial"/>
                      </a:endParaRPr>
                    </a:p>
                  </a:txBody>
                  <a:tcPr marL="68580" marR="68580" marT="0" marB="0"/>
                </a:tc>
                <a:extLst>
                  <a:ext uri="{0D108BD9-81ED-4DB2-BD59-A6C34878D82A}">
                    <a16:rowId xmlns:a16="http://schemas.microsoft.com/office/drawing/2014/main" val="10007"/>
                  </a:ext>
                </a:extLst>
              </a:tr>
              <a:tr h="545169">
                <a:tc vMerge="1">
                  <a:txBody>
                    <a:bodyPr/>
                    <a:lstStyle/>
                    <a:p>
                      <a:endParaRPr lang="en-US"/>
                    </a:p>
                  </a:txBody>
                  <a:tcPr/>
                </a:tc>
                <a:tc vMerge="1">
                  <a:txBody>
                    <a:bodyPr/>
                    <a:lstStyle/>
                    <a:p>
                      <a:endParaRPr lang="en-US"/>
                    </a:p>
                  </a:txBody>
                  <a:tcPr/>
                </a:tc>
                <a:tc>
                  <a:txBody>
                    <a:bodyPr/>
                    <a:lstStyle/>
                    <a:p>
                      <a:pPr marL="0" lvl="0" indent="0" rtl="0">
                        <a:lnSpc>
                          <a:spcPct val="150000"/>
                        </a:lnSpc>
                        <a:spcAft>
                          <a:spcPts val="0"/>
                        </a:spcAft>
                        <a:buFont typeface="+mj-lt"/>
                        <a:buNone/>
                      </a:pPr>
                      <a:r>
                        <a:rPr lang="id-ID" sz="2400" dirty="0">
                          <a:effectLst/>
                        </a:rPr>
                        <a:t>4. Sumber daya sekelilingku</a:t>
                      </a:r>
                      <a:endParaRPr lang="en-US" sz="2400" dirty="0">
                        <a:effectLst/>
                        <a:latin typeface="Calibri"/>
                        <a:ea typeface="Times New Roman"/>
                        <a:cs typeface="Arial"/>
                      </a:endParaRPr>
                    </a:p>
                  </a:txBody>
                  <a:tcPr marL="68580" marR="68580" marT="0" marB="0"/>
                </a:tc>
                <a:extLst>
                  <a:ext uri="{0D108BD9-81ED-4DB2-BD59-A6C34878D82A}">
                    <a16:rowId xmlns:a16="http://schemas.microsoft.com/office/drawing/2014/main" val="10008"/>
                  </a:ext>
                </a:extLst>
              </a:tr>
              <a:tr h="408877">
                <a:tc rowSpan="4">
                  <a:txBody>
                    <a:bodyPr/>
                    <a:lstStyle/>
                    <a:p>
                      <a:pPr>
                        <a:lnSpc>
                          <a:spcPct val="150000"/>
                        </a:lnSpc>
                        <a:spcAft>
                          <a:spcPts val="1000"/>
                        </a:spcAft>
                      </a:pPr>
                      <a:r>
                        <a:rPr lang="id-ID" sz="2400">
                          <a:effectLst/>
                        </a:rPr>
                        <a:t>3</a:t>
                      </a:r>
                      <a:endParaRPr lang="en-US" sz="2400">
                        <a:effectLst/>
                        <a:latin typeface="Calibri"/>
                        <a:ea typeface="Times New Roman"/>
                        <a:cs typeface="Arial"/>
                      </a:endParaRPr>
                    </a:p>
                  </a:txBody>
                  <a:tcPr marL="68580" marR="68580" marT="0" marB="0"/>
                </a:tc>
                <a:tc rowSpan="4">
                  <a:txBody>
                    <a:bodyPr/>
                    <a:lstStyle/>
                    <a:p>
                      <a:pPr>
                        <a:lnSpc>
                          <a:spcPct val="150000"/>
                        </a:lnSpc>
                        <a:spcAft>
                          <a:spcPts val="1000"/>
                        </a:spcAft>
                      </a:pPr>
                      <a:r>
                        <a:rPr lang="id-ID" sz="2400" dirty="0">
                          <a:effectLst/>
                        </a:rPr>
                        <a:t>Tahap Aksi</a:t>
                      </a:r>
                      <a:endParaRPr lang="en-US" sz="2400" dirty="0">
                        <a:effectLst/>
                        <a:latin typeface="Calibri"/>
                        <a:ea typeface="Times New Roman"/>
                        <a:cs typeface="Arial"/>
                      </a:endParaRPr>
                    </a:p>
                  </a:txBody>
                  <a:tcPr marL="68580" marR="68580" marT="0" marB="0"/>
                </a:tc>
                <a:tc>
                  <a:txBody>
                    <a:bodyPr/>
                    <a:lstStyle/>
                    <a:p>
                      <a:pPr marL="342900" lvl="0" indent="-342900" rtl="0">
                        <a:lnSpc>
                          <a:spcPct val="150000"/>
                        </a:lnSpc>
                        <a:spcAft>
                          <a:spcPts val="0"/>
                        </a:spcAft>
                        <a:buFont typeface="+mj-lt"/>
                        <a:buAutoNum type="arabicPeriod"/>
                      </a:pPr>
                      <a:r>
                        <a:rPr lang="id-ID" sz="2400">
                          <a:effectLst/>
                        </a:rPr>
                        <a:t>Keputusan berkriya</a:t>
                      </a:r>
                      <a:endParaRPr lang="en-US" sz="2400">
                        <a:effectLst/>
                        <a:latin typeface="Calibri"/>
                        <a:ea typeface="Times New Roman"/>
                        <a:cs typeface="Arial"/>
                      </a:endParaRPr>
                    </a:p>
                  </a:txBody>
                  <a:tcPr marL="68580" marR="68580" marT="0" marB="0"/>
                </a:tc>
                <a:extLst>
                  <a:ext uri="{0D108BD9-81ED-4DB2-BD59-A6C34878D82A}">
                    <a16:rowId xmlns:a16="http://schemas.microsoft.com/office/drawing/2014/main" val="10009"/>
                  </a:ext>
                </a:extLst>
              </a:tr>
              <a:tr h="477023">
                <a:tc vMerge="1">
                  <a:txBody>
                    <a:bodyPr/>
                    <a:lstStyle/>
                    <a:p>
                      <a:endParaRPr lang="en-US"/>
                    </a:p>
                  </a:txBody>
                  <a:tcPr/>
                </a:tc>
                <a:tc vMerge="1">
                  <a:txBody>
                    <a:bodyPr/>
                    <a:lstStyle/>
                    <a:p>
                      <a:endParaRPr lang="en-US"/>
                    </a:p>
                  </a:txBody>
                  <a:tcPr/>
                </a:tc>
                <a:tc>
                  <a:txBody>
                    <a:bodyPr/>
                    <a:lstStyle/>
                    <a:p>
                      <a:pPr marL="0" lvl="0" indent="0" rtl="0">
                        <a:lnSpc>
                          <a:spcPct val="150000"/>
                        </a:lnSpc>
                        <a:spcAft>
                          <a:spcPts val="0"/>
                        </a:spcAft>
                        <a:buFont typeface="+mj-lt"/>
                        <a:buNone/>
                      </a:pPr>
                      <a:r>
                        <a:rPr lang="id-ID" sz="2400" dirty="0">
                          <a:effectLst/>
                        </a:rPr>
                        <a:t>2. Penciptaan kriya sesuai minat bakat diri</a:t>
                      </a:r>
                      <a:endParaRPr lang="en-US" sz="2400" dirty="0">
                        <a:effectLst/>
                        <a:latin typeface="Calibri"/>
                        <a:ea typeface="Times New Roman"/>
                        <a:cs typeface="Arial"/>
                      </a:endParaRPr>
                    </a:p>
                  </a:txBody>
                  <a:tcPr marL="68580" marR="68580" marT="0" marB="0"/>
                </a:tc>
                <a:extLst>
                  <a:ext uri="{0D108BD9-81ED-4DB2-BD59-A6C34878D82A}">
                    <a16:rowId xmlns:a16="http://schemas.microsoft.com/office/drawing/2014/main" val="10010"/>
                  </a:ext>
                </a:extLst>
              </a:tr>
              <a:tr h="394540">
                <a:tc vMerge="1">
                  <a:txBody>
                    <a:bodyPr/>
                    <a:lstStyle/>
                    <a:p>
                      <a:endParaRPr lang="en-US"/>
                    </a:p>
                  </a:txBody>
                  <a:tcPr/>
                </a:tc>
                <a:tc vMerge="1">
                  <a:txBody>
                    <a:bodyPr/>
                    <a:lstStyle/>
                    <a:p>
                      <a:endParaRPr lang="en-US"/>
                    </a:p>
                  </a:txBody>
                  <a:tcPr/>
                </a:tc>
                <a:tc>
                  <a:txBody>
                    <a:bodyPr/>
                    <a:lstStyle/>
                    <a:p>
                      <a:pPr marL="0" lvl="0" indent="0" rtl="0">
                        <a:lnSpc>
                          <a:spcPct val="150000"/>
                        </a:lnSpc>
                        <a:spcAft>
                          <a:spcPts val="0"/>
                        </a:spcAft>
                        <a:buFont typeface="+mj-lt"/>
                        <a:buNone/>
                        <a:tabLst>
                          <a:tab pos="201295" algn="l"/>
                          <a:tab pos="315595" algn="l"/>
                        </a:tabLst>
                      </a:pPr>
                      <a:r>
                        <a:rPr lang="id-ID" sz="2400" dirty="0">
                          <a:effectLst/>
                        </a:rPr>
                        <a:t>3. Finishing session</a:t>
                      </a:r>
                      <a:endParaRPr lang="en-US" sz="2400" dirty="0">
                        <a:effectLst/>
                        <a:latin typeface="Calibri"/>
                        <a:ea typeface="Times New Roman"/>
                        <a:cs typeface="Arial"/>
                      </a:endParaRPr>
                    </a:p>
                  </a:txBody>
                  <a:tcPr marL="68580" marR="68580" marT="0" marB="0"/>
                </a:tc>
                <a:extLst>
                  <a:ext uri="{0D108BD9-81ED-4DB2-BD59-A6C34878D82A}">
                    <a16:rowId xmlns:a16="http://schemas.microsoft.com/office/drawing/2014/main" val="10011"/>
                  </a:ext>
                </a:extLst>
              </a:tr>
              <a:tr h="491360">
                <a:tc vMerge="1">
                  <a:txBody>
                    <a:bodyPr/>
                    <a:lstStyle/>
                    <a:p>
                      <a:endParaRPr lang="en-US"/>
                    </a:p>
                  </a:txBody>
                  <a:tcPr/>
                </a:tc>
                <a:tc vMerge="1">
                  <a:txBody>
                    <a:bodyPr/>
                    <a:lstStyle/>
                    <a:p>
                      <a:endParaRPr lang="en-US"/>
                    </a:p>
                  </a:txBody>
                  <a:tcPr/>
                </a:tc>
                <a:tc>
                  <a:txBody>
                    <a:bodyPr/>
                    <a:lstStyle/>
                    <a:p>
                      <a:pPr marL="0" lvl="0" indent="0" rtl="0">
                        <a:lnSpc>
                          <a:spcPct val="150000"/>
                        </a:lnSpc>
                        <a:spcAft>
                          <a:spcPts val="0"/>
                        </a:spcAft>
                        <a:buFont typeface="+mj-lt"/>
                        <a:buNone/>
                        <a:tabLst>
                          <a:tab pos="201295" algn="l"/>
                          <a:tab pos="315595" algn="l"/>
                        </a:tabLst>
                      </a:pPr>
                      <a:r>
                        <a:rPr lang="id-ID" sz="2400" dirty="0">
                          <a:effectLst/>
                        </a:rPr>
                        <a:t>4. Entrepreneurship session</a:t>
                      </a:r>
                      <a:endParaRPr lang="en-US" sz="2400" dirty="0">
                        <a:effectLst/>
                        <a:latin typeface="Calibri"/>
                        <a:ea typeface="Times New Roman"/>
                        <a:cs typeface="Arial"/>
                      </a:endParaRPr>
                    </a:p>
                  </a:txBody>
                  <a:tcPr marL="68580" marR="68580" marT="0" marB="0"/>
                </a:tc>
                <a:extLst>
                  <a:ext uri="{0D108BD9-81ED-4DB2-BD59-A6C34878D82A}">
                    <a16:rowId xmlns:a16="http://schemas.microsoft.com/office/drawing/2014/main" val="10012"/>
                  </a:ext>
                </a:extLst>
              </a:tr>
              <a:tr h="408877">
                <a:tc rowSpan="2">
                  <a:txBody>
                    <a:bodyPr/>
                    <a:lstStyle/>
                    <a:p>
                      <a:pPr>
                        <a:lnSpc>
                          <a:spcPct val="150000"/>
                        </a:lnSpc>
                        <a:spcAft>
                          <a:spcPts val="1000"/>
                        </a:spcAft>
                      </a:pPr>
                      <a:r>
                        <a:rPr lang="id-ID" sz="2400">
                          <a:effectLst/>
                        </a:rPr>
                        <a:t>4</a:t>
                      </a:r>
                      <a:endParaRPr lang="en-US" sz="2400">
                        <a:effectLst/>
                        <a:latin typeface="Calibri"/>
                        <a:ea typeface="Times New Roman"/>
                        <a:cs typeface="Arial"/>
                      </a:endParaRPr>
                    </a:p>
                  </a:txBody>
                  <a:tcPr marL="68580" marR="68580" marT="0" marB="0"/>
                </a:tc>
                <a:tc rowSpan="2">
                  <a:txBody>
                    <a:bodyPr/>
                    <a:lstStyle/>
                    <a:p>
                      <a:pPr>
                        <a:lnSpc>
                          <a:spcPct val="150000"/>
                        </a:lnSpc>
                        <a:spcAft>
                          <a:spcPts val="1000"/>
                        </a:spcAft>
                      </a:pPr>
                      <a:r>
                        <a:rPr lang="id-ID" sz="2400">
                          <a:effectLst/>
                        </a:rPr>
                        <a:t>Tahap Refleksi dan Tindak Lanjut</a:t>
                      </a:r>
                      <a:endParaRPr lang="en-US" sz="2400">
                        <a:effectLst/>
                        <a:latin typeface="Calibri"/>
                        <a:ea typeface="Times New Roman"/>
                        <a:cs typeface="Arial"/>
                      </a:endParaRPr>
                    </a:p>
                  </a:txBody>
                  <a:tcPr marL="68580" marR="68580" marT="0" marB="0"/>
                </a:tc>
                <a:tc>
                  <a:txBody>
                    <a:bodyPr/>
                    <a:lstStyle/>
                    <a:p>
                      <a:pPr marL="342900" lvl="0" indent="-342900" rtl="0">
                        <a:lnSpc>
                          <a:spcPct val="150000"/>
                        </a:lnSpc>
                        <a:spcAft>
                          <a:spcPts val="0"/>
                        </a:spcAft>
                        <a:buFont typeface="+mj-lt"/>
                        <a:buAutoNum type="arabicPeriod"/>
                        <a:tabLst>
                          <a:tab pos="201295" algn="l"/>
                          <a:tab pos="315595" algn="l"/>
                        </a:tabLst>
                      </a:pPr>
                      <a:r>
                        <a:rPr lang="id-ID" sz="2400" dirty="0">
                          <a:effectLst/>
                        </a:rPr>
                        <a:t>Evaluasi akhir</a:t>
                      </a:r>
                      <a:endParaRPr lang="en-US" sz="2400" dirty="0">
                        <a:effectLst/>
                        <a:latin typeface="Calibri"/>
                        <a:ea typeface="Times New Roman"/>
                        <a:cs typeface="Arial"/>
                      </a:endParaRPr>
                    </a:p>
                  </a:txBody>
                  <a:tcPr marL="68580" marR="68580" marT="0" marB="0"/>
                </a:tc>
                <a:extLst>
                  <a:ext uri="{0D108BD9-81ED-4DB2-BD59-A6C34878D82A}">
                    <a16:rowId xmlns:a16="http://schemas.microsoft.com/office/drawing/2014/main" val="10013"/>
                  </a:ext>
                </a:extLst>
              </a:tr>
              <a:tr h="649553">
                <a:tc vMerge="1">
                  <a:txBody>
                    <a:bodyPr/>
                    <a:lstStyle/>
                    <a:p>
                      <a:endParaRPr lang="en-US"/>
                    </a:p>
                  </a:txBody>
                  <a:tcPr/>
                </a:tc>
                <a:tc vMerge="1">
                  <a:txBody>
                    <a:bodyPr/>
                    <a:lstStyle/>
                    <a:p>
                      <a:endParaRPr lang="en-US"/>
                    </a:p>
                  </a:txBody>
                  <a:tcPr/>
                </a:tc>
                <a:tc>
                  <a:txBody>
                    <a:bodyPr/>
                    <a:lstStyle/>
                    <a:p>
                      <a:pPr marL="0" lvl="0" indent="0" rtl="0">
                        <a:lnSpc>
                          <a:spcPct val="150000"/>
                        </a:lnSpc>
                        <a:spcAft>
                          <a:spcPts val="0"/>
                        </a:spcAft>
                        <a:buFont typeface="+mj-lt"/>
                        <a:buNone/>
                        <a:tabLst>
                          <a:tab pos="201295" algn="l"/>
                          <a:tab pos="315595" algn="l"/>
                        </a:tabLst>
                      </a:pPr>
                      <a:r>
                        <a:rPr lang="id-ID" sz="2400" dirty="0">
                          <a:effectLst/>
                        </a:rPr>
                        <a:t>2.</a:t>
                      </a:r>
                      <a:r>
                        <a:rPr lang="id-ID" sz="2400" baseline="0" dirty="0">
                          <a:effectLst/>
                        </a:rPr>
                        <a:t> </a:t>
                      </a:r>
                      <a:r>
                        <a:rPr lang="id-ID" sz="2400" dirty="0">
                          <a:effectLst/>
                        </a:rPr>
                        <a:t>Mini busssines club</a:t>
                      </a:r>
                      <a:endParaRPr lang="en-US" sz="2400" dirty="0">
                        <a:effectLst/>
                        <a:latin typeface="Calibri"/>
                        <a:ea typeface="Times New Roman"/>
                        <a:cs typeface="Arial"/>
                      </a:endParaRPr>
                    </a:p>
                  </a:txBody>
                  <a:tcPr marL="68580" marR="68580" marT="0" marB="0"/>
                </a:tc>
                <a:extLst>
                  <a:ext uri="{0D108BD9-81ED-4DB2-BD59-A6C34878D82A}">
                    <a16:rowId xmlns:a16="http://schemas.microsoft.com/office/drawing/2014/main" val="10014"/>
                  </a:ext>
                </a:extLst>
              </a:tr>
            </a:tbl>
          </a:graphicData>
        </a:graphic>
      </p:graphicFrame>
      <p:sp>
        <p:nvSpPr>
          <p:cNvPr id="5" name="Rectangle 4"/>
          <p:cNvSpPr/>
          <p:nvPr/>
        </p:nvSpPr>
        <p:spPr>
          <a:xfrm>
            <a:off x="13196094" y="3153569"/>
            <a:ext cx="7924800" cy="10820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22738" b="10595"/>
          <a:stretch/>
        </p:blipFill>
        <p:spPr>
          <a:xfrm>
            <a:off x="13566144" y="3523279"/>
            <a:ext cx="7162800" cy="10080980"/>
          </a:xfrm>
          <a:prstGeom prst="rect">
            <a:avLst/>
          </a:prstGeom>
        </p:spPr>
      </p:pic>
    </p:spTree>
    <p:extLst>
      <p:ext uri="{BB962C8B-B14F-4D97-AF65-F5344CB8AC3E}">
        <p14:creationId xmlns:p14="http://schemas.microsoft.com/office/powerpoint/2010/main" val="40287660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7" name="Google Shape;97;p16"/>
          <p:cNvSpPr txBox="1">
            <a:spLocks noGrp="1"/>
          </p:cNvSpPr>
          <p:nvPr>
            <p:ph type="subTitle" idx="1"/>
          </p:nvPr>
        </p:nvSpPr>
        <p:spPr>
          <a:xfrm>
            <a:off x="1385094" y="2467769"/>
            <a:ext cx="19431000" cy="1447800"/>
          </a:xfrm>
          <a:prstGeom prst="rect">
            <a:avLst/>
          </a:prstGeom>
        </p:spPr>
        <p:txBody>
          <a:bodyPr spcFirstLastPara="1" wrap="square" lIns="255950" tIns="255950" rIns="255950" bIns="255950" anchor="ctr" anchorCtr="0">
            <a:noAutofit/>
          </a:bodyPr>
          <a:lstStyle/>
          <a:p>
            <a:pPr marL="0" lvl="0" indent="0" algn="just"/>
            <a:r>
              <a:rPr lang="da-DK" sz="4400" dirty="0">
                <a:latin typeface="Times New Roman" pitchFamily="18" charset="0"/>
                <a:ea typeface="Gungsuh" pitchFamily="18" charset="-127"/>
                <a:cs typeface="Times New Roman" pitchFamily="18" charset="0"/>
              </a:rPr>
              <a:t>4.</a:t>
            </a:r>
            <a:r>
              <a:rPr lang="id-ID" sz="4400" dirty="0">
                <a:latin typeface="Times New Roman" pitchFamily="18" charset="0"/>
                <a:ea typeface="Gungsuh" pitchFamily="18" charset="-127"/>
                <a:cs typeface="Times New Roman" pitchFamily="18" charset="0"/>
              </a:rPr>
              <a:t>2</a:t>
            </a:r>
            <a:r>
              <a:rPr lang="da-DK" sz="4400" dirty="0">
                <a:latin typeface="Times New Roman" pitchFamily="18" charset="0"/>
                <a:ea typeface="Gungsuh" pitchFamily="18" charset="-127"/>
                <a:cs typeface="Times New Roman" pitchFamily="18" charset="0"/>
              </a:rPr>
              <a:t>. </a:t>
            </a:r>
            <a:r>
              <a:rPr lang="id-ID" sz="4400" dirty="0">
                <a:latin typeface="Times New Roman" pitchFamily="18" charset="0"/>
                <a:ea typeface="Gungsuh" pitchFamily="18" charset="-127"/>
                <a:cs typeface="Times New Roman" pitchFamily="18" charset="0"/>
              </a:rPr>
              <a:t>Proses Pembuatan Modul Projek</a:t>
            </a:r>
            <a:endParaRPr lang="da-DK" sz="4400" dirty="0">
              <a:latin typeface="Times New Roman" pitchFamily="18" charset="0"/>
              <a:ea typeface="Gungsuh" pitchFamily="18" charset="-127"/>
              <a:cs typeface="Times New Roman" pitchFamily="18" charset="0"/>
            </a:endParaRPr>
          </a:p>
          <a:p>
            <a:pPr marL="0" lvl="0" indent="0" algn="just"/>
            <a:r>
              <a:rPr lang="da-DK" sz="4400" dirty="0">
                <a:latin typeface="Times New Roman" pitchFamily="18" charset="0"/>
                <a:ea typeface="Gungsuh" pitchFamily="18" charset="-127"/>
                <a:cs typeface="Times New Roman" pitchFamily="18" charset="0"/>
              </a:rPr>
              <a:t>4.</a:t>
            </a:r>
            <a:r>
              <a:rPr lang="id-ID" sz="4400" dirty="0">
                <a:latin typeface="Times New Roman" pitchFamily="18" charset="0"/>
                <a:ea typeface="Gungsuh" pitchFamily="18" charset="-127"/>
                <a:cs typeface="Times New Roman" pitchFamily="18" charset="0"/>
              </a:rPr>
              <a:t>2</a:t>
            </a:r>
            <a:r>
              <a:rPr lang="da-DK" sz="4400" dirty="0">
                <a:latin typeface="Times New Roman" pitchFamily="18" charset="0"/>
                <a:ea typeface="Gungsuh" pitchFamily="18" charset="-127"/>
                <a:cs typeface="Times New Roman" pitchFamily="18" charset="0"/>
              </a:rPr>
              <a:t>.</a:t>
            </a:r>
            <a:r>
              <a:rPr lang="id-ID" sz="4400" dirty="0">
                <a:latin typeface="Times New Roman" pitchFamily="18" charset="0"/>
                <a:ea typeface="Gungsuh" pitchFamily="18" charset="-127"/>
                <a:cs typeface="Times New Roman" pitchFamily="18" charset="0"/>
              </a:rPr>
              <a:t>3</a:t>
            </a:r>
            <a:r>
              <a:rPr lang="da-DK" sz="4400" dirty="0">
                <a:latin typeface="Times New Roman" pitchFamily="18" charset="0"/>
                <a:ea typeface="Gungsuh" pitchFamily="18" charset="-127"/>
                <a:cs typeface="Times New Roman" pitchFamily="18" charset="0"/>
              </a:rPr>
              <a:t>. </a:t>
            </a:r>
            <a:r>
              <a:rPr lang="id-ID" sz="4400" dirty="0">
                <a:latin typeface="Times New Roman" pitchFamily="18" charset="0"/>
                <a:ea typeface="Gungsuh" pitchFamily="18" charset="-127"/>
                <a:cs typeface="Times New Roman" pitchFamily="18" charset="0"/>
              </a:rPr>
              <a:t>Pengembangan Asesmen Projek</a:t>
            </a:r>
            <a:endParaRPr lang="da-DK" sz="4400" dirty="0">
              <a:latin typeface="Times New Roman" pitchFamily="18" charset="0"/>
              <a:ea typeface="Gungsuh" pitchFamily="18" charset="-127"/>
              <a:cs typeface="Times New Roman" pitchFamily="18" charset="0"/>
            </a:endParaRPr>
          </a:p>
          <a:p>
            <a:pPr marL="60325" lvl="0" indent="0" algn="just" rtl="0">
              <a:spcBef>
                <a:spcPts val="0"/>
              </a:spcBef>
              <a:spcAft>
                <a:spcPts val="0"/>
              </a:spcAft>
            </a:pPr>
            <a:endParaRPr lang="x-none" sz="4400">
              <a:latin typeface="Times New Roman" pitchFamily="18" charset="0"/>
              <a:ea typeface="Gungsuh" pitchFamily="18" charset="-127"/>
              <a:cs typeface="Times New Roman" pitchFamily="18" charset="0"/>
            </a:endParaRPr>
          </a:p>
        </p:txBody>
      </p:sp>
      <p:cxnSp>
        <p:nvCxnSpPr>
          <p:cNvPr id="99" name="Google Shape;99;p16"/>
          <p:cNvCxnSpPr/>
          <p:nvPr/>
        </p:nvCxnSpPr>
        <p:spPr>
          <a:xfrm>
            <a:off x="4509294" y="2086769"/>
            <a:ext cx="15283800" cy="0"/>
          </a:xfrm>
          <a:prstGeom prst="straightConnector1">
            <a:avLst/>
          </a:prstGeom>
          <a:noFill/>
          <a:ln w="9525" cap="flat" cmpd="sng">
            <a:solidFill>
              <a:schemeClr val="dk1"/>
            </a:solidFill>
            <a:prstDash val="solid"/>
            <a:round/>
            <a:headEnd type="none" w="med" len="med"/>
            <a:tailEnd type="none" w="med" len="med"/>
          </a:ln>
        </p:spPr>
      </p:cxnSp>
      <p:sp>
        <p:nvSpPr>
          <p:cNvPr id="3" name="Title 2"/>
          <p:cNvSpPr>
            <a:spLocks noGrp="1"/>
          </p:cNvSpPr>
          <p:nvPr>
            <p:ph type="ctrTitle"/>
          </p:nvPr>
        </p:nvSpPr>
        <p:spPr>
          <a:xfrm>
            <a:off x="4322694" y="638969"/>
            <a:ext cx="14895000" cy="1524000"/>
          </a:xfrm>
        </p:spPr>
        <p:txBody>
          <a:bodyPr>
            <a:normAutofit/>
          </a:bodyPr>
          <a:lstStyle/>
          <a:p>
            <a:r>
              <a:rPr lang="id-ID" sz="7200" dirty="0">
                <a:latin typeface="Algerian" pitchFamily="82" charset="0"/>
              </a:rPr>
              <a:t>Hasil dan pembahasan</a:t>
            </a:r>
            <a:endParaRPr lang="en-US" sz="7200" dirty="0">
              <a:latin typeface="Algerian" pitchFamily="82" charset="0"/>
            </a:endParaRPr>
          </a:p>
        </p:txBody>
      </p:sp>
      <p:sp>
        <p:nvSpPr>
          <p:cNvPr id="7" name="Rectangle 6"/>
          <p:cNvSpPr/>
          <p:nvPr/>
        </p:nvSpPr>
        <p:spPr>
          <a:xfrm>
            <a:off x="1080294" y="3610769"/>
            <a:ext cx="21031200" cy="1234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p:cNvGraphicFramePr>
            <a:graphicFrameLocks noGrp="1"/>
          </p:cNvGraphicFramePr>
          <p:nvPr>
            <p:extLst>
              <p:ext uri="{D42A27DB-BD31-4B8C-83A1-F6EECF244321}">
                <p14:modId xmlns:p14="http://schemas.microsoft.com/office/powerpoint/2010/main" val="15050906"/>
              </p:ext>
            </p:extLst>
          </p:nvPr>
        </p:nvGraphicFramePr>
        <p:xfrm>
          <a:off x="1613694" y="4144169"/>
          <a:ext cx="20040598" cy="11396431"/>
        </p:xfrm>
        <a:graphic>
          <a:graphicData uri="http://schemas.openxmlformats.org/drawingml/2006/table">
            <a:tbl>
              <a:tblPr firstRow="1" firstCol="1" bandRow="1">
                <a:tableStyleId>{9CE451AF-12E0-469C-8A2F-0394EC1CE82B}</a:tableStyleId>
              </a:tblPr>
              <a:tblGrid>
                <a:gridCol w="1316786">
                  <a:extLst>
                    <a:ext uri="{9D8B030D-6E8A-4147-A177-3AD203B41FA5}">
                      <a16:colId xmlns:a16="http://schemas.microsoft.com/office/drawing/2014/main" val="20000"/>
                    </a:ext>
                  </a:extLst>
                </a:gridCol>
                <a:gridCol w="2106455">
                  <a:extLst>
                    <a:ext uri="{9D8B030D-6E8A-4147-A177-3AD203B41FA5}">
                      <a16:colId xmlns:a16="http://schemas.microsoft.com/office/drawing/2014/main" val="20001"/>
                    </a:ext>
                  </a:extLst>
                </a:gridCol>
                <a:gridCol w="3958438">
                  <a:extLst>
                    <a:ext uri="{9D8B030D-6E8A-4147-A177-3AD203B41FA5}">
                      <a16:colId xmlns:a16="http://schemas.microsoft.com/office/drawing/2014/main" val="20002"/>
                    </a:ext>
                  </a:extLst>
                </a:gridCol>
                <a:gridCol w="4218967">
                  <a:extLst>
                    <a:ext uri="{9D8B030D-6E8A-4147-A177-3AD203B41FA5}">
                      <a16:colId xmlns:a16="http://schemas.microsoft.com/office/drawing/2014/main" val="20003"/>
                    </a:ext>
                  </a:extLst>
                </a:gridCol>
                <a:gridCol w="4146260">
                  <a:extLst>
                    <a:ext uri="{9D8B030D-6E8A-4147-A177-3AD203B41FA5}">
                      <a16:colId xmlns:a16="http://schemas.microsoft.com/office/drawing/2014/main" val="20004"/>
                    </a:ext>
                  </a:extLst>
                </a:gridCol>
                <a:gridCol w="4293692">
                  <a:extLst>
                    <a:ext uri="{9D8B030D-6E8A-4147-A177-3AD203B41FA5}">
                      <a16:colId xmlns:a16="http://schemas.microsoft.com/office/drawing/2014/main" val="20005"/>
                    </a:ext>
                  </a:extLst>
                </a:gridCol>
              </a:tblGrid>
              <a:tr h="721762">
                <a:tc>
                  <a:txBody>
                    <a:bodyPr/>
                    <a:lstStyle/>
                    <a:p>
                      <a:pPr algn="ctr">
                        <a:lnSpc>
                          <a:spcPct val="150000"/>
                        </a:lnSpc>
                        <a:spcAft>
                          <a:spcPts val="1000"/>
                        </a:spcAft>
                      </a:pPr>
                      <a:r>
                        <a:rPr lang="id-ID" sz="2800" dirty="0">
                          <a:effectLst/>
                        </a:rPr>
                        <a:t>No</a:t>
                      </a:r>
                      <a:endParaRPr lang="en-US" sz="2800" dirty="0">
                        <a:effectLst/>
                        <a:latin typeface="Calibri"/>
                        <a:ea typeface="Times New Roman"/>
                        <a:cs typeface="Arial"/>
                      </a:endParaRPr>
                    </a:p>
                  </a:txBody>
                  <a:tcPr marL="68580" marR="68580" marT="0" marB="0"/>
                </a:tc>
                <a:tc>
                  <a:txBody>
                    <a:bodyPr/>
                    <a:lstStyle/>
                    <a:p>
                      <a:pPr algn="ctr">
                        <a:lnSpc>
                          <a:spcPct val="150000"/>
                        </a:lnSpc>
                        <a:spcAft>
                          <a:spcPts val="1000"/>
                        </a:spcAft>
                      </a:pPr>
                      <a:r>
                        <a:rPr lang="id-ID" sz="2800">
                          <a:effectLst/>
                        </a:rPr>
                        <a:t>Dimensi</a:t>
                      </a:r>
                      <a:endParaRPr lang="en-US" sz="2800">
                        <a:effectLst/>
                        <a:latin typeface="Calibri"/>
                        <a:ea typeface="Times New Roman"/>
                        <a:cs typeface="Arial"/>
                      </a:endParaRPr>
                    </a:p>
                  </a:txBody>
                  <a:tcPr marL="68580" marR="68580" marT="0" marB="0"/>
                </a:tc>
                <a:tc>
                  <a:txBody>
                    <a:bodyPr/>
                    <a:lstStyle/>
                    <a:p>
                      <a:pPr algn="ctr">
                        <a:lnSpc>
                          <a:spcPct val="150000"/>
                        </a:lnSpc>
                        <a:spcAft>
                          <a:spcPts val="1000"/>
                        </a:spcAft>
                      </a:pPr>
                      <a:r>
                        <a:rPr lang="id-ID" sz="2800">
                          <a:effectLst/>
                        </a:rPr>
                        <a:t>Berkembang</a:t>
                      </a:r>
                      <a:endParaRPr lang="en-US" sz="2800">
                        <a:effectLst/>
                        <a:latin typeface="Calibri"/>
                        <a:ea typeface="Times New Roman"/>
                        <a:cs typeface="Arial"/>
                      </a:endParaRPr>
                    </a:p>
                  </a:txBody>
                  <a:tcPr marL="68580" marR="68580" marT="0" marB="0"/>
                </a:tc>
                <a:tc>
                  <a:txBody>
                    <a:bodyPr/>
                    <a:lstStyle/>
                    <a:p>
                      <a:pPr algn="ctr">
                        <a:lnSpc>
                          <a:spcPct val="150000"/>
                        </a:lnSpc>
                        <a:spcAft>
                          <a:spcPts val="1000"/>
                        </a:spcAft>
                      </a:pPr>
                      <a:r>
                        <a:rPr lang="id-ID" sz="2800">
                          <a:effectLst/>
                        </a:rPr>
                        <a:t>Cukup Berkembang</a:t>
                      </a:r>
                      <a:endParaRPr lang="en-US" sz="2800">
                        <a:effectLst/>
                        <a:latin typeface="Calibri"/>
                        <a:ea typeface="Times New Roman"/>
                        <a:cs typeface="Arial"/>
                      </a:endParaRPr>
                    </a:p>
                  </a:txBody>
                  <a:tcPr marL="68580" marR="68580" marT="0" marB="0"/>
                </a:tc>
                <a:tc>
                  <a:txBody>
                    <a:bodyPr/>
                    <a:lstStyle/>
                    <a:p>
                      <a:pPr algn="ctr">
                        <a:lnSpc>
                          <a:spcPct val="150000"/>
                        </a:lnSpc>
                        <a:spcAft>
                          <a:spcPts val="1000"/>
                        </a:spcAft>
                      </a:pPr>
                      <a:r>
                        <a:rPr lang="id-ID" sz="2800">
                          <a:effectLst/>
                        </a:rPr>
                        <a:t>Kurang Berkembang</a:t>
                      </a:r>
                      <a:endParaRPr lang="en-US" sz="2800">
                        <a:effectLst/>
                        <a:latin typeface="Calibri"/>
                        <a:ea typeface="Times New Roman"/>
                        <a:cs typeface="Arial"/>
                      </a:endParaRPr>
                    </a:p>
                  </a:txBody>
                  <a:tcPr marL="68580" marR="68580" marT="0" marB="0"/>
                </a:tc>
                <a:tc>
                  <a:txBody>
                    <a:bodyPr/>
                    <a:lstStyle/>
                    <a:p>
                      <a:pPr algn="ctr">
                        <a:lnSpc>
                          <a:spcPct val="150000"/>
                        </a:lnSpc>
                        <a:spcAft>
                          <a:spcPts val="1000"/>
                        </a:spcAft>
                      </a:pPr>
                      <a:r>
                        <a:rPr lang="id-ID" sz="2800">
                          <a:effectLst/>
                        </a:rPr>
                        <a:t>Belum Berkembang</a:t>
                      </a:r>
                      <a:endParaRPr lang="en-US" sz="2800">
                        <a:effectLst/>
                        <a:latin typeface="Calibri"/>
                        <a:ea typeface="Times New Roman"/>
                        <a:cs typeface="Arial"/>
                      </a:endParaRPr>
                    </a:p>
                  </a:txBody>
                  <a:tcPr marL="68580" marR="68580" marT="0" marB="0"/>
                </a:tc>
                <a:extLst>
                  <a:ext uri="{0D108BD9-81ED-4DB2-BD59-A6C34878D82A}">
                    <a16:rowId xmlns:a16="http://schemas.microsoft.com/office/drawing/2014/main" val="10000"/>
                  </a:ext>
                </a:extLst>
              </a:tr>
              <a:tr h="3010206">
                <a:tc>
                  <a:txBody>
                    <a:bodyPr/>
                    <a:lstStyle/>
                    <a:p>
                      <a:pPr algn="ctr">
                        <a:lnSpc>
                          <a:spcPct val="150000"/>
                        </a:lnSpc>
                        <a:spcAft>
                          <a:spcPts val="1000"/>
                        </a:spcAft>
                      </a:pPr>
                      <a:r>
                        <a:rPr lang="id-ID" sz="2800">
                          <a:effectLst/>
                        </a:rPr>
                        <a:t>1.</a:t>
                      </a:r>
                      <a:endParaRPr lang="en-US" sz="2800">
                        <a:effectLst/>
                        <a:latin typeface="Calibri"/>
                        <a:ea typeface="Times New Roman"/>
                        <a:cs typeface="Arial"/>
                      </a:endParaRPr>
                    </a:p>
                  </a:txBody>
                  <a:tcPr marL="68580" marR="68580" marT="0" marB="0"/>
                </a:tc>
                <a:tc>
                  <a:txBody>
                    <a:bodyPr/>
                    <a:lstStyle/>
                    <a:p>
                      <a:pPr algn="just">
                        <a:lnSpc>
                          <a:spcPct val="150000"/>
                        </a:lnSpc>
                        <a:spcAft>
                          <a:spcPts val="1000"/>
                        </a:spcAft>
                      </a:pPr>
                      <a:r>
                        <a:rPr lang="id-ID" sz="2800" dirty="0">
                          <a:effectLst/>
                        </a:rPr>
                        <a:t>Mandiri</a:t>
                      </a:r>
                      <a:endParaRPr lang="en-US" sz="2800" dirty="0">
                        <a:effectLst/>
                        <a:latin typeface="Calibri"/>
                        <a:ea typeface="Times New Roman"/>
                        <a:cs typeface="Arial"/>
                      </a:endParaRPr>
                    </a:p>
                  </a:txBody>
                  <a:tcPr marL="68580" marR="68580" marT="0" marB="0"/>
                </a:tc>
                <a:tc>
                  <a:txBody>
                    <a:bodyPr/>
                    <a:lstStyle/>
                    <a:p>
                      <a:pPr>
                        <a:lnSpc>
                          <a:spcPct val="150000"/>
                        </a:lnSpc>
                        <a:spcAft>
                          <a:spcPts val="1000"/>
                        </a:spcAft>
                      </a:pPr>
                      <a:r>
                        <a:rPr lang="id-ID" sz="2800" dirty="0">
                          <a:effectLst/>
                        </a:rPr>
                        <a:t>Siswa mampu membuat kriya secara mandiri dengan hasil yang baik tanpa bantuan guru maupun orang tua.</a:t>
                      </a:r>
                      <a:endParaRPr lang="en-US" sz="2800" dirty="0">
                        <a:effectLst/>
                        <a:latin typeface="Calibri"/>
                        <a:ea typeface="Times New Roman"/>
                        <a:cs typeface="Arial"/>
                      </a:endParaRPr>
                    </a:p>
                  </a:txBody>
                  <a:tcPr marL="68580" marR="68580" marT="0" marB="0"/>
                </a:tc>
                <a:tc>
                  <a:txBody>
                    <a:bodyPr/>
                    <a:lstStyle/>
                    <a:p>
                      <a:pPr>
                        <a:lnSpc>
                          <a:spcPct val="150000"/>
                        </a:lnSpc>
                        <a:spcAft>
                          <a:spcPts val="1000"/>
                        </a:spcAft>
                      </a:pPr>
                      <a:r>
                        <a:rPr lang="id-ID" sz="2800">
                          <a:effectLst/>
                        </a:rPr>
                        <a:t>Siswa mampu membuat kriya secara mandiri dengan hasil yang baik tetapi dengan bantuan guru maupun orang tua.</a:t>
                      </a:r>
                      <a:endParaRPr lang="en-US" sz="2800">
                        <a:effectLst/>
                        <a:latin typeface="Calibri"/>
                        <a:ea typeface="Times New Roman"/>
                        <a:cs typeface="Arial"/>
                      </a:endParaRPr>
                    </a:p>
                  </a:txBody>
                  <a:tcPr marL="68580" marR="68580" marT="0" marB="0"/>
                </a:tc>
                <a:tc>
                  <a:txBody>
                    <a:bodyPr/>
                    <a:lstStyle/>
                    <a:p>
                      <a:pPr>
                        <a:lnSpc>
                          <a:spcPct val="150000"/>
                        </a:lnSpc>
                        <a:spcAft>
                          <a:spcPts val="1000"/>
                        </a:spcAft>
                      </a:pPr>
                      <a:r>
                        <a:rPr lang="id-ID" sz="2800">
                          <a:effectLst/>
                        </a:rPr>
                        <a:t>Siswa mampu membuat kriya secara mandiri dengan hasil yang cukup baik dengan bantuan guru maupun orang tua.</a:t>
                      </a:r>
                      <a:endParaRPr lang="en-US" sz="2800">
                        <a:effectLst/>
                        <a:latin typeface="Calibri"/>
                        <a:ea typeface="Times New Roman"/>
                        <a:cs typeface="Arial"/>
                      </a:endParaRPr>
                    </a:p>
                  </a:txBody>
                  <a:tcPr marL="68580" marR="68580" marT="0" marB="0"/>
                </a:tc>
                <a:tc>
                  <a:txBody>
                    <a:bodyPr/>
                    <a:lstStyle/>
                    <a:p>
                      <a:pPr>
                        <a:lnSpc>
                          <a:spcPct val="150000"/>
                        </a:lnSpc>
                        <a:spcAft>
                          <a:spcPts val="1000"/>
                        </a:spcAft>
                      </a:pPr>
                      <a:r>
                        <a:rPr lang="id-ID" sz="2800">
                          <a:effectLst/>
                        </a:rPr>
                        <a:t>Siswa belum mampu membuat kriya secara mandiri.</a:t>
                      </a:r>
                      <a:endParaRPr lang="en-US" sz="2800">
                        <a:effectLst/>
                        <a:latin typeface="Calibri"/>
                        <a:ea typeface="Times New Roman"/>
                        <a:cs typeface="Arial"/>
                      </a:endParaRPr>
                    </a:p>
                  </a:txBody>
                  <a:tcPr marL="68580" marR="68580" marT="0" marB="0"/>
                </a:tc>
                <a:extLst>
                  <a:ext uri="{0D108BD9-81ED-4DB2-BD59-A6C34878D82A}">
                    <a16:rowId xmlns:a16="http://schemas.microsoft.com/office/drawing/2014/main" val="10001"/>
                  </a:ext>
                </a:extLst>
              </a:tr>
              <a:tr h="4154428">
                <a:tc>
                  <a:txBody>
                    <a:bodyPr/>
                    <a:lstStyle/>
                    <a:p>
                      <a:pPr algn="ctr">
                        <a:lnSpc>
                          <a:spcPct val="150000"/>
                        </a:lnSpc>
                        <a:spcAft>
                          <a:spcPts val="1000"/>
                        </a:spcAft>
                      </a:pPr>
                      <a:r>
                        <a:rPr lang="id-ID" sz="2800">
                          <a:effectLst/>
                        </a:rPr>
                        <a:t>2.</a:t>
                      </a:r>
                      <a:endParaRPr lang="en-US" sz="2800">
                        <a:effectLst/>
                        <a:latin typeface="Calibri"/>
                        <a:ea typeface="Times New Roman"/>
                        <a:cs typeface="Arial"/>
                      </a:endParaRPr>
                    </a:p>
                  </a:txBody>
                  <a:tcPr marL="68580" marR="68580" marT="0" marB="0"/>
                </a:tc>
                <a:tc>
                  <a:txBody>
                    <a:bodyPr/>
                    <a:lstStyle/>
                    <a:p>
                      <a:pPr algn="just">
                        <a:lnSpc>
                          <a:spcPct val="150000"/>
                        </a:lnSpc>
                        <a:spcAft>
                          <a:spcPts val="1000"/>
                        </a:spcAft>
                      </a:pPr>
                      <a:r>
                        <a:rPr lang="id-ID" sz="2800">
                          <a:effectLst/>
                        </a:rPr>
                        <a:t>Bernalar Kritis</a:t>
                      </a:r>
                      <a:endParaRPr lang="en-US" sz="2800">
                        <a:effectLst/>
                        <a:latin typeface="Calibri"/>
                        <a:ea typeface="Times New Roman"/>
                        <a:cs typeface="Arial"/>
                      </a:endParaRPr>
                    </a:p>
                  </a:txBody>
                  <a:tcPr marL="68580" marR="68580" marT="0" marB="0"/>
                </a:tc>
                <a:tc>
                  <a:txBody>
                    <a:bodyPr/>
                    <a:lstStyle/>
                    <a:p>
                      <a:pPr>
                        <a:lnSpc>
                          <a:spcPct val="150000"/>
                        </a:lnSpc>
                        <a:spcAft>
                          <a:spcPts val="1000"/>
                        </a:spcAft>
                      </a:pPr>
                      <a:r>
                        <a:rPr lang="id-ID" sz="2800" dirty="0">
                          <a:effectLst/>
                        </a:rPr>
                        <a:t>Siswa mampu menemukan informasi berdasarkan kegiatan kontekstualisasi dan mampu memilih jenis kriya yang diminatinya.</a:t>
                      </a:r>
                      <a:endParaRPr lang="en-US" sz="2800" dirty="0">
                        <a:effectLst/>
                        <a:latin typeface="Calibri"/>
                        <a:ea typeface="Times New Roman"/>
                        <a:cs typeface="Arial"/>
                      </a:endParaRPr>
                    </a:p>
                  </a:txBody>
                  <a:tcPr marL="68580" marR="68580" marT="0" marB="0"/>
                </a:tc>
                <a:tc>
                  <a:txBody>
                    <a:bodyPr/>
                    <a:lstStyle/>
                    <a:p>
                      <a:pPr>
                        <a:lnSpc>
                          <a:spcPct val="150000"/>
                        </a:lnSpc>
                        <a:spcAft>
                          <a:spcPts val="1000"/>
                        </a:spcAft>
                      </a:pPr>
                      <a:r>
                        <a:rPr lang="id-ID" sz="2800" dirty="0">
                          <a:effectLst/>
                        </a:rPr>
                        <a:t>Siswa mampu menemukan informasi berdasarkan kegiatan kontekstualisasi tetapi belum mampu memilih jenis kriya yang diminatinya.</a:t>
                      </a:r>
                      <a:endParaRPr lang="en-US" sz="2800" dirty="0">
                        <a:effectLst/>
                        <a:latin typeface="Calibri"/>
                        <a:ea typeface="Times New Roman"/>
                        <a:cs typeface="Arial"/>
                      </a:endParaRPr>
                    </a:p>
                  </a:txBody>
                  <a:tcPr marL="68580" marR="68580" marT="0" marB="0"/>
                </a:tc>
                <a:tc>
                  <a:txBody>
                    <a:bodyPr/>
                    <a:lstStyle/>
                    <a:p>
                      <a:pPr>
                        <a:lnSpc>
                          <a:spcPct val="150000"/>
                        </a:lnSpc>
                        <a:spcAft>
                          <a:spcPts val="1000"/>
                        </a:spcAft>
                      </a:pPr>
                      <a:r>
                        <a:rPr lang="id-ID" sz="2800">
                          <a:effectLst/>
                        </a:rPr>
                        <a:t>Siswa belum mampu menemukan informasi berdasarkan kegiatan kontekstualisasi tetapi mampu memilih jenis kriya yang diminatinya.</a:t>
                      </a:r>
                      <a:endParaRPr lang="en-US" sz="2800">
                        <a:effectLst/>
                        <a:latin typeface="Calibri"/>
                        <a:ea typeface="Times New Roman"/>
                        <a:cs typeface="Arial"/>
                      </a:endParaRPr>
                    </a:p>
                  </a:txBody>
                  <a:tcPr marL="68580" marR="68580" marT="0" marB="0"/>
                </a:tc>
                <a:tc>
                  <a:txBody>
                    <a:bodyPr/>
                    <a:lstStyle/>
                    <a:p>
                      <a:pPr>
                        <a:lnSpc>
                          <a:spcPct val="150000"/>
                        </a:lnSpc>
                        <a:spcAft>
                          <a:spcPts val="1000"/>
                        </a:spcAft>
                      </a:pPr>
                      <a:r>
                        <a:rPr lang="id-ID" sz="2800">
                          <a:effectLst/>
                        </a:rPr>
                        <a:t>Siswa belum mampu menemukan informasi berdasarkan kegiatan kontekstualisasi dan belum mampu memilih jenis kriya yang diminatinya.</a:t>
                      </a:r>
                      <a:endParaRPr lang="en-US" sz="2800">
                        <a:effectLst/>
                        <a:latin typeface="Calibri"/>
                        <a:ea typeface="Times New Roman"/>
                        <a:cs typeface="Arial"/>
                      </a:endParaRPr>
                    </a:p>
                  </a:txBody>
                  <a:tcPr marL="68580" marR="68580" marT="0" marB="0"/>
                </a:tc>
                <a:extLst>
                  <a:ext uri="{0D108BD9-81ED-4DB2-BD59-A6C34878D82A}">
                    <a16:rowId xmlns:a16="http://schemas.microsoft.com/office/drawing/2014/main" val="10002"/>
                  </a:ext>
                </a:extLst>
              </a:tr>
              <a:tr h="3010206">
                <a:tc>
                  <a:txBody>
                    <a:bodyPr/>
                    <a:lstStyle/>
                    <a:p>
                      <a:pPr algn="ctr">
                        <a:lnSpc>
                          <a:spcPct val="150000"/>
                        </a:lnSpc>
                        <a:spcAft>
                          <a:spcPts val="1000"/>
                        </a:spcAft>
                      </a:pPr>
                      <a:r>
                        <a:rPr lang="id-ID" sz="2800">
                          <a:effectLst/>
                        </a:rPr>
                        <a:t>3.</a:t>
                      </a:r>
                      <a:endParaRPr lang="en-US" sz="2800">
                        <a:effectLst/>
                        <a:latin typeface="Calibri"/>
                        <a:ea typeface="Times New Roman"/>
                        <a:cs typeface="Arial"/>
                      </a:endParaRPr>
                    </a:p>
                  </a:txBody>
                  <a:tcPr marL="68580" marR="68580" marT="0" marB="0"/>
                </a:tc>
                <a:tc>
                  <a:txBody>
                    <a:bodyPr/>
                    <a:lstStyle/>
                    <a:p>
                      <a:pPr algn="just">
                        <a:lnSpc>
                          <a:spcPct val="150000"/>
                        </a:lnSpc>
                        <a:spcAft>
                          <a:spcPts val="1000"/>
                        </a:spcAft>
                      </a:pPr>
                      <a:r>
                        <a:rPr lang="id-ID" sz="2800">
                          <a:effectLst/>
                        </a:rPr>
                        <a:t>Kreatif</a:t>
                      </a:r>
                      <a:endParaRPr lang="en-US" sz="2800">
                        <a:effectLst/>
                        <a:latin typeface="Calibri"/>
                        <a:ea typeface="Times New Roman"/>
                        <a:cs typeface="Arial"/>
                      </a:endParaRPr>
                    </a:p>
                  </a:txBody>
                  <a:tcPr marL="68580" marR="68580" marT="0" marB="0"/>
                </a:tc>
                <a:tc>
                  <a:txBody>
                    <a:bodyPr/>
                    <a:lstStyle/>
                    <a:p>
                      <a:pPr>
                        <a:lnSpc>
                          <a:spcPct val="150000"/>
                        </a:lnSpc>
                        <a:spcAft>
                          <a:spcPts val="1000"/>
                        </a:spcAft>
                      </a:pPr>
                      <a:r>
                        <a:rPr lang="id-ID" sz="2800">
                          <a:effectLst/>
                        </a:rPr>
                        <a:t>Siswa dapat menemukan gagasan yang orisinil dan menghasilkan kriya yang orisinil.</a:t>
                      </a:r>
                      <a:endParaRPr lang="en-US" sz="2800">
                        <a:effectLst/>
                        <a:latin typeface="Calibri"/>
                        <a:ea typeface="Times New Roman"/>
                        <a:cs typeface="Arial"/>
                      </a:endParaRPr>
                    </a:p>
                  </a:txBody>
                  <a:tcPr marL="68580" marR="68580" marT="0" marB="0"/>
                </a:tc>
                <a:tc>
                  <a:txBody>
                    <a:bodyPr/>
                    <a:lstStyle/>
                    <a:p>
                      <a:pPr>
                        <a:lnSpc>
                          <a:spcPct val="150000"/>
                        </a:lnSpc>
                        <a:spcAft>
                          <a:spcPts val="1000"/>
                        </a:spcAft>
                      </a:pPr>
                      <a:r>
                        <a:rPr lang="id-ID" sz="2800">
                          <a:effectLst/>
                        </a:rPr>
                        <a:t>Siswa dapat menemukan gagasan yang orisinil dan menghasilkan kriya meniru kriya yang sudah ada.</a:t>
                      </a:r>
                      <a:endParaRPr lang="en-US" sz="2800">
                        <a:effectLst/>
                        <a:latin typeface="Calibri"/>
                        <a:ea typeface="Times New Roman"/>
                        <a:cs typeface="Arial"/>
                      </a:endParaRPr>
                    </a:p>
                  </a:txBody>
                  <a:tcPr marL="68580" marR="68580" marT="0" marB="0"/>
                </a:tc>
                <a:tc>
                  <a:txBody>
                    <a:bodyPr/>
                    <a:lstStyle/>
                    <a:p>
                      <a:pPr>
                        <a:lnSpc>
                          <a:spcPct val="150000"/>
                        </a:lnSpc>
                        <a:spcAft>
                          <a:spcPts val="1000"/>
                        </a:spcAft>
                      </a:pPr>
                      <a:r>
                        <a:rPr lang="id-ID" sz="2800" dirty="0">
                          <a:effectLst/>
                        </a:rPr>
                        <a:t>Siswa dapat menemukan gagasan yang orisinil tetapi belum bisa menghasilkan kriya yang orisinil.</a:t>
                      </a:r>
                      <a:endParaRPr lang="en-US" sz="2800" dirty="0">
                        <a:effectLst/>
                        <a:latin typeface="Calibri"/>
                        <a:ea typeface="Times New Roman"/>
                        <a:cs typeface="Arial"/>
                      </a:endParaRPr>
                    </a:p>
                  </a:txBody>
                  <a:tcPr marL="68580" marR="68580" marT="0" marB="0"/>
                </a:tc>
                <a:tc>
                  <a:txBody>
                    <a:bodyPr/>
                    <a:lstStyle/>
                    <a:p>
                      <a:pPr>
                        <a:lnSpc>
                          <a:spcPct val="150000"/>
                        </a:lnSpc>
                        <a:spcAft>
                          <a:spcPts val="1000"/>
                        </a:spcAft>
                      </a:pPr>
                      <a:r>
                        <a:rPr lang="id-ID" sz="2800" dirty="0">
                          <a:effectLst/>
                        </a:rPr>
                        <a:t>Siswa belum bisa menemukan gagasan yang orisinil dan belum bisa menghasilkan kriya yang orisinil.</a:t>
                      </a:r>
                      <a:endParaRPr lang="en-US" sz="2800" dirty="0">
                        <a:effectLst/>
                        <a:latin typeface="Calibri"/>
                        <a:ea typeface="Times New Roman"/>
                        <a:cs typeface="Arial"/>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9655365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7" name="Google Shape;97;p16"/>
          <p:cNvSpPr txBox="1">
            <a:spLocks noGrp="1"/>
          </p:cNvSpPr>
          <p:nvPr>
            <p:ph type="subTitle" idx="1"/>
          </p:nvPr>
        </p:nvSpPr>
        <p:spPr>
          <a:xfrm>
            <a:off x="1232694" y="4144169"/>
            <a:ext cx="19431000" cy="1143000"/>
          </a:xfrm>
          <a:prstGeom prst="rect">
            <a:avLst/>
          </a:prstGeom>
        </p:spPr>
        <p:txBody>
          <a:bodyPr spcFirstLastPara="1" wrap="square" lIns="255950" tIns="255950" rIns="255950" bIns="255950" anchor="ctr" anchorCtr="0">
            <a:noAutofit/>
          </a:bodyPr>
          <a:lstStyle/>
          <a:p>
            <a:pPr marL="0" lvl="0" indent="0" algn="just"/>
            <a:r>
              <a:rPr lang="da-DK" sz="4400" dirty="0">
                <a:latin typeface="Times New Roman" pitchFamily="18" charset="0"/>
                <a:ea typeface="Gungsuh" pitchFamily="18" charset="-127"/>
                <a:cs typeface="Times New Roman" pitchFamily="18" charset="0"/>
              </a:rPr>
              <a:t>4.</a:t>
            </a:r>
            <a:r>
              <a:rPr lang="id-ID" sz="4400" dirty="0">
                <a:latin typeface="Times New Roman" pitchFamily="18" charset="0"/>
                <a:ea typeface="Gungsuh" pitchFamily="18" charset="-127"/>
                <a:cs typeface="Times New Roman" pitchFamily="18" charset="0"/>
              </a:rPr>
              <a:t>3. Validasi Modul Projek Penguatan Profil Pelajar Pancasila</a:t>
            </a:r>
            <a:endParaRPr lang="da-DK" sz="4400" dirty="0">
              <a:latin typeface="Times New Roman" pitchFamily="18" charset="0"/>
              <a:ea typeface="Gungsuh" pitchFamily="18" charset="-127"/>
              <a:cs typeface="Times New Roman" pitchFamily="18" charset="0"/>
            </a:endParaRPr>
          </a:p>
          <a:p>
            <a:pPr marL="60325" lvl="0" indent="0" algn="just" rtl="0">
              <a:spcBef>
                <a:spcPts val="0"/>
              </a:spcBef>
              <a:spcAft>
                <a:spcPts val="0"/>
              </a:spcAft>
            </a:pPr>
            <a:endParaRPr lang="x-none" sz="4400">
              <a:latin typeface="Times New Roman" pitchFamily="18" charset="0"/>
              <a:ea typeface="Gungsuh" pitchFamily="18" charset="-127"/>
              <a:cs typeface="Times New Roman" pitchFamily="18" charset="0"/>
            </a:endParaRPr>
          </a:p>
        </p:txBody>
      </p:sp>
      <p:cxnSp>
        <p:nvCxnSpPr>
          <p:cNvPr id="99" name="Google Shape;99;p16"/>
          <p:cNvCxnSpPr/>
          <p:nvPr/>
        </p:nvCxnSpPr>
        <p:spPr>
          <a:xfrm>
            <a:off x="4509294" y="2620169"/>
            <a:ext cx="15283800" cy="0"/>
          </a:xfrm>
          <a:prstGeom prst="straightConnector1">
            <a:avLst/>
          </a:prstGeom>
          <a:noFill/>
          <a:ln w="9525" cap="flat" cmpd="sng">
            <a:solidFill>
              <a:schemeClr val="dk1"/>
            </a:solidFill>
            <a:prstDash val="solid"/>
            <a:round/>
            <a:headEnd type="none" w="med" len="med"/>
            <a:tailEnd type="none" w="med" len="med"/>
          </a:ln>
        </p:spPr>
      </p:cxnSp>
      <p:sp>
        <p:nvSpPr>
          <p:cNvPr id="3" name="Title 2"/>
          <p:cNvSpPr>
            <a:spLocks noGrp="1"/>
          </p:cNvSpPr>
          <p:nvPr>
            <p:ph type="ctrTitle"/>
          </p:nvPr>
        </p:nvSpPr>
        <p:spPr>
          <a:xfrm>
            <a:off x="4509294" y="1110298"/>
            <a:ext cx="14895000" cy="1524000"/>
          </a:xfrm>
        </p:spPr>
        <p:txBody>
          <a:bodyPr>
            <a:normAutofit/>
          </a:bodyPr>
          <a:lstStyle/>
          <a:p>
            <a:r>
              <a:rPr lang="id-ID" sz="7200" dirty="0">
                <a:latin typeface="Algerian" pitchFamily="82" charset="0"/>
              </a:rPr>
              <a:t>Hasil dan pembahasan</a:t>
            </a:r>
            <a:endParaRPr lang="en-US" sz="7200" dirty="0">
              <a:latin typeface="Algerian" pitchFamily="82" charset="0"/>
            </a:endParaRPr>
          </a:p>
        </p:txBody>
      </p:sp>
      <p:graphicFrame>
        <p:nvGraphicFramePr>
          <p:cNvPr id="8" name="Diagram 7"/>
          <p:cNvGraphicFramePr/>
          <p:nvPr>
            <p:extLst>
              <p:ext uri="{D42A27DB-BD31-4B8C-83A1-F6EECF244321}">
                <p14:modId xmlns:p14="http://schemas.microsoft.com/office/powerpoint/2010/main" val="782501395"/>
              </p:ext>
            </p:extLst>
          </p:nvPr>
        </p:nvGraphicFramePr>
        <p:xfrm>
          <a:off x="2528094" y="5210969"/>
          <a:ext cx="18897600" cy="77868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45347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8"/>
          <p:cNvSpPr txBox="1">
            <a:spLocks noGrp="1"/>
          </p:cNvSpPr>
          <p:nvPr>
            <p:ph type="title"/>
          </p:nvPr>
        </p:nvSpPr>
        <p:spPr>
          <a:xfrm>
            <a:off x="457200" y="658628"/>
            <a:ext cx="21469200" cy="1494300"/>
          </a:xfrm>
          <a:prstGeom prst="rect">
            <a:avLst/>
          </a:prstGeom>
        </p:spPr>
        <p:txBody>
          <a:bodyPr spcFirstLastPara="1" wrap="square" lIns="255950" tIns="255950" rIns="255950" bIns="255950" anchor="b" anchorCtr="0">
            <a:noAutofit/>
          </a:bodyPr>
          <a:lstStyle/>
          <a:p>
            <a:pPr lvl="0" algn="ctr" rtl="0">
              <a:spcBef>
                <a:spcPts val="0"/>
              </a:spcBef>
              <a:spcAft>
                <a:spcPts val="0"/>
              </a:spcAft>
            </a:pPr>
            <a:r>
              <a:rPr lang="id-ID" dirty="0">
                <a:latin typeface="Algerian" pitchFamily="82" charset="0"/>
                <a:cs typeface="Aharoni" pitchFamily="2" charset="-79"/>
              </a:rPr>
              <a:t>	LATAR BELAKANG</a:t>
            </a:r>
            <a:endParaRPr dirty="0">
              <a:latin typeface="Algerian" pitchFamily="82" charset="0"/>
              <a:cs typeface="Aharoni" pitchFamily="2" charset="-79"/>
            </a:endParaRPr>
          </a:p>
        </p:txBody>
      </p:sp>
      <p:sp>
        <p:nvSpPr>
          <p:cNvPr id="114" name="Google Shape;114;p18"/>
          <p:cNvSpPr txBox="1">
            <a:spLocks noGrp="1"/>
          </p:cNvSpPr>
          <p:nvPr>
            <p:ph type="body" idx="1"/>
          </p:nvPr>
        </p:nvSpPr>
        <p:spPr>
          <a:xfrm>
            <a:off x="1004094" y="2391569"/>
            <a:ext cx="21031200" cy="13639800"/>
          </a:xfrm>
          <a:prstGeom prst="rect">
            <a:avLst/>
          </a:prstGeom>
        </p:spPr>
        <p:txBody>
          <a:bodyPr spcFirstLastPara="1" wrap="square" lIns="255950" tIns="255950" rIns="255950" bIns="255950" anchor="t" anchorCtr="0">
            <a:noAutofit/>
          </a:bodyPr>
          <a:lstStyle/>
          <a:p>
            <a:pPr marL="571500" lvl="0" indent="-571500" algn="just">
              <a:spcBef>
                <a:spcPts val="1000"/>
              </a:spcBef>
              <a:buSzPts val="1100"/>
              <a:buFont typeface="Wingdings" pitchFamily="2" charset="2"/>
              <a:buChar char="Ø"/>
            </a:pPr>
            <a:r>
              <a:rPr lang="en-GB" sz="4000" dirty="0" err="1">
                <a:latin typeface="Times New Roman" pitchFamily="18" charset="0"/>
                <a:cs typeface="Times New Roman" pitchFamily="18" charset="0"/>
              </a:rPr>
              <a:t>Penyempurnaan</a:t>
            </a:r>
            <a:r>
              <a:rPr lang="en-GB" sz="4000" dirty="0">
                <a:latin typeface="Times New Roman" pitchFamily="18" charset="0"/>
                <a:cs typeface="Times New Roman" pitchFamily="18" charset="0"/>
              </a:rPr>
              <a:t> </a:t>
            </a:r>
            <a:r>
              <a:rPr lang="en-GB" sz="4000" dirty="0" err="1">
                <a:latin typeface="Times New Roman" pitchFamily="18" charset="0"/>
                <a:cs typeface="Times New Roman" pitchFamily="18" charset="0"/>
              </a:rPr>
              <a:t>kurikulum</a:t>
            </a:r>
            <a:r>
              <a:rPr lang="en-GB" sz="4000" dirty="0">
                <a:latin typeface="Times New Roman" pitchFamily="18" charset="0"/>
                <a:cs typeface="Times New Roman" pitchFamily="18" charset="0"/>
              </a:rPr>
              <a:t> </a:t>
            </a:r>
            <a:r>
              <a:rPr lang="en-GB" sz="4000" dirty="0" err="1">
                <a:latin typeface="Times New Roman" pitchFamily="18" charset="0"/>
                <a:cs typeface="Times New Roman" pitchFamily="18" charset="0"/>
              </a:rPr>
              <a:t>tidak</a:t>
            </a:r>
            <a:r>
              <a:rPr lang="en-GB" sz="4000" dirty="0">
                <a:latin typeface="Times New Roman" pitchFamily="18" charset="0"/>
                <a:cs typeface="Times New Roman" pitchFamily="18" charset="0"/>
              </a:rPr>
              <a:t> </a:t>
            </a:r>
            <a:r>
              <a:rPr lang="en-GB" sz="4000" dirty="0" err="1">
                <a:latin typeface="Times New Roman" pitchFamily="18" charset="0"/>
                <a:cs typeface="Times New Roman" pitchFamily="18" charset="0"/>
              </a:rPr>
              <a:t>dapat</a:t>
            </a:r>
            <a:r>
              <a:rPr lang="en-GB" sz="4000" dirty="0">
                <a:latin typeface="Times New Roman" pitchFamily="18" charset="0"/>
                <a:cs typeface="Times New Roman" pitchFamily="18" charset="0"/>
              </a:rPr>
              <a:t> </a:t>
            </a:r>
            <a:r>
              <a:rPr lang="en-GB" sz="4000" dirty="0" err="1">
                <a:latin typeface="Times New Roman" pitchFamily="18" charset="0"/>
                <a:cs typeface="Times New Roman" pitchFamily="18" charset="0"/>
              </a:rPr>
              <a:t>dihindari</a:t>
            </a:r>
            <a:r>
              <a:rPr lang="en-GB" sz="4000" dirty="0">
                <a:latin typeface="Times New Roman" pitchFamily="18" charset="0"/>
                <a:cs typeface="Times New Roman" pitchFamily="18" charset="0"/>
              </a:rPr>
              <a:t> </a:t>
            </a:r>
            <a:r>
              <a:rPr lang="en-GB" sz="4000" dirty="0" err="1">
                <a:latin typeface="Times New Roman" pitchFamily="18" charset="0"/>
                <a:cs typeface="Times New Roman" pitchFamily="18" charset="0"/>
              </a:rPr>
              <a:t>dan</a:t>
            </a:r>
            <a:r>
              <a:rPr lang="en-GB" sz="4000" dirty="0">
                <a:latin typeface="Times New Roman" pitchFamily="18" charset="0"/>
                <a:cs typeface="Times New Roman" pitchFamily="18" charset="0"/>
              </a:rPr>
              <a:t> </a:t>
            </a:r>
            <a:r>
              <a:rPr lang="en-GB" sz="4000" dirty="0" err="1">
                <a:latin typeface="Times New Roman" pitchFamily="18" charset="0"/>
                <a:cs typeface="Times New Roman" pitchFamily="18" charset="0"/>
              </a:rPr>
              <a:t>dilewati</a:t>
            </a:r>
            <a:r>
              <a:rPr lang="en-GB" sz="4000" dirty="0">
                <a:latin typeface="Times New Roman" pitchFamily="18" charset="0"/>
                <a:cs typeface="Times New Roman" pitchFamily="18" charset="0"/>
              </a:rPr>
              <a:t>, </a:t>
            </a:r>
            <a:r>
              <a:rPr lang="en-GB" sz="4000" dirty="0" err="1">
                <a:latin typeface="Times New Roman" pitchFamily="18" charset="0"/>
                <a:cs typeface="Times New Roman" pitchFamily="18" charset="0"/>
              </a:rPr>
              <a:t>tetapi</a:t>
            </a:r>
            <a:r>
              <a:rPr lang="en-GB" sz="4000" dirty="0">
                <a:latin typeface="Times New Roman" pitchFamily="18" charset="0"/>
                <a:cs typeface="Times New Roman" pitchFamily="18" charset="0"/>
              </a:rPr>
              <a:t> </a:t>
            </a:r>
            <a:r>
              <a:rPr lang="en-GB" sz="4000" dirty="0" err="1">
                <a:latin typeface="Times New Roman" pitchFamily="18" charset="0"/>
                <a:cs typeface="Times New Roman" pitchFamily="18" charset="0"/>
              </a:rPr>
              <a:t>harus</a:t>
            </a:r>
            <a:r>
              <a:rPr lang="en-GB" sz="4000" dirty="0">
                <a:latin typeface="Times New Roman" pitchFamily="18" charset="0"/>
                <a:cs typeface="Times New Roman" pitchFamily="18" charset="0"/>
              </a:rPr>
              <a:t> </a:t>
            </a:r>
            <a:r>
              <a:rPr lang="en-GB" sz="4000" dirty="0" err="1">
                <a:latin typeface="Times New Roman" pitchFamily="18" charset="0"/>
                <a:cs typeface="Times New Roman" pitchFamily="18" charset="0"/>
              </a:rPr>
              <a:t>selalu</a:t>
            </a:r>
            <a:r>
              <a:rPr lang="en-GB" sz="4000" dirty="0">
                <a:latin typeface="Times New Roman" pitchFamily="18" charset="0"/>
                <a:cs typeface="Times New Roman" pitchFamily="18" charset="0"/>
              </a:rPr>
              <a:t> </a:t>
            </a:r>
            <a:r>
              <a:rPr lang="en-GB" sz="4000" dirty="0" err="1">
                <a:latin typeface="Times New Roman" pitchFamily="18" charset="0"/>
                <a:cs typeface="Times New Roman" pitchFamily="18" charset="0"/>
              </a:rPr>
              <a:t>dijalani</a:t>
            </a:r>
            <a:r>
              <a:rPr lang="en-GB" sz="4000" dirty="0">
                <a:latin typeface="Times New Roman" pitchFamily="18" charset="0"/>
                <a:cs typeface="Times New Roman" pitchFamily="18" charset="0"/>
              </a:rPr>
              <a:t> </a:t>
            </a:r>
            <a:r>
              <a:rPr lang="en-GB" sz="4000" dirty="0" err="1">
                <a:latin typeface="Times New Roman" pitchFamily="18" charset="0"/>
                <a:cs typeface="Times New Roman" pitchFamily="18" charset="0"/>
              </a:rPr>
              <a:t>dan</a:t>
            </a:r>
            <a:r>
              <a:rPr lang="en-GB" sz="4000" dirty="0">
                <a:latin typeface="Times New Roman" pitchFamily="18" charset="0"/>
                <a:cs typeface="Times New Roman" pitchFamily="18" charset="0"/>
              </a:rPr>
              <a:t> </a:t>
            </a:r>
            <a:r>
              <a:rPr lang="en-GB" sz="4000" dirty="0" err="1">
                <a:latin typeface="Times New Roman" pitchFamily="18" charset="0"/>
                <a:cs typeface="Times New Roman" pitchFamily="18" charset="0"/>
              </a:rPr>
              <a:t>disesuaikan</a:t>
            </a:r>
            <a:r>
              <a:rPr lang="en-GB" sz="4000" dirty="0">
                <a:latin typeface="Times New Roman" pitchFamily="18" charset="0"/>
                <a:cs typeface="Times New Roman" pitchFamily="18" charset="0"/>
              </a:rPr>
              <a:t> </a:t>
            </a:r>
            <a:r>
              <a:rPr lang="en-GB" sz="4000" dirty="0" err="1">
                <a:latin typeface="Times New Roman" pitchFamily="18" charset="0"/>
                <a:cs typeface="Times New Roman" pitchFamily="18" charset="0"/>
              </a:rPr>
              <a:t>dengan</a:t>
            </a:r>
            <a:r>
              <a:rPr lang="en-GB" sz="4000" dirty="0">
                <a:latin typeface="Times New Roman" pitchFamily="18" charset="0"/>
                <a:cs typeface="Times New Roman" pitchFamily="18" charset="0"/>
              </a:rPr>
              <a:t> </a:t>
            </a:r>
            <a:r>
              <a:rPr lang="en-GB" sz="4000" dirty="0" err="1">
                <a:latin typeface="Times New Roman" pitchFamily="18" charset="0"/>
                <a:cs typeface="Times New Roman" pitchFamily="18" charset="0"/>
              </a:rPr>
              <a:t>kebutuhan</a:t>
            </a:r>
            <a:r>
              <a:rPr lang="en-GB" sz="4000" dirty="0">
                <a:latin typeface="Times New Roman" pitchFamily="18" charset="0"/>
                <a:cs typeface="Times New Roman" pitchFamily="18" charset="0"/>
              </a:rPr>
              <a:t> </a:t>
            </a:r>
            <a:r>
              <a:rPr lang="en-GB" sz="4000" dirty="0" err="1">
                <a:latin typeface="Times New Roman" pitchFamily="18" charset="0"/>
                <a:cs typeface="Times New Roman" pitchFamily="18" charset="0"/>
              </a:rPr>
              <a:t>juga</a:t>
            </a:r>
            <a:r>
              <a:rPr lang="en-GB" sz="4000" dirty="0">
                <a:latin typeface="Times New Roman" pitchFamily="18" charset="0"/>
                <a:cs typeface="Times New Roman" pitchFamily="18" charset="0"/>
              </a:rPr>
              <a:t> </a:t>
            </a:r>
            <a:r>
              <a:rPr lang="en-GB" sz="4000" dirty="0" err="1">
                <a:latin typeface="Times New Roman" pitchFamily="18" charset="0"/>
                <a:cs typeface="Times New Roman" pitchFamily="18" charset="0"/>
              </a:rPr>
              <a:t>prinsip</a:t>
            </a:r>
            <a:r>
              <a:rPr lang="en-GB" sz="4000" dirty="0">
                <a:latin typeface="Times New Roman" pitchFamily="18" charset="0"/>
                <a:cs typeface="Times New Roman" pitchFamily="18" charset="0"/>
              </a:rPr>
              <a:t> (</a:t>
            </a:r>
            <a:r>
              <a:rPr lang="en-GB" sz="4000" dirty="0" err="1">
                <a:latin typeface="Times New Roman" pitchFamily="18" charset="0"/>
                <a:cs typeface="Times New Roman" pitchFamily="18" charset="0"/>
              </a:rPr>
              <a:t>Rachmawati</a:t>
            </a:r>
            <a:r>
              <a:rPr lang="en-GB" sz="4000" dirty="0">
                <a:latin typeface="Times New Roman" pitchFamily="18" charset="0"/>
                <a:cs typeface="Times New Roman" pitchFamily="18" charset="0"/>
              </a:rPr>
              <a:t>, </a:t>
            </a:r>
            <a:r>
              <a:rPr lang="en-GB" sz="4000" dirty="0" err="1">
                <a:latin typeface="Times New Roman" pitchFamily="18" charset="0"/>
                <a:cs typeface="Times New Roman" pitchFamily="18" charset="0"/>
              </a:rPr>
              <a:t>dkk</a:t>
            </a:r>
            <a:r>
              <a:rPr lang="en-GB" sz="4000" dirty="0">
                <a:latin typeface="Times New Roman" pitchFamily="18" charset="0"/>
                <a:cs typeface="Times New Roman" pitchFamily="18" charset="0"/>
              </a:rPr>
              <a:t>., 2022, </a:t>
            </a:r>
            <a:r>
              <a:rPr lang="en-GB" sz="4000" dirty="0" err="1">
                <a:latin typeface="Times New Roman" pitchFamily="18" charset="0"/>
                <a:cs typeface="Times New Roman" pitchFamily="18" charset="0"/>
              </a:rPr>
              <a:t>hlm</a:t>
            </a:r>
            <a:r>
              <a:rPr lang="en-GB" sz="4000" dirty="0">
                <a:latin typeface="Times New Roman" pitchFamily="18" charset="0"/>
                <a:cs typeface="Times New Roman" pitchFamily="18" charset="0"/>
              </a:rPr>
              <a:t>. 3614).</a:t>
            </a:r>
            <a:r>
              <a:rPr lang="id-ID" sz="4000" dirty="0">
                <a:latin typeface="Times New Roman" pitchFamily="18" charset="0"/>
                <a:cs typeface="Times New Roman" pitchFamily="18" charset="0"/>
              </a:rPr>
              <a:t> </a:t>
            </a:r>
            <a:r>
              <a:rPr lang="en-GB" sz="3600" dirty="0" err="1">
                <a:latin typeface="Times New Roman" pitchFamily="18" charset="0"/>
                <a:cs typeface="Times New Roman" pitchFamily="18" charset="0"/>
              </a:rPr>
              <a:t>Kurikulum</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Merdeka</a:t>
            </a:r>
            <a:r>
              <a:rPr lang="id-ID" sz="3600" dirty="0">
                <a:latin typeface="Times New Roman" pitchFamily="18" charset="0"/>
                <a:cs typeface="Times New Roman" pitchFamily="18" charset="0"/>
              </a:rPr>
              <a:t> adalah kurikulum yang sedang diterapkan dan merupakan implementasi konsep pendidikan menurut Ki Hajar Dewantara </a:t>
            </a:r>
            <a:r>
              <a:rPr lang="en-GB" sz="3600" dirty="0">
                <a:latin typeface="Times New Roman" pitchFamily="18" charset="0"/>
                <a:cs typeface="Times New Roman" pitchFamily="18" charset="0"/>
              </a:rPr>
              <a:t>(</a:t>
            </a:r>
            <a:r>
              <a:rPr lang="en-GB" sz="3600" dirty="0" err="1">
                <a:latin typeface="Times New Roman" pitchFamily="18" charset="0"/>
                <a:cs typeface="Times New Roman" pitchFamily="18" charset="0"/>
              </a:rPr>
              <a:t>Ainia</a:t>
            </a:r>
            <a:r>
              <a:rPr lang="en-GB" sz="3600" dirty="0">
                <a:latin typeface="Times New Roman" pitchFamily="18" charset="0"/>
                <a:cs typeface="Times New Roman" pitchFamily="18" charset="0"/>
              </a:rPr>
              <a:t> D, 2020. </a:t>
            </a:r>
            <a:r>
              <a:rPr lang="en-GB" sz="3600" dirty="0" err="1">
                <a:latin typeface="Times New Roman" pitchFamily="18" charset="0"/>
                <a:cs typeface="Times New Roman" pitchFamily="18" charset="0"/>
              </a:rPr>
              <a:t>Hlm</a:t>
            </a:r>
            <a:r>
              <a:rPr lang="en-GB" sz="3600" dirty="0">
                <a:latin typeface="Times New Roman" pitchFamily="18" charset="0"/>
                <a:cs typeface="Times New Roman" pitchFamily="18" charset="0"/>
              </a:rPr>
              <a:t> 98). </a:t>
            </a:r>
            <a:r>
              <a:rPr lang="id-ID" sz="3600" dirty="0">
                <a:latin typeface="Times New Roman" pitchFamily="18" charset="0"/>
                <a:cs typeface="Times New Roman" pitchFamily="18" charset="0"/>
              </a:rPr>
              <a:t>Adanya dimensi </a:t>
            </a:r>
            <a:r>
              <a:rPr lang="en-GB" sz="3600" dirty="0" err="1">
                <a:latin typeface="Times New Roman" pitchFamily="18" charset="0"/>
                <a:cs typeface="Times New Roman" pitchFamily="18" charset="0"/>
              </a:rPr>
              <a:t>profil</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pelajar</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Pancasila</a:t>
            </a:r>
            <a:r>
              <a:rPr lang="id-ID" sz="3600" dirty="0">
                <a:latin typeface="Times New Roman" pitchFamily="18" charset="0"/>
                <a:cs typeface="Times New Roman" pitchFamily="18" charset="0"/>
              </a:rPr>
              <a:t> merupakan ciri khas Kurikulum Merdeka yang juga merupakan penerjemahan dari tujuan pendidikan nasional (</a:t>
            </a:r>
            <a:r>
              <a:rPr lang="en-GB" sz="3600" dirty="0">
                <a:latin typeface="Times New Roman" pitchFamily="18" charset="0"/>
                <a:cs typeface="Times New Roman" pitchFamily="18" charset="0"/>
              </a:rPr>
              <a:t>UU No. 20 </a:t>
            </a:r>
            <a:r>
              <a:rPr lang="en-GB" sz="3600" dirty="0" err="1">
                <a:latin typeface="Times New Roman" pitchFamily="18" charset="0"/>
                <a:cs typeface="Times New Roman" pitchFamily="18" charset="0"/>
              </a:rPr>
              <a:t>tahun</a:t>
            </a:r>
            <a:r>
              <a:rPr lang="en-GB" sz="3600" dirty="0">
                <a:latin typeface="Times New Roman" pitchFamily="18" charset="0"/>
                <a:cs typeface="Times New Roman" pitchFamily="18" charset="0"/>
              </a:rPr>
              <a:t> 2003</a:t>
            </a:r>
            <a:r>
              <a:rPr lang="id-ID" sz="3600" dirty="0">
                <a:latin typeface="Times New Roman" pitchFamily="18" charset="0"/>
                <a:cs typeface="Times New Roman" pitchFamily="18" charset="0"/>
              </a:rPr>
              <a:t>). </a:t>
            </a:r>
            <a:r>
              <a:rPr lang="x-none" sz="3600">
                <a:latin typeface="Times New Roman" pitchFamily="18" charset="0"/>
                <a:cs typeface="Times New Roman" pitchFamily="18" charset="0"/>
              </a:rPr>
              <a:t>Untuk mencapai profil pelajar Pancasila, dapat melalui </a:t>
            </a:r>
            <a:r>
              <a:rPr lang="en-GB" sz="3600" dirty="0" err="1">
                <a:latin typeface="Times New Roman" pitchFamily="18" charset="0"/>
                <a:cs typeface="Times New Roman" pitchFamily="18" charset="0"/>
              </a:rPr>
              <a:t>budaya</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sekolah</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pembelajaran</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intrakulikuler</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kegiatan</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kokulikuler</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dan</a:t>
            </a:r>
            <a:r>
              <a:rPr lang="en-GB" sz="3600" dirty="0">
                <a:latin typeface="Times New Roman" pitchFamily="18" charset="0"/>
                <a:cs typeface="Times New Roman" pitchFamily="18" charset="0"/>
              </a:rPr>
              <a:t> </a:t>
            </a:r>
            <a:r>
              <a:rPr lang="id-ID" sz="3600" dirty="0">
                <a:latin typeface="Times New Roman" pitchFamily="18" charset="0"/>
                <a:cs typeface="Times New Roman" pitchFamily="18" charset="0"/>
              </a:rPr>
              <a:t>ekstrakurikuler dengan fokus penanaman karakter </a:t>
            </a:r>
            <a:r>
              <a:rPr lang="en-GB" sz="3600" dirty="0">
                <a:latin typeface="Times New Roman" pitchFamily="18" charset="0"/>
                <a:cs typeface="Times New Roman" pitchFamily="18" charset="0"/>
              </a:rPr>
              <a:t>(</a:t>
            </a:r>
            <a:r>
              <a:rPr lang="en-GB" sz="3600" dirty="0" err="1">
                <a:latin typeface="Times New Roman" pitchFamily="18" charset="0"/>
                <a:cs typeface="Times New Roman" pitchFamily="18" charset="0"/>
              </a:rPr>
              <a:t>Rachmawati</a:t>
            </a:r>
            <a:r>
              <a:rPr lang="en-GB" sz="3600" dirty="0">
                <a:latin typeface="Times New Roman" pitchFamily="18" charset="0"/>
                <a:cs typeface="Times New Roman" pitchFamily="18" charset="0"/>
              </a:rPr>
              <a:t>, 2022, hlm.3614).</a:t>
            </a:r>
            <a:r>
              <a:rPr lang="id-ID" sz="3600" dirty="0">
                <a:latin typeface="Times New Roman" pitchFamily="18" charset="0"/>
                <a:cs typeface="Times New Roman" pitchFamily="18" charset="0"/>
              </a:rPr>
              <a:t> Dalam penelitian ini, akan mengambil penerapan melalui kegiatan kokurikuler menggunakan modul projek. </a:t>
            </a:r>
            <a:r>
              <a:rPr lang="en-GB" sz="3600" dirty="0" err="1">
                <a:latin typeface="Times New Roman" pitchFamily="18" charset="0"/>
                <a:cs typeface="Times New Roman" pitchFamily="18" charset="0"/>
              </a:rPr>
              <a:t>Modul</a:t>
            </a:r>
            <a:r>
              <a:rPr lang="en-GB" sz="3600" dirty="0">
                <a:latin typeface="Times New Roman" pitchFamily="18" charset="0"/>
                <a:cs typeface="Times New Roman" pitchFamily="18" charset="0"/>
              </a:rPr>
              <a:t> yang </a:t>
            </a:r>
            <a:r>
              <a:rPr lang="en-GB" sz="3600" dirty="0" err="1">
                <a:latin typeface="Times New Roman" pitchFamily="18" charset="0"/>
                <a:cs typeface="Times New Roman" pitchFamily="18" charset="0"/>
              </a:rPr>
              <a:t>dimaksud</a:t>
            </a:r>
            <a:r>
              <a:rPr lang="en-GB" sz="3600" dirty="0">
                <a:latin typeface="Times New Roman" pitchFamily="18" charset="0"/>
                <a:cs typeface="Times New Roman" pitchFamily="18" charset="0"/>
              </a:rPr>
              <a:t> di </a:t>
            </a:r>
            <a:r>
              <a:rPr lang="en-GB" sz="3600" dirty="0" err="1">
                <a:latin typeface="Times New Roman" pitchFamily="18" charset="0"/>
                <a:cs typeface="Times New Roman" pitchFamily="18" charset="0"/>
              </a:rPr>
              <a:t>sini</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adalah</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modul</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projek</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berupa</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dokumen</a:t>
            </a:r>
            <a:r>
              <a:rPr lang="en-GB" sz="3600" dirty="0">
                <a:latin typeface="Times New Roman" pitchFamily="18" charset="0"/>
                <a:cs typeface="Times New Roman" pitchFamily="18" charset="0"/>
              </a:rPr>
              <a:t> yang </a:t>
            </a:r>
            <a:r>
              <a:rPr lang="en-GB" sz="3600" dirty="0" err="1">
                <a:latin typeface="Times New Roman" pitchFamily="18" charset="0"/>
                <a:cs typeface="Times New Roman" pitchFamily="18" charset="0"/>
              </a:rPr>
              <a:t>berisi</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tujuan</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langkah</a:t>
            </a:r>
            <a:r>
              <a:rPr lang="en-GB" sz="3600" dirty="0">
                <a:latin typeface="Times New Roman" pitchFamily="18" charset="0"/>
                <a:cs typeface="Times New Roman" pitchFamily="18" charset="0"/>
              </a:rPr>
              <a:t>, media </a:t>
            </a:r>
            <a:r>
              <a:rPr lang="en-GB" sz="3600" dirty="0" err="1">
                <a:latin typeface="Times New Roman" pitchFamily="18" charset="0"/>
                <a:cs typeface="Times New Roman" pitchFamily="18" charset="0"/>
              </a:rPr>
              <a:t>pembelajaran</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dan</a:t>
            </a:r>
            <a:r>
              <a:rPr lang="id-ID" sz="3600" dirty="0">
                <a:latin typeface="Times New Roman" pitchFamily="18" charset="0"/>
                <a:cs typeface="Times New Roman" pitchFamily="18" charset="0"/>
              </a:rPr>
              <a:t> assesmen serta</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terdiri</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dari</a:t>
            </a:r>
            <a:r>
              <a:rPr lang="en-GB" sz="3600" dirty="0">
                <a:latin typeface="Times New Roman" pitchFamily="18" charset="0"/>
                <a:cs typeface="Times New Roman" pitchFamily="18" charset="0"/>
              </a:rPr>
              <a:t> </a:t>
            </a:r>
            <a:r>
              <a:rPr lang="id-ID" sz="3600" dirty="0">
                <a:latin typeface="Times New Roman" pitchFamily="18" charset="0"/>
                <a:cs typeface="Times New Roman" pitchFamily="18" charset="0"/>
              </a:rPr>
              <a:t>komponen </a:t>
            </a:r>
            <a:r>
              <a:rPr lang="en-GB" sz="3600" dirty="0" err="1">
                <a:latin typeface="Times New Roman" pitchFamily="18" charset="0"/>
                <a:cs typeface="Times New Roman" pitchFamily="18" charset="0"/>
              </a:rPr>
              <a:t>identitas</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modul</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tujuan</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aktivitas</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dan</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assesemen</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Kemendikbud</a:t>
            </a:r>
            <a:r>
              <a:rPr lang="en-GB" sz="3600" dirty="0">
                <a:latin typeface="Times New Roman" pitchFamily="18" charset="0"/>
                <a:cs typeface="Times New Roman" pitchFamily="18" charset="0"/>
              </a:rPr>
              <a:t>, 2022, </a:t>
            </a:r>
            <a:r>
              <a:rPr lang="en-GB" sz="3600" dirty="0" err="1">
                <a:latin typeface="Times New Roman" pitchFamily="18" charset="0"/>
                <a:cs typeface="Times New Roman" pitchFamily="18" charset="0"/>
              </a:rPr>
              <a:t>hlm</a:t>
            </a:r>
            <a:r>
              <a:rPr lang="en-GB" sz="3600" dirty="0">
                <a:latin typeface="Times New Roman" pitchFamily="18" charset="0"/>
                <a:cs typeface="Times New Roman" pitchFamily="18" charset="0"/>
              </a:rPr>
              <a:t>. 43).</a:t>
            </a:r>
            <a:r>
              <a:rPr lang="id-ID" sz="3600" dirty="0">
                <a:latin typeface="Times New Roman" pitchFamily="18" charset="0"/>
                <a:cs typeface="Times New Roman" pitchFamily="18" charset="0"/>
              </a:rPr>
              <a:t> </a:t>
            </a:r>
          </a:p>
          <a:p>
            <a:pPr marL="571500" lvl="0" indent="-571500" algn="just">
              <a:spcBef>
                <a:spcPts val="1000"/>
              </a:spcBef>
              <a:buSzPts val="1100"/>
              <a:buFont typeface="Wingdings" pitchFamily="2" charset="2"/>
              <a:buChar char="Ø"/>
            </a:pPr>
            <a:r>
              <a:rPr lang="id-ID" sz="3600" dirty="0" err="1">
                <a:latin typeface="Times New Roman" pitchFamily="18" charset="0"/>
                <a:cs typeface="Times New Roman" pitchFamily="18" charset="0"/>
              </a:rPr>
              <a:t>A</a:t>
            </a:r>
            <a:r>
              <a:rPr lang="en-GB" sz="3600" dirty="0" err="1">
                <a:latin typeface="Times New Roman" pitchFamily="18" charset="0"/>
                <a:cs typeface="Times New Roman" pitchFamily="18" charset="0"/>
              </a:rPr>
              <a:t>nak</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sedini</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mungkin</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harus</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dikenalkan</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dengan</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hal-hal</a:t>
            </a:r>
            <a:r>
              <a:rPr lang="en-GB" sz="3600" dirty="0">
                <a:latin typeface="Times New Roman" pitchFamily="18" charset="0"/>
                <a:cs typeface="Times New Roman" pitchFamily="18" charset="0"/>
              </a:rPr>
              <a:t> yang </a:t>
            </a:r>
            <a:r>
              <a:rPr lang="en-GB" sz="3600" dirty="0" err="1">
                <a:latin typeface="Times New Roman" pitchFamily="18" charset="0"/>
                <a:cs typeface="Times New Roman" pitchFamily="18" charset="0"/>
              </a:rPr>
              <a:t>dapat</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mengembangkan</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Kreativitasnya</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dan</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jenjang</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Sekolah</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Dasar</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adalah</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tahap</a:t>
            </a:r>
            <a:r>
              <a:rPr lang="en-GB" sz="3600" dirty="0">
                <a:latin typeface="Times New Roman" pitchFamily="18" charset="0"/>
                <a:cs typeface="Times New Roman" pitchFamily="18" charset="0"/>
              </a:rPr>
              <a:t> yang paling </a:t>
            </a:r>
            <a:r>
              <a:rPr lang="en-GB" sz="3600" dirty="0" err="1">
                <a:latin typeface="Times New Roman" pitchFamily="18" charset="0"/>
                <a:cs typeface="Times New Roman" pitchFamily="18" charset="0"/>
              </a:rPr>
              <a:t>tepat</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untuk</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mengenalkannya</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Rudyanto</a:t>
            </a:r>
            <a:r>
              <a:rPr lang="en-GB" sz="3600" dirty="0">
                <a:latin typeface="Times New Roman" pitchFamily="18" charset="0"/>
                <a:cs typeface="Times New Roman" pitchFamily="18" charset="0"/>
              </a:rPr>
              <a:t>. H, 2019, hlm.189). </a:t>
            </a:r>
            <a:r>
              <a:rPr lang="id-ID" sz="3600" dirty="0" err="1">
                <a:latin typeface="Times New Roman" pitchFamily="18" charset="0"/>
                <a:cs typeface="Times New Roman" pitchFamily="18" charset="0"/>
              </a:rPr>
              <a:t>K</a:t>
            </a:r>
            <a:r>
              <a:rPr lang="en-GB" sz="3600" dirty="0" err="1">
                <a:latin typeface="Times New Roman" pitchFamily="18" charset="0"/>
                <a:cs typeface="Times New Roman" pitchFamily="18" charset="0"/>
              </a:rPr>
              <a:t>reativitas</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adalah</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suatu</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aktifitas</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kognitif</a:t>
            </a:r>
            <a:r>
              <a:rPr lang="en-GB" sz="3600" dirty="0">
                <a:latin typeface="Times New Roman" pitchFamily="18" charset="0"/>
                <a:cs typeface="Times New Roman" pitchFamily="18" charset="0"/>
              </a:rPr>
              <a:t> yang </a:t>
            </a:r>
            <a:r>
              <a:rPr lang="en-GB" sz="3600" dirty="0" err="1">
                <a:latin typeface="Times New Roman" pitchFamily="18" charset="0"/>
                <a:cs typeface="Times New Roman" pitchFamily="18" charset="0"/>
              </a:rPr>
              <a:t>menghasilkan</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pandangan</a:t>
            </a:r>
            <a:r>
              <a:rPr lang="en-GB" sz="3600" dirty="0">
                <a:latin typeface="Times New Roman" pitchFamily="18" charset="0"/>
                <a:cs typeface="Times New Roman" pitchFamily="18" charset="0"/>
              </a:rPr>
              <a:t> yang </a:t>
            </a:r>
            <a:r>
              <a:rPr lang="en-GB" sz="3600" dirty="0" err="1">
                <a:latin typeface="Times New Roman" pitchFamily="18" charset="0"/>
                <a:cs typeface="Times New Roman" pitchFamily="18" charset="0"/>
              </a:rPr>
              <a:t>baru</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mengenai</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suatu</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bentuk</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permasalahan</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dan</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tidak</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dibatasi</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pada</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hasil</a:t>
            </a:r>
            <a:r>
              <a:rPr lang="en-GB" sz="3600" dirty="0">
                <a:latin typeface="Times New Roman" pitchFamily="18" charset="0"/>
                <a:cs typeface="Times New Roman" pitchFamily="18" charset="0"/>
              </a:rPr>
              <a:t> yang </a:t>
            </a:r>
            <a:r>
              <a:rPr lang="en-GB" sz="3600" dirty="0" err="1">
                <a:latin typeface="Times New Roman" pitchFamily="18" charset="0"/>
                <a:cs typeface="Times New Roman" pitchFamily="18" charset="0"/>
              </a:rPr>
              <a:t>pragmatis</a:t>
            </a:r>
            <a:r>
              <a:rPr lang="en-GB" sz="3600" dirty="0">
                <a:latin typeface="Times New Roman" pitchFamily="18" charset="0"/>
                <a:cs typeface="Times New Roman" pitchFamily="18" charset="0"/>
              </a:rPr>
              <a:t> </a:t>
            </a:r>
            <a:r>
              <a:rPr lang="id-ID" sz="3600" dirty="0">
                <a:latin typeface="Times New Roman" pitchFamily="18" charset="0"/>
                <a:cs typeface="Times New Roman" pitchFamily="18" charset="0"/>
              </a:rPr>
              <a:t>(</a:t>
            </a:r>
            <a:r>
              <a:rPr lang="en-GB" sz="3600" dirty="0" err="1">
                <a:latin typeface="Times New Roman" pitchFamily="18" charset="0"/>
                <a:cs typeface="Times New Roman" pitchFamily="18" charset="0"/>
              </a:rPr>
              <a:t>Solso</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dalam</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Rudyanto</a:t>
            </a:r>
            <a:r>
              <a:rPr lang="en-GB" sz="3600" dirty="0">
                <a:latin typeface="Times New Roman" pitchFamily="18" charset="0"/>
                <a:cs typeface="Times New Roman" pitchFamily="18" charset="0"/>
              </a:rPr>
              <a:t>. H, 2019, hlm.186)</a:t>
            </a:r>
            <a:r>
              <a:rPr lang="id-ID" sz="3600" dirty="0">
                <a:latin typeface="Times New Roman" pitchFamily="18" charset="0"/>
                <a:cs typeface="Times New Roman" pitchFamily="18" charset="0"/>
              </a:rPr>
              <a:t>. Menurut </a:t>
            </a:r>
            <a:r>
              <a:rPr lang="en-GB" sz="3600" i="1" dirty="0">
                <a:latin typeface="Times New Roman" pitchFamily="18" charset="0"/>
                <a:cs typeface="Times New Roman" pitchFamily="18" charset="0"/>
              </a:rPr>
              <a:t>Career </a:t>
            </a:r>
            <a:r>
              <a:rPr lang="en-GB" sz="3600" i="1" dirty="0" err="1">
                <a:latin typeface="Times New Roman" pitchFamily="18" charset="0"/>
                <a:cs typeface="Times New Roman" pitchFamily="18" charset="0"/>
              </a:rPr>
              <a:t>Center</a:t>
            </a:r>
            <a:r>
              <a:rPr lang="en-GB" sz="3600" i="1" dirty="0">
                <a:latin typeface="Times New Roman" pitchFamily="18" charset="0"/>
                <a:cs typeface="Times New Roman" pitchFamily="18" charset="0"/>
              </a:rPr>
              <a:t> Maine </a:t>
            </a:r>
            <a:r>
              <a:rPr lang="en-GB" sz="3600" i="1" dirty="0" err="1">
                <a:latin typeface="Times New Roman" pitchFamily="18" charset="0"/>
                <a:cs typeface="Times New Roman" pitchFamily="18" charset="0"/>
              </a:rPr>
              <a:t>Departmen</a:t>
            </a:r>
            <a:r>
              <a:rPr lang="en-GB" sz="3600" i="1" dirty="0">
                <a:latin typeface="Times New Roman" pitchFamily="18" charset="0"/>
                <a:cs typeface="Times New Roman" pitchFamily="18" charset="0"/>
              </a:rPr>
              <a:t> of </a:t>
            </a:r>
            <a:r>
              <a:rPr lang="en-GB" sz="3600" i="1" dirty="0" err="1">
                <a:latin typeface="Times New Roman" pitchFamily="18" charset="0"/>
                <a:cs typeface="Times New Roman" pitchFamily="18" charset="0"/>
              </a:rPr>
              <a:t>Labor</a:t>
            </a:r>
            <a:r>
              <a:rPr lang="en-GB" sz="3600" i="1" dirty="0">
                <a:latin typeface="Times New Roman" pitchFamily="18" charset="0"/>
                <a:cs typeface="Times New Roman" pitchFamily="18" charset="0"/>
              </a:rPr>
              <a:t> </a:t>
            </a:r>
            <a:r>
              <a:rPr lang="en-GB" sz="3600" dirty="0">
                <a:latin typeface="Times New Roman" pitchFamily="18" charset="0"/>
                <a:cs typeface="Times New Roman" pitchFamily="18" charset="0"/>
              </a:rPr>
              <a:t>USA</a:t>
            </a:r>
            <a:r>
              <a:rPr lang="id-ID" sz="3600" dirty="0">
                <a:latin typeface="Times New Roman" pitchFamily="18" charset="0"/>
                <a:cs typeface="Times New Roman" pitchFamily="18" charset="0"/>
              </a:rPr>
              <a:t> kreativitas menjadi sangat penting untuk ditanamkan kepada anak </a:t>
            </a:r>
            <a:r>
              <a:rPr lang="en-GB" sz="3600" dirty="0" err="1">
                <a:latin typeface="Times New Roman" pitchFamily="18" charset="0"/>
                <a:cs typeface="Times New Roman" pitchFamily="18" charset="0"/>
              </a:rPr>
              <a:t>karena</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kemampuan</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ini</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merupakan</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salah</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satu</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kemampuan</a:t>
            </a:r>
            <a:r>
              <a:rPr lang="en-GB" sz="3600" dirty="0">
                <a:latin typeface="Times New Roman" pitchFamily="18" charset="0"/>
                <a:cs typeface="Times New Roman" pitchFamily="18" charset="0"/>
              </a:rPr>
              <a:t> yang </a:t>
            </a:r>
            <a:r>
              <a:rPr lang="en-GB" sz="3600" dirty="0" err="1">
                <a:latin typeface="Times New Roman" pitchFamily="18" charset="0"/>
                <a:cs typeface="Times New Roman" pitchFamily="18" charset="0"/>
              </a:rPr>
              <a:t>dikehendaki</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dunia</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kerja</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dalam</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Rudyanto</a:t>
            </a:r>
            <a:r>
              <a:rPr lang="en-GB" sz="3600" dirty="0">
                <a:latin typeface="Times New Roman" pitchFamily="18" charset="0"/>
                <a:cs typeface="Times New Roman" pitchFamily="18" charset="0"/>
              </a:rPr>
              <a:t>. H, 2019, hlm.185). </a:t>
            </a:r>
            <a:endParaRPr lang="id-ID" sz="3600" dirty="0">
              <a:latin typeface="Times New Roman" pitchFamily="18" charset="0"/>
              <a:cs typeface="Times New Roman" pitchFamily="18" charset="0"/>
            </a:endParaRPr>
          </a:p>
          <a:p>
            <a:pPr marL="571500" lvl="0" indent="-571500" algn="just">
              <a:spcBef>
                <a:spcPts val="1000"/>
              </a:spcBef>
              <a:buSzPts val="1100"/>
              <a:buFont typeface="Wingdings" pitchFamily="2" charset="2"/>
              <a:buChar char="Ø"/>
            </a:pPr>
            <a:r>
              <a:rPr lang="id-ID" sz="3600" dirty="0" err="1">
                <a:latin typeface="Times New Roman" pitchFamily="18" charset="0"/>
                <a:cs typeface="Times New Roman" pitchFamily="18" charset="0"/>
              </a:rPr>
              <a:t>D</a:t>
            </a:r>
            <a:r>
              <a:rPr lang="en-GB" sz="3600" dirty="0" err="1">
                <a:latin typeface="Times New Roman" pitchFamily="18" charset="0"/>
                <a:cs typeface="Times New Roman" pitchFamily="18" charset="0"/>
              </a:rPr>
              <a:t>engan</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adanya</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seni</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kriya</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siswa</a:t>
            </a:r>
            <a:r>
              <a:rPr lang="en-GB" sz="3600" dirty="0">
                <a:latin typeface="Times New Roman" pitchFamily="18" charset="0"/>
                <a:cs typeface="Times New Roman" pitchFamily="18" charset="0"/>
              </a:rPr>
              <a:t> di </a:t>
            </a:r>
            <a:r>
              <a:rPr lang="en-GB" sz="3600" dirty="0" err="1">
                <a:latin typeface="Times New Roman" pitchFamily="18" charset="0"/>
                <a:cs typeface="Times New Roman" pitchFamily="18" charset="0"/>
              </a:rPr>
              <a:t>ajarkan</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untuk</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menemukan</a:t>
            </a:r>
            <a:r>
              <a:rPr lang="en-GB" sz="3600" dirty="0">
                <a:latin typeface="Times New Roman" pitchFamily="18" charset="0"/>
                <a:cs typeface="Times New Roman" pitchFamily="18" charset="0"/>
              </a:rPr>
              <a:t> ide-ide </a:t>
            </a:r>
            <a:r>
              <a:rPr lang="en-GB" sz="3600" dirty="0" err="1">
                <a:latin typeface="Times New Roman" pitchFamily="18" charset="0"/>
                <a:cs typeface="Times New Roman" pitchFamily="18" charset="0"/>
              </a:rPr>
              <a:t>baru</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dan</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menghasilkan</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karya-karya</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menarik</a:t>
            </a:r>
            <a:r>
              <a:rPr lang="en-GB" sz="3600" dirty="0">
                <a:latin typeface="Times New Roman" pitchFamily="18" charset="0"/>
                <a:cs typeface="Times New Roman" pitchFamily="18" charset="0"/>
              </a:rPr>
              <a:t> yang </a:t>
            </a:r>
            <a:r>
              <a:rPr lang="en-GB" sz="3600" dirty="0" err="1">
                <a:latin typeface="Times New Roman" pitchFamily="18" charset="0"/>
                <a:cs typeface="Times New Roman" pitchFamily="18" charset="0"/>
              </a:rPr>
              <a:t>dibuat</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oleh</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tangan</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kreatif</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peserta</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didik</a:t>
            </a:r>
            <a:r>
              <a:rPr lang="en-GB" sz="3600" dirty="0">
                <a:latin typeface="Times New Roman" pitchFamily="18" charset="0"/>
                <a:cs typeface="Times New Roman" pitchFamily="18" charset="0"/>
              </a:rPr>
              <a:t> (Akbar, 2020, hlm.14).</a:t>
            </a:r>
            <a:r>
              <a:rPr lang="id-ID"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Kriya</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sendiri</a:t>
            </a:r>
            <a:r>
              <a:rPr lang="en-GB" sz="3600" dirty="0">
                <a:latin typeface="Times New Roman" pitchFamily="18" charset="0"/>
                <a:cs typeface="Times New Roman" pitchFamily="18" charset="0"/>
              </a:rPr>
              <a:t> di </a:t>
            </a:r>
            <a:r>
              <a:rPr lang="en-GB" sz="3600" dirty="0" err="1">
                <a:latin typeface="Times New Roman" pitchFamily="18" charset="0"/>
                <a:cs typeface="Times New Roman" pitchFamily="18" charset="0"/>
              </a:rPr>
              <a:t>defnisikan</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sebagai</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semua</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hasil</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karya</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manusia</a:t>
            </a:r>
            <a:r>
              <a:rPr lang="en-GB" sz="3600" dirty="0">
                <a:latin typeface="Times New Roman" pitchFamily="18" charset="0"/>
                <a:cs typeface="Times New Roman" pitchFamily="18" charset="0"/>
              </a:rPr>
              <a:t> yang </a:t>
            </a:r>
            <a:r>
              <a:rPr lang="en-GB" sz="3600" dirty="0" err="1">
                <a:latin typeface="Times New Roman" pitchFamily="18" charset="0"/>
                <a:cs typeface="Times New Roman" pitchFamily="18" charset="0"/>
              </a:rPr>
              <a:t>memerlukan</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keahlian</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khusus</a:t>
            </a:r>
            <a:r>
              <a:rPr lang="en-GB" sz="3600" dirty="0">
                <a:latin typeface="Times New Roman" pitchFamily="18" charset="0"/>
                <a:cs typeface="Times New Roman" pitchFamily="18" charset="0"/>
              </a:rPr>
              <a:t> yang </a:t>
            </a:r>
            <a:r>
              <a:rPr lang="en-GB" sz="3600" dirty="0" err="1">
                <a:latin typeface="Times New Roman" pitchFamily="18" charset="0"/>
                <a:cs typeface="Times New Roman" pitchFamily="18" charset="0"/>
              </a:rPr>
              <a:t>berkaitan</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dengan</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tangan</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sehingga</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seni</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kriya</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sering</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juga</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disebut</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kerajinan</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tangan</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Enget</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dalam</a:t>
            </a:r>
            <a:r>
              <a:rPr lang="en-GB" sz="3600" dirty="0">
                <a:latin typeface="Times New Roman" pitchFamily="18" charset="0"/>
                <a:cs typeface="Times New Roman" pitchFamily="18" charset="0"/>
              </a:rPr>
              <a:t> </a:t>
            </a:r>
            <a:r>
              <a:rPr lang="en-GB" sz="3600" dirty="0" err="1">
                <a:latin typeface="Times New Roman" pitchFamily="18" charset="0"/>
                <a:cs typeface="Times New Roman" pitchFamily="18" charset="0"/>
              </a:rPr>
              <a:t>Ramli</a:t>
            </a:r>
            <a:r>
              <a:rPr lang="en-GB" sz="3600" dirty="0">
                <a:latin typeface="Times New Roman" pitchFamily="18" charset="0"/>
                <a:cs typeface="Times New Roman" pitchFamily="18" charset="0"/>
              </a:rPr>
              <a:t>, 2018, </a:t>
            </a:r>
            <a:r>
              <a:rPr lang="en-GB" sz="3600" dirty="0" err="1">
                <a:latin typeface="Times New Roman" pitchFamily="18" charset="0"/>
                <a:cs typeface="Times New Roman" pitchFamily="18" charset="0"/>
              </a:rPr>
              <a:t>hlm</a:t>
            </a:r>
            <a:r>
              <a:rPr lang="en-GB" sz="3600" dirty="0">
                <a:latin typeface="Times New Roman" pitchFamily="18" charset="0"/>
                <a:cs typeface="Times New Roman" pitchFamily="18" charset="0"/>
              </a:rPr>
              <a:t>. 24).</a:t>
            </a:r>
            <a:endParaRPr lang="id-ID" sz="3600" dirty="0">
              <a:latin typeface="Times New Roman" pitchFamily="18" charset="0"/>
              <a:cs typeface="Times New Roman" pitchFamily="18" charset="0"/>
            </a:endParaRPr>
          </a:p>
          <a:p>
            <a:pPr marL="571500" lvl="0" indent="-571500" algn="just">
              <a:spcBef>
                <a:spcPts val="1000"/>
              </a:spcBef>
              <a:buSzPts val="1100"/>
              <a:buFont typeface="Wingdings" pitchFamily="2" charset="2"/>
              <a:buChar char="Ø"/>
            </a:pPr>
            <a:endParaRPr lang="id-ID" sz="3600" dirty="0">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7" name="Google Shape;97;p16"/>
          <p:cNvSpPr txBox="1">
            <a:spLocks noGrp="1"/>
          </p:cNvSpPr>
          <p:nvPr>
            <p:ph type="subTitle" idx="1"/>
          </p:nvPr>
        </p:nvSpPr>
        <p:spPr>
          <a:xfrm>
            <a:off x="1004094" y="3915569"/>
            <a:ext cx="19431000" cy="1143000"/>
          </a:xfrm>
          <a:prstGeom prst="rect">
            <a:avLst/>
          </a:prstGeom>
        </p:spPr>
        <p:txBody>
          <a:bodyPr spcFirstLastPara="1" wrap="square" lIns="255950" tIns="255950" rIns="255950" bIns="255950" anchor="ctr" anchorCtr="0">
            <a:noAutofit/>
          </a:bodyPr>
          <a:lstStyle/>
          <a:p>
            <a:pPr marL="0" lvl="0" indent="0" algn="just"/>
            <a:r>
              <a:rPr lang="da-DK" sz="4400" dirty="0">
                <a:latin typeface="Times New Roman" pitchFamily="18" charset="0"/>
                <a:ea typeface="Gungsuh" pitchFamily="18" charset="-127"/>
                <a:cs typeface="Times New Roman" pitchFamily="18" charset="0"/>
              </a:rPr>
              <a:t>4.</a:t>
            </a:r>
            <a:r>
              <a:rPr lang="id-ID" sz="4400" dirty="0">
                <a:latin typeface="Times New Roman" pitchFamily="18" charset="0"/>
                <a:ea typeface="Gungsuh" pitchFamily="18" charset="-127"/>
                <a:cs typeface="Times New Roman" pitchFamily="18" charset="0"/>
              </a:rPr>
              <a:t>3.3. Perhitungan Skala Likert terhadap Hasil Validasi Ahli</a:t>
            </a:r>
            <a:endParaRPr lang="x-none" sz="4400">
              <a:latin typeface="Times New Roman" pitchFamily="18" charset="0"/>
              <a:ea typeface="Gungsuh" pitchFamily="18" charset="-127"/>
              <a:cs typeface="Times New Roman" pitchFamily="18" charset="0"/>
            </a:endParaRPr>
          </a:p>
        </p:txBody>
      </p:sp>
      <p:cxnSp>
        <p:nvCxnSpPr>
          <p:cNvPr id="99" name="Google Shape;99;p16"/>
          <p:cNvCxnSpPr/>
          <p:nvPr/>
        </p:nvCxnSpPr>
        <p:spPr>
          <a:xfrm>
            <a:off x="4509294" y="2620169"/>
            <a:ext cx="15283800" cy="0"/>
          </a:xfrm>
          <a:prstGeom prst="straightConnector1">
            <a:avLst/>
          </a:prstGeom>
          <a:noFill/>
          <a:ln w="9525" cap="flat" cmpd="sng">
            <a:solidFill>
              <a:schemeClr val="dk1"/>
            </a:solidFill>
            <a:prstDash val="solid"/>
            <a:round/>
            <a:headEnd type="none" w="med" len="med"/>
            <a:tailEnd type="none" w="med" len="med"/>
          </a:ln>
        </p:spPr>
      </p:cxnSp>
      <p:sp>
        <p:nvSpPr>
          <p:cNvPr id="3" name="Title 2"/>
          <p:cNvSpPr>
            <a:spLocks noGrp="1"/>
          </p:cNvSpPr>
          <p:nvPr>
            <p:ph type="ctrTitle"/>
          </p:nvPr>
        </p:nvSpPr>
        <p:spPr>
          <a:xfrm>
            <a:off x="4509294" y="1110298"/>
            <a:ext cx="14895000" cy="1524000"/>
          </a:xfrm>
        </p:spPr>
        <p:txBody>
          <a:bodyPr>
            <a:normAutofit/>
          </a:bodyPr>
          <a:lstStyle/>
          <a:p>
            <a:r>
              <a:rPr lang="id-ID" sz="7200" dirty="0">
                <a:latin typeface="Algerian" pitchFamily="82" charset="0"/>
              </a:rPr>
              <a:t>Hasil dan pembahasan</a:t>
            </a:r>
            <a:endParaRPr lang="en-US" sz="7200" dirty="0">
              <a:latin typeface="Algerian" pitchFamily="82" charset="0"/>
            </a:endParaRPr>
          </a:p>
        </p:txBody>
      </p:sp>
      <p:sp>
        <p:nvSpPr>
          <p:cNvPr id="2" name="Rounded Rectangle 1"/>
          <p:cNvSpPr/>
          <p:nvPr/>
        </p:nvSpPr>
        <p:spPr>
          <a:xfrm>
            <a:off x="1537494" y="5210969"/>
            <a:ext cx="6096000" cy="7848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6" algn="just"/>
            <a:r>
              <a:rPr lang="id-ID" sz="3200" b="1" dirty="0">
                <a:solidFill>
                  <a:schemeClr val="tx1"/>
                </a:solidFill>
              </a:rPr>
              <a:t>1. Hasil Perhitungan </a:t>
            </a:r>
            <a:r>
              <a:rPr lang="id-ID" sz="3200" b="1" i="1" dirty="0">
                <a:solidFill>
                  <a:schemeClr val="tx1"/>
                </a:solidFill>
              </a:rPr>
              <a:t>Skala Likert</a:t>
            </a:r>
            <a:r>
              <a:rPr lang="id-ID" sz="3200" b="1" dirty="0">
                <a:solidFill>
                  <a:schemeClr val="tx1"/>
                </a:solidFill>
              </a:rPr>
              <a:t> Terhadap Validasi Ahli Media</a:t>
            </a:r>
            <a:endParaRPr lang="en-US" sz="3200" b="1" dirty="0">
              <a:solidFill>
                <a:schemeClr val="tx1"/>
              </a:solidFill>
            </a:endParaRPr>
          </a:p>
          <a:p>
            <a:pPr algn="just"/>
            <a:r>
              <a:rPr lang="id-ID" sz="3200" dirty="0">
                <a:solidFill>
                  <a:schemeClr val="tx1"/>
                </a:solidFill>
              </a:rPr>
              <a:t>Dalam data validasi, diperoleh jumlah skor jawaban (Σx) sebanyak 74 dari total jumlah skor maksimal (Σxi) sebanyak 80. Maka, persentase hasil validasi yang didapat adalah</a:t>
            </a:r>
          </a:p>
          <a:p>
            <a:pPr algn="just"/>
            <a:r>
              <a:rPr lang="id-ID" sz="3200" dirty="0">
                <a:solidFill>
                  <a:schemeClr val="tx1"/>
                </a:solidFill>
              </a:rPr>
              <a:t>:</a:t>
            </a:r>
            <a:endParaRPr lang="en-US" sz="3200" dirty="0">
              <a:solidFill>
                <a:schemeClr val="tx1"/>
              </a:solidFill>
            </a:endParaRPr>
          </a:p>
          <a:p>
            <a:r>
              <a:rPr lang="id-ID" sz="3200" dirty="0">
                <a:solidFill>
                  <a:schemeClr val="tx1"/>
                </a:solidFill>
              </a:rPr>
              <a:t>P 	= Σx / Σxi x 100 %</a:t>
            </a:r>
            <a:endParaRPr lang="en-US" sz="3200" dirty="0">
              <a:solidFill>
                <a:schemeClr val="tx1"/>
              </a:solidFill>
            </a:endParaRPr>
          </a:p>
          <a:p>
            <a:r>
              <a:rPr lang="id-ID" sz="3200" dirty="0">
                <a:solidFill>
                  <a:schemeClr val="tx1"/>
                </a:solidFill>
              </a:rPr>
              <a:t>	= 74 / 80 x 100 %</a:t>
            </a:r>
            <a:endParaRPr lang="en-US" sz="3200" dirty="0">
              <a:solidFill>
                <a:schemeClr val="tx1"/>
              </a:solidFill>
            </a:endParaRPr>
          </a:p>
          <a:p>
            <a:r>
              <a:rPr lang="id-ID" sz="3200" dirty="0">
                <a:solidFill>
                  <a:schemeClr val="tx1"/>
                </a:solidFill>
              </a:rPr>
              <a:t>	= 92,5 % (Sangat Baik)</a:t>
            </a:r>
            <a:endParaRPr lang="en-US" sz="3200" dirty="0">
              <a:solidFill>
                <a:schemeClr val="tx1"/>
              </a:solidFill>
            </a:endParaRPr>
          </a:p>
        </p:txBody>
      </p:sp>
      <p:sp>
        <p:nvSpPr>
          <p:cNvPr id="7" name="Rounded Rectangle 6"/>
          <p:cNvSpPr/>
          <p:nvPr/>
        </p:nvSpPr>
        <p:spPr>
          <a:xfrm>
            <a:off x="8319294" y="5363369"/>
            <a:ext cx="6096000" cy="7848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id-ID" sz="3200" b="1" dirty="0">
                <a:solidFill>
                  <a:schemeClr val="tx1"/>
                </a:solidFill>
              </a:rPr>
              <a:t>2. Hasil Perhitungan </a:t>
            </a:r>
            <a:r>
              <a:rPr lang="id-ID" sz="3200" b="1" i="1" dirty="0">
                <a:solidFill>
                  <a:schemeClr val="tx1"/>
                </a:solidFill>
              </a:rPr>
              <a:t>Skala Likert</a:t>
            </a:r>
            <a:r>
              <a:rPr lang="id-ID" sz="3200" b="1" dirty="0">
                <a:solidFill>
                  <a:schemeClr val="tx1"/>
                </a:solidFill>
              </a:rPr>
              <a:t> Terhadap Validasi Ahli Kurikulum Dan Pembelajaran</a:t>
            </a:r>
            <a:endParaRPr lang="en-US" sz="3200" b="1" dirty="0">
              <a:solidFill>
                <a:schemeClr val="tx1"/>
              </a:solidFill>
            </a:endParaRPr>
          </a:p>
          <a:p>
            <a:pPr algn="just"/>
            <a:r>
              <a:rPr lang="id-ID" sz="3200" dirty="0">
                <a:solidFill>
                  <a:schemeClr val="tx1"/>
                </a:solidFill>
              </a:rPr>
              <a:t>Dalam data validasi, diperoleh jumlah skor jawaban (Σx) sebanyak 105 dari total jumlah skor maksimal (Σxi) sebanyak 105. Maka, persentase hasil validasi yang didapat adalah : </a:t>
            </a:r>
            <a:endParaRPr lang="en-US" sz="3200" dirty="0">
              <a:solidFill>
                <a:schemeClr val="tx1"/>
              </a:solidFill>
            </a:endParaRPr>
          </a:p>
          <a:p>
            <a:r>
              <a:rPr lang="id-ID" sz="3200" dirty="0">
                <a:solidFill>
                  <a:schemeClr val="tx1"/>
                </a:solidFill>
              </a:rPr>
              <a:t>P 	= Σx / Σxi x 100 %</a:t>
            </a:r>
            <a:endParaRPr lang="en-US" sz="3200" dirty="0">
              <a:solidFill>
                <a:schemeClr val="tx1"/>
              </a:solidFill>
            </a:endParaRPr>
          </a:p>
          <a:p>
            <a:r>
              <a:rPr lang="id-ID" sz="3200" dirty="0">
                <a:solidFill>
                  <a:schemeClr val="tx1"/>
                </a:solidFill>
              </a:rPr>
              <a:t>	= 105 / 105 x 100 %</a:t>
            </a:r>
            <a:endParaRPr lang="en-US" sz="3200" dirty="0">
              <a:solidFill>
                <a:schemeClr val="tx1"/>
              </a:solidFill>
            </a:endParaRPr>
          </a:p>
          <a:p>
            <a:r>
              <a:rPr lang="id-ID" sz="3200" dirty="0">
                <a:solidFill>
                  <a:schemeClr val="tx1"/>
                </a:solidFill>
              </a:rPr>
              <a:t>	= 100 % (Sangat Baik)</a:t>
            </a:r>
            <a:endParaRPr lang="en-US" sz="3200" dirty="0">
              <a:solidFill>
                <a:schemeClr val="tx1"/>
              </a:solidFill>
            </a:endParaRPr>
          </a:p>
        </p:txBody>
      </p:sp>
      <p:sp>
        <p:nvSpPr>
          <p:cNvPr id="9" name="Rounded Rectangle 8"/>
          <p:cNvSpPr/>
          <p:nvPr/>
        </p:nvSpPr>
        <p:spPr>
          <a:xfrm>
            <a:off x="15177294" y="5363369"/>
            <a:ext cx="6096000" cy="7848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id-ID" sz="3200" b="1" dirty="0">
                <a:solidFill>
                  <a:schemeClr val="tx1"/>
                </a:solidFill>
              </a:rPr>
              <a:t>3. Hasil Perhitungan </a:t>
            </a:r>
            <a:r>
              <a:rPr lang="id-ID" sz="3200" b="1" i="1" dirty="0">
                <a:solidFill>
                  <a:schemeClr val="tx1"/>
                </a:solidFill>
              </a:rPr>
              <a:t>Skala Likert</a:t>
            </a:r>
            <a:r>
              <a:rPr lang="id-ID" sz="3200" b="1" dirty="0">
                <a:solidFill>
                  <a:schemeClr val="tx1"/>
                </a:solidFill>
              </a:rPr>
              <a:t> Terhadap Validasi Ahli Materi</a:t>
            </a:r>
            <a:endParaRPr lang="en-US" sz="3200" b="1" dirty="0">
              <a:solidFill>
                <a:schemeClr val="tx1"/>
              </a:solidFill>
            </a:endParaRPr>
          </a:p>
          <a:p>
            <a:pPr algn="just"/>
            <a:r>
              <a:rPr lang="id-ID" sz="3200" dirty="0">
                <a:solidFill>
                  <a:schemeClr val="tx1"/>
                </a:solidFill>
              </a:rPr>
              <a:t>Dalam data validasi, diperoleh jumlah skor jawaban (Σx) sebanyak 74 dari total jumlah skor maksimal (Σxi) sebanyak 80. Maka, persentase hasil validasi yang didapat adalah :</a:t>
            </a:r>
            <a:endParaRPr lang="en-US" sz="3200" dirty="0">
              <a:solidFill>
                <a:schemeClr val="tx1"/>
              </a:solidFill>
            </a:endParaRPr>
          </a:p>
          <a:p>
            <a:r>
              <a:rPr lang="id-ID" sz="3200" dirty="0">
                <a:solidFill>
                  <a:schemeClr val="tx1"/>
                </a:solidFill>
              </a:rPr>
              <a:t>P 	= Σx / Σxi x 100 %</a:t>
            </a:r>
            <a:endParaRPr lang="en-US" sz="3200" dirty="0">
              <a:solidFill>
                <a:schemeClr val="tx1"/>
              </a:solidFill>
            </a:endParaRPr>
          </a:p>
          <a:p>
            <a:r>
              <a:rPr lang="id-ID" sz="3200" dirty="0">
                <a:solidFill>
                  <a:schemeClr val="tx1"/>
                </a:solidFill>
              </a:rPr>
              <a:t>	= 74 / 75 x 100 %</a:t>
            </a:r>
            <a:endParaRPr lang="en-US" sz="3200" dirty="0">
              <a:solidFill>
                <a:schemeClr val="tx1"/>
              </a:solidFill>
            </a:endParaRPr>
          </a:p>
          <a:p>
            <a:r>
              <a:rPr lang="id-ID" sz="3200" dirty="0">
                <a:solidFill>
                  <a:schemeClr val="tx1"/>
                </a:solidFill>
              </a:rPr>
              <a:t>	= 98,6 % (Sangat Baik)</a:t>
            </a:r>
            <a:endParaRPr lang="en-US" sz="3200" dirty="0">
              <a:solidFill>
                <a:schemeClr val="tx1"/>
              </a:solidFill>
            </a:endParaRPr>
          </a:p>
        </p:txBody>
      </p:sp>
    </p:spTree>
    <p:extLst>
      <p:ext uri="{BB962C8B-B14F-4D97-AF65-F5344CB8AC3E}">
        <p14:creationId xmlns:p14="http://schemas.microsoft.com/office/powerpoint/2010/main" val="36838681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7" name="Rectangle 6"/>
          <p:cNvSpPr/>
          <p:nvPr/>
        </p:nvSpPr>
        <p:spPr>
          <a:xfrm>
            <a:off x="0" y="3534569"/>
            <a:ext cx="23039388" cy="13745369"/>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Google Shape;97;p16"/>
          <p:cNvSpPr txBox="1">
            <a:spLocks noGrp="1"/>
          </p:cNvSpPr>
          <p:nvPr>
            <p:ph type="subTitle" idx="1"/>
          </p:nvPr>
        </p:nvSpPr>
        <p:spPr>
          <a:xfrm>
            <a:off x="1042194" y="4067969"/>
            <a:ext cx="21031200" cy="9753600"/>
          </a:xfrm>
          <a:prstGeom prst="rect">
            <a:avLst/>
          </a:prstGeom>
        </p:spPr>
        <p:txBody>
          <a:bodyPr spcFirstLastPara="1" wrap="square" lIns="255950" tIns="255950" rIns="255950" bIns="255950" anchor="ctr" anchorCtr="0">
            <a:noAutofit/>
          </a:bodyPr>
          <a:lstStyle/>
          <a:p>
            <a:pPr marL="2620963" lvl="0" indent="-1309688" algn="just" rtl="0">
              <a:spcBef>
                <a:spcPts val="0"/>
              </a:spcBef>
              <a:spcAft>
                <a:spcPts val="0"/>
              </a:spcAft>
              <a:tabLst>
                <a:tab pos="19904075" algn="l"/>
              </a:tabLst>
            </a:pPr>
            <a:r>
              <a:rPr sz="3600" b="1" dirty="0">
                <a:solidFill>
                  <a:schemeClr val="dk1"/>
                </a:solidFill>
                <a:latin typeface="Times New Roman" pitchFamily="18" charset="0"/>
                <a:ea typeface="Gungsuh" pitchFamily="18" charset="-127"/>
                <a:cs typeface="Times New Roman" pitchFamily="18" charset="0"/>
              </a:rPr>
              <a:t>4.4. </a:t>
            </a:r>
            <a:r>
              <a:rPr sz="3600" b="1" dirty="0" err="1">
                <a:solidFill>
                  <a:schemeClr val="dk1"/>
                </a:solidFill>
                <a:latin typeface="Times New Roman" pitchFamily="18" charset="0"/>
                <a:ea typeface="Gungsuh" pitchFamily="18" charset="-127"/>
                <a:cs typeface="Times New Roman" pitchFamily="18" charset="0"/>
              </a:rPr>
              <a:t>Hasil</a:t>
            </a:r>
            <a:r>
              <a:rPr sz="3600" b="1" dirty="0">
                <a:solidFill>
                  <a:schemeClr val="dk1"/>
                </a:solidFill>
                <a:latin typeface="Times New Roman" pitchFamily="18" charset="0"/>
                <a:ea typeface="Gungsuh" pitchFamily="18" charset="-127"/>
                <a:cs typeface="Times New Roman" pitchFamily="18" charset="0"/>
              </a:rPr>
              <a:t> </a:t>
            </a:r>
            <a:r>
              <a:rPr sz="3600" b="1" dirty="0" err="1">
                <a:solidFill>
                  <a:schemeClr val="dk1"/>
                </a:solidFill>
                <a:latin typeface="Times New Roman" pitchFamily="18" charset="0"/>
                <a:ea typeface="Gungsuh" pitchFamily="18" charset="-127"/>
                <a:cs typeface="Times New Roman" pitchFamily="18" charset="0"/>
              </a:rPr>
              <a:t>Akhir</a:t>
            </a:r>
            <a:r>
              <a:rPr sz="3600" b="1" dirty="0">
                <a:solidFill>
                  <a:schemeClr val="dk1"/>
                </a:solidFill>
                <a:latin typeface="Times New Roman" pitchFamily="18" charset="0"/>
                <a:ea typeface="Gungsuh" pitchFamily="18" charset="-127"/>
                <a:cs typeface="Times New Roman" pitchFamily="18" charset="0"/>
              </a:rPr>
              <a:t> </a:t>
            </a:r>
            <a:r>
              <a:rPr sz="3600" b="1" dirty="0" err="1">
                <a:solidFill>
                  <a:schemeClr val="dk1"/>
                </a:solidFill>
                <a:latin typeface="Times New Roman" pitchFamily="18" charset="0"/>
                <a:ea typeface="Gungsuh" pitchFamily="18" charset="-127"/>
                <a:cs typeface="Times New Roman" pitchFamily="18" charset="0"/>
              </a:rPr>
              <a:t>Pengembangan</a:t>
            </a:r>
            <a:r>
              <a:rPr sz="3600" b="1" dirty="0">
                <a:solidFill>
                  <a:schemeClr val="dk1"/>
                </a:solidFill>
                <a:latin typeface="Times New Roman" pitchFamily="18" charset="0"/>
                <a:ea typeface="Gungsuh" pitchFamily="18" charset="-127"/>
                <a:cs typeface="Times New Roman" pitchFamily="18" charset="0"/>
              </a:rPr>
              <a:t> </a:t>
            </a:r>
            <a:r>
              <a:rPr sz="3600" b="1" dirty="0" err="1">
                <a:solidFill>
                  <a:schemeClr val="dk1"/>
                </a:solidFill>
                <a:latin typeface="Times New Roman" pitchFamily="18" charset="0"/>
                <a:ea typeface="Gungsuh" pitchFamily="18" charset="-127"/>
                <a:cs typeface="Times New Roman" pitchFamily="18" charset="0"/>
              </a:rPr>
              <a:t>Modul</a:t>
            </a:r>
            <a:r>
              <a:rPr sz="3600" b="1" dirty="0">
                <a:solidFill>
                  <a:schemeClr val="dk1"/>
                </a:solidFill>
                <a:latin typeface="Times New Roman" pitchFamily="18" charset="0"/>
                <a:ea typeface="Gungsuh" pitchFamily="18" charset="-127"/>
                <a:cs typeface="Times New Roman" pitchFamily="18" charset="0"/>
              </a:rPr>
              <a:t> </a:t>
            </a:r>
            <a:r>
              <a:rPr sz="3600" b="1" dirty="0" err="1">
                <a:solidFill>
                  <a:schemeClr val="dk1"/>
                </a:solidFill>
                <a:latin typeface="Times New Roman" pitchFamily="18" charset="0"/>
                <a:ea typeface="Gungsuh" pitchFamily="18" charset="-127"/>
                <a:cs typeface="Times New Roman" pitchFamily="18" charset="0"/>
              </a:rPr>
              <a:t>Projek</a:t>
            </a:r>
            <a:r>
              <a:rPr sz="3600" b="1" dirty="0">
                <a:solidFill>
                  <a:schemeClr val="dk1"/>
                </a:solidFill>
                <a:latin typeface="Times New Roman" pitchFamily="18" charset="0"/>
                <a:ea typeface="Gungsuh" pitchFamily="18" charset="-127"/>
                <a:cs typeface="Times New Roman" pitchFamily="18" charset="0"/>
              </a:rPr>
              <a:t> </a:t>
            </a:r>
            <a:r>
              <a:rPr sz="3600" b="1" dirty="0" err="1">
                <a:solidFill>
                  <a:schemeClr val="dk1"/>
                </a:solidFill>
                <a:latin typeface="Times New Roman" pitchFamily="18" charset="0"/>
                <a:ea typeface="Gungsuh" pitchFamily="18" charset="-127"/>
                <a:cs typeface="Times New Roman" pitchFamily="18" charset="0"/>
              </a:rPr>
              <a:t>Penguatan</a:t>
            </a:r>
            <a:r>
              <a:rPr sz="3600" b="1" dirty="0">
                <a:solidFill>
                  <a:schemeClr val="dk1"/>
                </a:solidFill>
                <a:latin typeface="Times New Roman" pitchFamily="18" charset="0"/>
                <a:ea typeface="Gungsuh" pitchFamily="18" charset="-127"/>
                <a:cs typeface="Times New Roman" pitchFamily="18" charset="0"/>
              </a:rPr>
              <a:t> </a:t>
            </a:r>
            <a:r>
              <a:rPr sz="3600" b="1" dirty="0" err="1">
                <a:solidFill>
                  <a:schemeClr val="dk1"/>
                </a:solidFill>
                <a:latin typeface="Times New Roman" pitchFamily="18" charset="0"/>
                <a:ea typeface="Gungsuh" pitchFamily="18" charset="-127"/>
                <a:cs typeface="Times New Roman" pitchFamily="18" charset="0"/>
              </a:rPr>
              <a:t>Profil</a:t>
            </a:r>
            <a:r>
              <a:rPr sz="3600" b="1" dirty="0">
                <a:solidFill>
                  <a:schemeClr val="dk1"/>
                </a:solidFill>
                <a:latin typeface="Times New Roman" pitchFamily="18" charset="0"/>
                <a:ea typeface="Gungsuh" pitchFamily="18" charset="-127"/>
                <a:cs typeface="Times New Roman" pitchFamily="18" charset="0"/>
              </a:rPr>
              <a:t> </a:t>
            </a:r>
            <a:r>
              <a:rPr sz="3600" b="1" dirty="0" err="1">
                <a:solidFill>
                  <a:schemeClr val="dk1"/>
                </a:solidFill>
                <a:latin typeface="Times New Roman" pitchFamily="18" charset="0"/>
                <a:ea typeface="Gungsuh" pitchFamily="18" charset="-127"/>
                <a:cs typeface="Times New Roman" pitchFamily="18" charset="0"/>
              </a:rPr>
              <a:t>Pelajar</a:t>
            </a:r>
            <a:r>
              <a:rPr sz="3600" b="1" dirty="0">
                <a:solidFill>
                  <a:schemeClr val="dk1"/>
                </a:solidFill>
                <a:latin typeface="Times New Roman" pitchFamily="18" charset="0"/>
                <a:ea typeface="Gungsuh" pitchFamily="18" charset="-127"/>
                <a:cs typeface="Times New Roman" pitchFamily="18" charset="0"/>
              </a:rPr>
              <a:t> </a:t>
            </a:r>
            <a:r>
              <a:rPr sz="3600" b="1" dirty="0" err="1">
                <a:solidFill>
                  <a:schemeClr val="dk1"/>
                </a:solidFill>
                <a:latin typeface="Times New Roman" pitchFamily="18" charset="0"/>
                <a:ea typeface="Gungsuh" pitchFamily="18" charset="-127"/>
                <a:cs typeface="Times New Roman" pitchFamily="18" charset="0"/>
              </a:rPr>
              <a:t>Pancasila</a:t>
            </a:r>
            <a:endParaRPr sz="3600" b="1" dirty="0">
              <a:solidFill>
                <a:schemeClr val="dk1"/>
              </a:solidFill>
              <a:latin typeface="Times New Roman" pitchFamily="18" charset="0"/>
              <a:ea typeface="Gungsuh" pitchFamily="18" charset="-127"/>
              <a:cs typeface="Times New Roman" pitchFamily="18" charset="0"/>
            </a:endParaRPr>
          </a:p>
          <a:p>
            <a:pPr marL="2620963" indent="-1309688" algn="just">
              <a:tabLst>
                <a:tab pos="19904075" algn="l"/>
              </a:tabLst>
            </a:pPr>
            <a:r>
              <a:rPr lang="x-none" sz="3600" b="1">
                <a:latin typeface="Times New Roman" pitchFamily="18" charset="0"/>
                <a:ea typeface="Gungsuh" pitchFamily="18" charset="-127"/>
                <a:cs typeface="Times New Roman" pitchFamily="18" charset="0"/>
              </a:rPr>
              <a:t>4.4.1. Perbaikan terhadap </a:t>
            </a:r>
            <a:r>
              <a:rPr lang="en-US" sz="3600" b="1" dirty="0" err="1">
                <a:latin typeface="Times New Roman" pitchFamily="18" charset="0"/>
                <a:ea typeface="Gungsuh" pitchFamily="18" charset="-127"/>
                <a:cs typeface="Times New Roman" pitchFamily="18" charset="0"/>
              </a:rPr>
              <a:t>Modul</a:t>
            </a:r>
            <a:r>
              <a:rPr lang="en-US" sz="3600" b="1" dirty="0">
                <a:latin typeface="Times New Roman" pitchFamily="18" charset="0"/>
                <a:ea typeface="Gungsuh" pitchFamily="18" charset="-127"/>
                <a:cs typeface="Times New Roman" pitchFamily="18" charset="0"/>
              </a:rPr>
              <a:t> </a:t>
            </a:r>
            <a:r>
              <a:rPr lang="en-US" sz="3600" b="1" dirty="0" err="1">
                <a:latin typeface="Times New Roman" pitchFamily="18" charset="0"/>
                <a:ea typeface="Gungsuh" pitchFamily="18" charset="-127"/>
                <a:cs typeface="Times New Roman" pitchFamily="18" charset="0"/>
              </a:rPr>
              <a:t>Projek</a:t>
            </a:r>
            <a:r>
              <a:rPr lang="en-US" sz="3600" b="1" dirty="0">
                <a:latin typeface="Times New Roman" pitchFamily="18" charset="0"/>
                <a:ea typeface="Gungsuh" pitchFamily="18" charset="-127"/>
                <a:cs typeface="Times New Roman" pitchFamily="18" charset="0"/>
              </a:rPr>
              <a:t> </a:t>
            </a:r>
            <a:r>
              <a:rPr lang="en-US" sz="3600" b="1" dirty="0" err="1">
                <a:latin typeface="Times New Roman" pitchFamily="18" charset="0"/>
                <a:ea typeface="Gungsuh" pitchFamily="18" charset="-127"/>
                <a:cs typeface="Times New Roman" pitchFamily="18" charset="0"/>
              </a:rPr>
              <a:t>Penguatan</a:t>
            </a:r>
            <a:r>
              <a:rPr lang="en-US" sz="3600" b="1" dirty="0">
                <a:latin typeface="Times New Roman" pitchFamily="18" charset="0"/>
                <a:ea typeface="Gungsuh" pitchFamily="18" charset="-127"/>
                <a:cs typeface="Times New Roman" pitchFamily="18" charset="0"/>
              </a:rPr>
              <a:t> </a:t>
            </a:r>
            <a:r>
              <a:rPr lang="en-US" sz="3600" b="1" dirty="0" err="1">
                <a:latin typeface="Times New Roman" pitchFamily="18" charset="0"/>
                <a:ea typeface="Gungsuh" pitchFamily="18" charset="-127"/>
                <a:cs typeface="Times New Roman" pitchFamily="18" charset="0"/>
              </a:rPr>
              <a:t>Profil</a:t>
            </a:r>
            <a:r>
              <a:rPr lang="en-US" sz="3600" b="1" dirty="0">
                <a:latin typeface="Times New Roman" pitchFamily="18" charset="0"/>
                <a:ea typeface="Gungsuh" pitchFamily="18" charset="-127"/>
                <a:cs typeface="Times New Roman" pitchFamily="18" charset="0"/>
              </a:rPr>
              <a:t> </a:t>
            </a:r>
            <a:r>
              <a:rPr lang="en-US" sz="3600" b="1" dirty="0" err="1">
                <a:latin typeface="Times New Roman" pitchFamily="18" charset="0"/>
                <a:ea typeface="Gungsuh" pitchFamily="18" charset="-127"/>
                <a:cs typeface="Times New Roman" pitchFamily="18" charset="0"/>
              </a:rPr>
              <a:t>Pelajar</a:t>
            </a:r>
            <a:r>
              <a:rPr lang="en-US" sz="3600" b="1" dirty="0">
                <a:latin typeface="Times New Roman" pitchFamily="18" charset="0"/>
                <a:ea typeface="Gungsuh" pitchFamily="18" charset="-127"/>
                <a:cs typeface="Times New Roman" pitchFamily="18" charset="0"/>
              </a:rPr>
              <a:t> </a:t>
            </a:r>
            <a:r>
              <a:rPr lang="en-US" sz="3600" b="1" dirty="0" err="1">
                <a:latin typeface="Times New Roman" pitchFamily="18" charset="0"/>
                <a:ea typeface="Gungsuh" pitchFamily="18" charset="-127"/>
                <a:cs typeface="Times New Roman" pitchFamily="18" charset="0"/>
              </a:rPr>
              <a:t>Pancasila</a:t>
            </a:r>
            <a:r>
              <a:rPr lang="id-ID" sz="3600" b="1" dirty="0">
                <a:latin typeface="Times New Roman" pitchFamily="18" charset="0"/>
                <a:ea typeface="Gungsuh" pitchFamily="18" charset="-127"/>
                <a:cs typeface="Times New Roman" pitchFamily="18" charset="0"/>
              </a:rPr>
              <a:t> Pasca Validasi</a:t>
            </a:r>
            <a:endParaRPr lang="en-US" sz="3600" b="1" dirty="0">
              <a:latin typeface="Times New Roman" pitchFamily="18" charset="0"/>
              <a:ea typeface="Gungsuh" pitchFamily="18" charset="-127"/>
              <a:cs typeface="Times New Roman" pitchFamily="18" charset="0"/>
            </a:endParaRPr>
          </a:p>
          <a:p>
            <a:pPr marL="701675" lvl="7" indent="-701675" algn="just"/>
            <a:endParaRPr lang="id-ID" sz="2800" dirty="0">
              <a:latin typeface="Times New Roman" pitchFamily="18" charset="0"/>
              <a:cs typeface="Times New Roman" pitchFamily="18" charset="0"/>
            </a:endParaRPr>
          </a:p>
          <a:p>
            <a:pPr marL="701675" lvl="7" indent="-701675" algn="just"/>
            <a:endParaRPr lang="id-ID" sz="2800" dirty="0">
              <a:latin typeface="Times New Roman" pitchFamily="18" charset="0"/>
              <a:cs typeface="Times New Roman" pitchFamily="18" charset="0"/>
            </a:endParaRPr>
          </a:p>
          <a:p>
            <a:pPr marL="701675" lvl="7" indent="-701675" algn="just"/>
            <a:endParaRPr lang="id-ID" sz="2800" dirty="0">
              <a:latin typeface="Times New Roman" pitchFamily="18" charset="0"/>
              <a:cs typeface="Times New Roman" pitchFamily="18" charset="0"/>
            </a:endParaRPr>
          </a:p>
          <a:p>
            <a:pPr marL="701675" lvl="7" indent="-701675" algn="just">
              <a:lnSpc>
                <a:spcPct val="150000"/>
              </a:lnSpc>
            </a:pPr>
            <a:r>
              <a:rPr lang="id-ID" sz="2800" dirty="0">
                <a:latin typeface="Times New Roman" pitchFamily="18" charset="0"/>
                <a:cs typeface="Times New Roman" pitchFamily="18" charset="0"/>
              </a:rPr>
              <a:t>1. Mengecek ulang serta memperbaiki sistematika penulisan modul dalam hal variasi huruf (</a:t>
            </a:r>
            <a:r>
              <a:rPr lang="id-ID" sz="2800" i="1" dirty="0">
                <a:latin typeface="Times New Roman" pitchFamily="18" charset="0"/>
                <a:cs typeface="Times New Roman" pitchFamily="18" charset="0"/>
              </a:rPr>
              <a:t>Italic, Bold, </a:t>
            </a:r>
            <a:r>
              <a:rPr lang="id-ID" sz="2800" dirty="0">
                <a:latin typeface="Times New Roman" pitchFamily="18" charset="0"/>
                <a:cs typeface="Times New Roman" pitchFamily="18" charset="0"/>
              </a:rPr>
              <a:t>dan sebagainya)</a:t>
            </a:r>
            <a:endParaRPr lang="en-US" sz="2800" dirty="0">
              <a:latin typeface="Times New Roman" pitchFamily="18" charset="0"/>
              <a:cs typeface="Times New Roman" pitchFamily="18" charset="0"/>
            </a:endParaRPr>
          </a:p>
          <a:p>
            <a:pPr marL="701675" lvl="7" indent="-701675" algn="just">
              <a:lnSpc>
                <a:spcPct val="150000"/>
              </a:lnSpc>
            </a:pPr>
            <a:r>
              <a:rPr lang="id-ID" sz="2800" dirty="0">
                <a:latin typeface="Times New Roman" pitchFamily="18" charset="0"/>
                <a:cs typeface="Times New Roman" pitchFamily="18" charset="0"/>
              </a:rPr>
              <a:t>2. Menelaah kembali penggunaan kata yang digunakan dalam modul kemudian menyesuaikan dengan KBBI.</a:t>
            </a:r>
            <a:endParaRPr lang="en-US" sz="2800" dirty="0">
              <a:latin typeface="Times New Roman" pitchFamily="18" charset="0"/>
              <a:cs typeface="Times New Roman" pitchFamily="18" charset="0"/>
            </a:endParaRPr>
          </a:p>
          <a:p>
            <a:pPr marL="701675" lvl="7" indent="-701675" algn="just">
              <a:lnSpc>
                <a:spcPct val="150000"/>
              </a:lnSpc>
            </a:pPr>
            <a:r>
              <a:rPr lang="id-ID" sz="2800" dirty="0">
                <a:latin typeface="Times New Roman" pitchFamily="18" charset="0"/>
                <a:cs typeface="Times New Roman" pitchFamily="18" charset="0"/>
              </a:rPr>
              <a:t>3. Merapikan tata letak tabel pada setiap halaman.</a:t>
            </a:r>
            <a:endParaRPr lang="en-US" sz="2800" dirty="0">
              <a:latin typeface="Times New Roman" pitchFamily="18" charset="0"/>
              <a:cs typeface="Times New Roman" pitchFamily="18" charset="0"/>
            </a:endParaRPr>
          </a:p>
          <a:p>
            <a:pPr marL="701675" lvl="7" indent="-701675" algn="just">
              <a:lnSpc>
                <a:spcPct val="150000"/>
              </a:lnSpc>
            </a:pPr>
            <a:r>
              <a:rPr lang="id-ID" sz="2800" dirty="0">
                <a:latin typeface="Times New Roman" pitchFamily="18" charset="0"/>
                <a:cs typeface="Times New Roman" pitchFamily="18" charset="0"/>
              </a:rPr>
              <a:t>4. Memperbaiki penomoran dalam urutan kegiatan agar tidak terjadi kekeliruan atau kesalah fahaman mengenai urutan kegiatan.</a:t>
            </a:r>
            <a:endParaRPr lang="en-US" sz="2800" dirty="0">
              <a:latin typeface="Times New Roman" pitchFamily="18" charset="0"/>
              <a:cs typeface="Times New Roman" pitchFamily="18" charset="0"/>
            </a:endParaRPr>
          </a:p>
          <a:p>
            <a:pPr marL="701675" lvl="7" indent="-701675" algn="just">
              <a:lnSpc>
                <a:spcPct val="150000"/>
              </a:lnSpc>
            </a:pPr>
            <a:r>
              <a:rPr lang="id-ID" sz="2800" dirty="0">
                <a:latin typeface="Times New Roman" pitchFamily="18" charset="0"/>
                <a:cs typeface="Times New Roman" pitchFamily="18" charset="0"/>
              </a:rPr>
              <a:t>5. Menambahkan lembar refleksi diri bagi siswa yang sebelumnya belum terdapat dalam modul projek.</a:t>
            </a:r>
            <a:endParaRPr lang="en-US" sz="2800" dirty="0">
              <a:latin typeface="Times New Roman" pitchFamily="18" charset="0"/>
              <a:cs typeface="Times New Roman" pitchFamily="18" charset="0"/>
            </a:endParaRPr>
          </a:p>
          <a:p>
            <a:pPr marL="0" lvl="7" indent="0" algn="just">
              <a:lnSpc>
                <a:spcPct val="150000"/>
              </a:lnSpc>
            </a:pPr>
            <a:r>
              <a:rPr lang="id-ID" sz="2800" dirty="0">
                <a:latin typeface="Times New Roman" pitchFamily="18" charset="0"/>
                <a:cs typeface="Times New Roman" pitchFamily="18" charset="0"/>
              </a:rPr>
              <a:t>6. Menambahkan rubrik penilaian untuk setiap profil dimensi yang diambil dengan rincian tahap perkembangan (mulai berkembang, sedang berkembang, berkembang sesuai harapan, sangat berkembang).</a:t>
            </a:r>
            <a:endParaRPr lang="en-US" sz="2800" dirty="0">
              <a:latin typeface="Times New Roman" pitchFamily="18" charset="0"/>
              <a:cs typeface="Times New Roman" pitchFamily="18" charset="0"/>
            </a:endParaRPr>
          </a:p>
          <a:p>
            <a:pPr marL="0" lvl="7" indent="0" algn="just">
              <a:lnSpc>
                <a:spcPct val="150000"/>
              </a:lnSpc>
            </a:pPr>
            <a:r>
              <a:rPr lang="id-ID" sz="2800" dirty="0">
                <a:latin typeface="Times New Roman" pitchFamily="18" charset="0"/>
                <a:cs typeface="Times New Roman" pitchFamily="18" charset="0"/>
              </a:rPr>
              <a:t>7. Mencari referensi dan ide terkait bahan yang akan digunakan dalam pembuatan kriya dengan memperhatikan unsur </a:t>
            </a:r>
            <a:r>
              <a:rPr lang="id-ID" sz="2800" i="1" dirty="0">
                <a:latin typeface="Times New Roman" pitchFamily="18" charset="0"/>
                <a:cs typeface="Times New Roman" pitchFamily="18" charset="0"/>
              </a:rPr>
              <a:t>useability,</a:t>
            </a:r>
            <a:r>
              <a:rPr lang="id-ID" sz="2800" dirty="0">
                <a:latin typeface="Times New Roman" pitchFamily="18" charset="0"/>
                <a:cs typeface="Times New Roman" pitchFamily="18" charset="0"/>
              </a:rPr>
              <a:t> mudah ditemukan, sesuai perkembangan zaman, usia dan kebutuhan siswa.</a:t>
            </a:r>
            <a:endParaRPr lang="en-US" sz="2800" dirty="0">
              <a:latin typeface="Times New Roman" pitchFamily="18" charset="0"/>
              <a:cs typeface="Times New Roman" pitchFamily="18" charset="0"/>
            </a:endParaRPr>
          </a:p>
          <a:p>
            <a:pPr marL="60325" lvl="7" indent="-60325" algn="just">
              <a:lnSpc>
                <a:spcPct val="150000"/>
              </a:lnSpc>
            </a:pPr>
            <a:r>
              <a:rPr lang="id-ID" sz="2800" dirty="0">
                <a:latin typeface="Times New Roman" pitchFamily="18" charset="0"/>
                <a:cs typeface="Times New Roman" pitchFamily="18" charset="0"/>
              </a:rPr>
              <a:t>8. Mencari kembali referensi dan ide produk yang sekiranya sesuai dengan perkembangan siswa pada fase tersebut, mudah dibuat tetapi masih sesuai kaidah dan teknik pembuatan kriya, unik, menarik dan kreatif.</a:t>
            </a:r>
            <a:endParaRPr lang="en-US" sz="2800" dirty="0">
              <a:latin typeface="Times New Roman" pitchFamily="18" charset="0"/>
              <a:cs typeface="Times New Roman" pitchFamily="18" charset="0"/>
            </a:endParaRPr>
          </a:p>
          <a:p>
            <a:pPr marL="701675" lvl="7" indent="-701675" algn="just">
              <a:lnSpc>
                <a:spcPct val="150000"/>
              </a:lnSpc>
            </a:pPr>
            <a:r>
              <a:rPr lang="id-ID" sz="2800" dirty="0">
                <a:latin typeface="Times New Roman" pitchFamily="18" charset="0"/>
                <a:cs typeface="Times New Roman" pitchFamily="18" charset="0"/>
              </a:rPr>
              <a:t>9. Menambahkan lembar lampiran jenis kriya, alat dan bahan serta teknik yang digunakan dalam pembuatan kriya.</a:t>
            </a:r>
            <a:endParaRPr lang="en-US" sz="2800" dirty="0">
              <a:latin typeface="Times New Roman" pitchFamily="18" charset="0"/>
              <a:cs typeface="Times New Roman" pitchFamily="18" charset="0"/>
            </a:endParaRPr>
          </a:p>
          <a:p>
            <a:pPr marL="0" lvl="7" indent="0" algn="just">
              <a:lnSpc>
                <a:spcPct val="150000"/>
              </a:lnSpc>
            </a:pPr>
            <a:r>
              <a:rPr lang="id-ID" sz="2800" dirty="0">
                <a:latin typeface="Times New Roman" pitchFamily="18" charset="0"/>
                <a:cs typeface="Times New Roman" pitchFamily="18" charset="0"/>
              </a:rPr>
              <a:t>10. Mencari refernsi teknik yang mudah digunakan serta urutan pembuatan kriya bagi siswa dalam membuat masing-masing jenis kriya sesuai dengan tahap perkembangan siswa fase B.</a:t>
            </a:r>
            <a:endParaRPr lang="en-US" sz="2800" dirty="0">
              <a:latin typeface="Times New Roman" pitchFamily="18" charset="0"/>
              <a:cs typeface="Times New Roman" pitchFamily="18" charset="0"/>
            </a:endParaRPr>
          </a:p>
          <a:p>
            <a:pPr marL="0" lvl="7" indent="0" algn="just">
              <a:lnSpc>
                <a:spcPct val="150000"/>
              </a:lnSpc>
            </a:pPr>
            <a:r>
              <a:rPr lang="id-ID" sz="2800" dirty="0">
                <a:latin typeface="Times New Roman" pitchFamily="18" charset="0"/>
                <a:cs typeface="Times New Roman" pitchFamily="18" charset="0"/>
              </a:rPr>
              <a:t>11. Mencari alternatif produk yang sekiranya akan dibuat siswa ketika implementasi terbatas dilaksanakan.</a:t>
            </a:r>
            <a:endParaRPr lang="en-US" sz="2800" dirty="0">
              <a:latin typeface="Times New Roman" pitchFamily="18" charset="0"/>
              <a:cs typeface="Times New Roman" pitchFamily="18" charset="0"/>
            </a:endParaRPr>
          </a:p>
          <a:p>
            <a:pPr marL="701675" lvl="7" indent="-701675" algn="just">
              <a:lnSpc>
                <a:spcPct val="150000"/>
              </a:lnSpc>
            </a:pPr>
            <a:r>
              <a:rPr lang="id-ID" sz="2800" dirty="0">
                <a:latin typeface="Times New Roman" pitchFamily="18" charset="0"/>
                <a:cs typeface="Times New Roman" pitchFamily="18" charset="0"/>
              </a:rPr>
              <a:t>12. Mengedit kembali layout dan template modul agar sesuai kaidah percetakan.</a:t>
            </a:r>
            <a:endParaRPr lang="en-US" sz="2800" dirty="0">
              <a:latin typeface="Times New Roman" pitchFamily="18" charset="0"/>
              <a:cs typeface="Times New Roman" pitchFamily="18" charset="0"/>
            </a:endParaRPr>
          </a:p>
          <a:p>
            <a:pPr marL="701675" lvl="7" indent="-701675" algn="just">
              <a:lnSpc>
                <a:spcPct val="150000"/>
              </a:lnSpc>
            </a:pPr>
            <a:r>
              <a:rPr lang="id-ID" sz="2800" dirty="0">
                <a:latin typeface="Times New Roman" pitchFamily="18" charset="0"/>
                <a:cs typeface="Times New Roman" pitchFamily="18" charset="0"/>
              </a:rPr>
              <a:t>13. Merubah tipografi kalimat yang sesuai agar memenuhi unsur keterbacaan.</a:t>
            </a:r>
            <a:endParaRPr lang="en-US" sz="2800" dirty="0">
              <a:latin typeface="Times New Roman" pitchFamily="18" charset="0"/>
              <a:cs typeface="Times New Roman" pitchFamily="18" charset="0"/>
            </a:endParaRPr>
          </a:p>
          <a:p>
            <a:pPr marL="701675" lvl="7" indent="-701675" algn="just">
              <a:lnSpc>
                <a:spcPct val="150000"/>
              </a:lnSpc>
            </a:pPr>
            <a:r>
              <a:rPr lang="id-ID" sz="2800" dirty="0">
                <a:latin typeface="Times New Roman" pitchFamily="18" charset="0"/>
                <a:cs typeface="Times New Roman" pitchFamily="18" charset="0"/>
              </a:rPr>
              <a:t>14. Mengurangi tipografi yang terlalu artistik pada judul besar modul.</a:t>
            </a:r>
            <a:endParaRPr lang="en-US" sz="2800" dirty="0">
              <a:latin typeface="Times New Roman" pitchFamily="18" charset="0"/>
              <a:cs typeface="Times New Roman" pitchFamily="18" charset="0"/>
            </a:endParaRPr>
          </a:p>
          <a:p>
            <a:pPr marL="701675" lvl="7" indent="-701675" algn="just">
              <a:lnSpc>
                <a:spcPct val="150000"/>
              </a:lnSpc>
            </a:pPr>
            <a:r>
              <a:rPr lang="id-ID" sz="2800" dirty="0">
                <a:latin typeface="Times New Roman" pitchFamily="18" charset="0"/>
                <a:cs typeface="Times New Roman" pitchFamily="18" charset="0"/>
              </a:rPr>
              <a:t>15. Mengetik ulang bagian teks yang kurang jelas agar memenuhi unsur keterbacaan.</a:t>
            </a:r>
            <a:endParaRPr lang="en-US" sz="2800" dirty="0">
              <a:latin typeface="Times New Roman" pitchFamily="18" charset="0"/>
              <a:cs typeface="Times New Roman" pitchFamily="18" charset="0"/>
            </a:endParaRPr>
          </a:p>
          <a:p>
            <a:pPr marL="701675" lvl="0" indent="-701675" algn="just" rtl="0">
              <a:lnSpc>
                <a:spcPct val="150000"/>
              </a:lnSpc>
              <a:spcBef>
                <a:spcPts val="0"/>
              </a:spcBef>
              <a:spcAft>
                <a:spcPts val="0"/>
              </a:spcAft>
            </a:pPr>
            <a:endParaRPr sz="2800" dirty="0">
              <a:solidFill>
                <a:schemeClr val="dk1"/>
              </a:solidFill>
              <a:latin typeface="Times New Roman" pitchFamily="18" charset="0"/>
              <a:ea typeface="Gungsuh" pitchFamily="18" charset="-127"/>
              <a:cs typeface="Times New Roman" pitchFamily="18" charset="0"/>
            </a:endParaRPr>
          </a:p>
        </p:txBody>
      </p:sp>
      <p:cxnSp>
        <p:nvCxnSpPr>
          <p:cNvPr id="99" name="Google Shape;99;p16"/>
          <p:cNvCxnSpPr/>
          <p:nvPr/>
        </p:nvCxnSpPr>
        <p:spPr>
          <a:xfrm>
            <a:off x="546894" y="3534569"/>
            <a:ext cx="22021800" cy="0"/>
          </a:xfrm>
          <a:prstGeom prst="straightConnector1">
            <a:avLst/>
          </a:prstGeom>
          <a:noFill/>
          <a:ln w="9525"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4287306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7" name="Google Shape;97;p16"/>
          <p:cNvSpPr txBox="1">
            <a:spLocks noGrp="1"/>
          </p:cNvSpPr>
          <p:nvPr>
            <p:ph type="subTitle" idx="1"/>
          </p:nvPr>
        </p:nvSpPr>
        <p:spPr>
          <a:xfrm>
            <a:off x="1004094" y="3991769"/>
            <a:ext cx="21031200" cy="1981200"/>
          </a:xfrm>
          <a:prstGeom prst="rect">
            <a:avLst/>
          </a:prstGeom>
        </p:spPr>
        <p:txBody>
          <a:bodyPr spcFirstLastPara="1" wrap="square" lIns="255950" tIns="255950" rIns="255950" bIns="255950" anchor="ctr" anchorCtr="0">
            <a:noAutofit/>
          </a:bodyPr>
          <a:lstStyle/>
          <a:p>
            <a:pPr marL="1646238" indent="-1646238" algn="just"/>
            <a:r>
              <a:rPr sz="4400" b="1" dirty="0">
                <a:solidFill>
                  <a:schemeClr val="dk1"/>
                </a:solidFill>
                <a:latin typeface="Gungsuh" pitchFamily="18" charset="-127"/>
                <a:ea typeface="Gungsuh" pitchFamily="18" charset="-127"/>
              </a:rPr>
              <a:t>4.4.2. </a:t>
            </a:r>
            <a:r>
              <a:rPr sz="4400" b="1" dirty="0" err="1">
                <a:solidFill>
                  <a:schemeClr val="dk1"/>
                </a:solidFill>
                <a:latin typeface="Gungsuh" pitchFamily="18" charset="-127"/>
                <a:ea typeface="Gungsuh" pitchFamily="18" charset="-127"/>
              </a:rPr>
              <a:t>Implementasi</a:t>
            </a:r>
            <a:r>
              <a:rPr sz="4400" b="1" dirty="0">
                <a:solidFill>
                  <a:schemeClr val="dk1"/>
                </a:solidFill>
                <a:latin typeface="Gungsuh" pitchFamily="18" charset="-127"/>
                <a:ea typeface="Gungsuh" pitchFamily="18" charset="-127"/>
              </a:rPr>
              <a:t> </a:t>
            </a:r>
            <a:r>
              <a:rPr sz="4400" b="1" dirty="0" err="1">
                <a:solidFill>
                  <a:schemeClr val="dk1"/>
                </a:solidFill>
                <a:latin typeface="Gungsuh" pitchFamily="18" charset="-127"/>
                <a:ea typeface="Gungsuh" pitchFamily="18" charset="-127"/>
              </a:rPr>
              <a:t>Terbatas</a:t>
            </a:r>
            <a:r>
              <a:rPr sz="4400" b="1" dirty="0">
                <a:solidFill>
                  <a:schemeClr val="dk1"/>
                </a:solidFill>
                <a:latin typeface="Gungsuh" pitchFamily="18" charset="-127"/>
                <a:ea typeface="Gungsuh" pitchFamily="18" charset="-127"/>
              </a:rPr>
              <a:t> </a:t>
            </a:r>
            <a:r>
              <a:rPr lang="en-US" sz="4400" b="1" dirty="0" err="1">
                <a:latin typeface="Gungsuh" pitchFamily="18" charset="-127"/>
                <a:ea typeface="Gungsuh" pitchFamily="18" charset="-127"/>
              </a:rPr>
              <a:t>Modul</a:t>
            </a:r>
            <a:r>
              <a:rPr lang="en-US" sz="4400" b="1" dirty="0">
                <a:latin typeface="Gungsuh" pitchFamily="18" charset="-127"/>
                <a:ea typeface="Gungsuh" pitchFamily="18" charset="-127"/>
              </a:rPr>
              <a:t> </a:t>
            </a:r>
            <a:r>
              <a:rPr lang="en-US" sz="4400" b="1" dirty="0" err="1">
                <a:latin typeface="Gungsuh" pitchFamily="18" charset="-127"/>
                <a:ea typeface="Gungsuh" pitchFamily="18" charset="-127"/>
              </a:rPr>
              <a:t>Projek</a:t>
            </a:r>
            <a:r>
              <a:rPr lang="en-US" sz="4400" b="1" dirty="0">
                <a:latin typeface="Gungsuh" pitchFamily="18" charset="-127"/>
                <a:ea typeface="Gungsuh" pitchFamily="18" charset="-127"/>
              </a:rPr>
              <a:t> </a:t>
            </a:r>
            <a:r>
              <a:rPr lang="en-US" sz="4400" b="1" dirty="0" err="1">
                <a:latin typeface="Gungsuh" pitchFamily="18" charset="-127"/>
                <a:ea typeface="Gungsuh" pitchFamily="18" charset="-127"/>
              </a:rPr>
              <a:t>Penguatan</a:t>
            </a:r>
            <a:r>
              <a:rPr lang="en-US" sz="4400" b="1" dirty="0">
                <a:latin typeface="Gungsuh" pitchFamily="18" charset="-127"/>
                <a:ea typeface="Gungsuh" pitchFamily="18" charset="-127"/>
              </a:rPr>
              <a:t> </a:t>
            </a:r>
            <a:r>
              <a:rPr lang="en-US" sz="4400" b="1" dirty="0" err="1">
                <a:latin typeface="Gungsuh" pitchFamily="18" charset="-127"/>
                <a:ea typeface="Gungsuh" pitchFamily="18" charset="-127"/>
              </a:rPr>
              <a:t>Profil</a:t>
            </a:r>
            <a:r>
              <a:rPr lang="en-US" sz="4400" b="1" dirty="0">
                <a:latin typeface="Gungsuh" pitchFamily="18" charset="-127"/>
                <a:ea typeface="Gungsuh" pitchFamily="18" charset="-127"/>
              </a:rPr>
              <a:t> </a:t>
            </a:r>
            <a:r>
              <a:rPr lang="en-US" sz="4400" b="1" dirty="0" err="1">
                <a:latin typeface="Gungsuh" pitchFamily="18" charset="-127"/>
                <a:ea typeface="Gungsuh" pitchFamily="18" charset="-127"/>
              </a:rPr>
              <a:t>Pelajar</a:t>
            </a:r>
            <a:r>
              <a:rPr lang="en-US" sz="4400" b="1" dirty="0">
                <a:latin typeface="Gungsuh" pitchFamily="18" charset="-127"/>
                <a:ea typeface="Gungsuh" pitchFamily="18" charset="-127"/>
              </a:rPr>
              <a:t> </a:t>
            </a:r>
            <a:r>
              <a:rPr lang="en-US" sz="4400" b="1" dirty="0" err="1">
                <a:latin typeface="Gungsuh" pitchFamily="18" charset="-127"/>
                <a:ea typeface="Gungsuh" pitchFamily="18" charset="-127"/>
              </a:rPr>
              <a:t>Pancasila</a:t>
            </a:r>
            <a:endParaRPr lang="en-US" sz="4400" b="1" dirty="0">
              <a:latin typeface="Gungsuh" pitchFamily="18" charset="-127"/>
              <a:ea typeface="Gungsuh" pitchFamily="18" charset="-127"/>
            </a:endParaRPr>
          </a:p>
          <a:p>
            <a:pPr marL="1646238" lvl="0" indent="-1646238" algn="just" rtl="0">
              <a:spcBef>
                <a:spcPts val="0"/>
              </a:spcBef>
              <a:spcAft>
                <a:spcPts val="0"/>
              </a:spcAft>
            </a:pPr>
            <a:r>
              <a:rPr sz="4400" dirty="0">
                <a:solidFill>
                  <a:schemeClr val="dk1"/>
                </a:solidFill>
                <a:latin typeface="Gungsuh" pitchFamily="18" charset="-127"/>
                <a:ea typeface="Gungsuh" pitchFamily="18" charset="-127"/>
              </a:rPr>
              <a:t> </a:t>
            </a:r>
          </a:p>
        </p:txBody>
      </p:sp>
      <p:cxnSp>
        <p:nvCxnSpPr>
          <p:cNvPr id="98" name="Google Shape;98;p16"/>
          <p:cNvCxnSpPr/>
          <p:nvPr/>
        </p:nvCxnSpPr>
        <p:spPr>
          <a:xfrm>
            <a:off x="3567594" y="2848769"/>
            <a:ext cx="16405200" cy="0"/>
          </a:xfrm>
          <a:prstGeom prst="straightConnector1">
            <a:avLst/>
          </a:prstGeom>
          <a:noFill/>
          <a:ln w="9525" cap="flat" cmpd="sng">
            <a:solidFill>
              <a:schemeClr val="dk1"/>
            </a:solidFill>
            <a:prstDash val="solid"/>
            <a:round/>
            <a:headEnd type="none" w="med" len="med"/>
            <a:tailEnd type="none" w="med" len="med"/>
          </a:ln>
        </p:spPr>
      </p:cxnSp>
      <p:cxnSp>
        <p:nvCxnSpPr>
          <p:cNvPr id="99" name="Google Shape;99;p16"/>
          <p:cNvCxnSpPr/>
          <p:nvPr/>
        </p:nvCxnSpPr>
        <p:spPr>
          <a:xfrm>
            <a:off x="4688994" y="2848769"/>
            <a:ext cx="15283800" cy="0"/>
          </a:xfrm>
          <a:prstGeom prst="straightConnector1">
            <a:avLst/>
          </a:prstGeom>
          <a:noFill/>
          <a:ln w="9525" cap="flat" cmpd="sng">
            <a:solidFill>
              <a:schemeClr val="dk1"/>
            </a:solidFill>
            <a:prstDash val="solid"/>
            <a:round/>
            <a:headEnd type="none" w="med" len="med"/>
            <a:tailEnd type="none" w="med" len="med"/>
          </a:ln>
        </p:spPr>
      </p:cxnSp>
      <p:sp>
        <p:nvSpPr>
          <p:cNvPr id="3" name="Title 2"/>
          <p:cNvSpPr>
            <a:spLocks noGrp="1"/>
          </p:cNvSpPr>
          <p:nvPr>
            <p:ph type="ctrTitle"/>
          </p:nvPr>
        </p:nvSpPr>
        <p:spPr>
          <a:xfrm>
            <a:off x="4124855" y="1172369"/>
            <a:ext cx="14895000" cy="1524000"/>
          </a:xfrm>
        </p:spPr>
        <p:txBody>
          <a:bodyPr>
            <a:normAutofit/>
          </a:bodyPr>
          <a:lstStyle/>
          <a:p>
            <a:r>
              <a:rPr lang="id-ID" sz="7200" dirty="0">
                <a:latin typeface="Algerian" pitchFamily="82" charset="0"/>
              </a:rPr>
              <a:t>HASIL DAN PEMBAHASAN</a:t>
            </a:r>
            <a:endParaRPr lang="en-US" sz="7200" dirty="0">
              <a:latin typeface="Algerian" pitchFamily="82" charset="0"/>
            </a:endParaRPr>
          </a:p>
        </p:txBody>
      </p:sp>
      <p:sp>
        <p:nvSpPr>
          <p:cNvPr id="12" name="Rectangle 11"/>
          <p:cNvSpPr/>
          <p:nvPr/>
        </p:nvSpPr>
        <p:spPr>
          <a:xfrm>
            <a:off x="7328694" y="5744369"/>
            <a:ext cx="7696200" cy="929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8294" y="6201569"/>
            <a:ext cx="6490133" cy="5992320"/>
          </a:xfrm>
          <a:prstGeom prst="rect">
            <a:avLst/>
          </a:prstGeom>
        </p:spPr>
      </p:pic>
      <p:sp>
        <p:nvSpPr>
          <p:cNvPr id="13" name="Action Button: Beginning 12">
            <a:hlinkClick r:id="" action="ppaction://hlinkshowjump?jump=firstslide" highlightClick="1"/>
          </p:cNvPr>
          <p:cNvSpPr/>
          <p:nvPr/>
        </p:nvSpPr>
        <p:spPr>
          <a:xfrm>
            <a:off x="9233694" y="13127038"/>
            <a:ext cx="1066800" cy="838200"/>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ction Button: End 13">
            <a:hlinkClick r:id="" action="ppaction://hlinkshowjump?jump=lastslide" highlightClick="1"/>
          </p:cNvPr>
          <p:cNvSpPr/>
          <p:nvPr/>
        </p:nvSpPr>
        <p:spPr>
          <a:xfrm>
            <a:off x="12205482" y="13135769"/>
            <a:ext cx="1066800" cy="838200"/>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tion Button: Movie 14">
            <a:hlinkClick r:id="rId3" highlightClick="1"/>
          </p:cNvPr>
          <p:cNvSpPr/>
          <p:nvPr/>
        </p:nvSpPr>
        <p:spPr>
          <a:xfrm>
            <a:off x="10757694" y="13135769"/>
            <a:ext cx="1012500" cy="838200"/>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ction Button: Sound 15">
            <a:hlinkClick r:id="" action="ppaction://noaction" highlightClick="1">
              <a:snd r:embed="rId5" name="applause.wav"/>
            </a:hlinkClick>
          </p:cNvPr>
          <p:cNvSpPr/>
          <p:nvPr/>
        </p:nvSpPr>
        <p:spPr>
          <a:xfrm>
            <a:off x="7938294" y="13135769"/>
            <a:ext cx="762000" cy="838200"/>
          </a:xfrm>
          <a:prstGeom prst="actionButtonSou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ction Button: Document 16">
            <a:hlinkClick r:id="" action="ppaction://noaction" highlightClick="1"/>
          </p:cNvPr>
          <p:cNvSpPr/>
          <p:nvPr/>
        </p:nvSpPr>
        <p:spPr>
          <a:xfrm>
            <a:off x="13780034" y="13135769"/>
            <a:ext cx="622733" cy="829469"/>
          </a:xfrm>
          <a:prstGeom prst="actionButton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19284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7" name="Google Shape;97;p16"/>
          <p:cNvSpPr txBox="1">
            <a:spLocks noGrp="1"/>
          </p:cNvSpPr>
          <p:nvPr>
            <p:ph type="subTitle" idx="1"/>
          </p:nvPr>
        </p:nvSpPr>
        <p:spPr>
          <a:xfrm>
            <a:off x="1254594" y="2467769"/>
            <a:ext cx="21031200" cy="1190942"/>
          </a:xfrm>
          <a:prstGeom prst="rect">
            <a:avLst/>
          </a:prstGeom>
        </p:spPr>
        <p:txBody>
          <a:bodyPr spcFirstLastPara="1" wrap="square" lIns="255950" tIns="255950" rIns="255950" bIns="255950" anchor="ctr" anchorCtr="0">
            <a:noAutofit/>
          </a:bodyPr>
          <a:lstStyle/>
          <a:p>
            <a:pPr marL="0" indent="0" algn="just"/>
            <a:r>
              <a:rPr sz="4400" b="1" dirty="0">
                <a:solidFill>
                  <a:schemeClr val="dk1"/>
                </a:solidFill>
                <a:latin typeface="Gungsuh" pitchFamily="18" charset="-127"/>
                <a:ea typeface="Gungsuh" pitchFamily="18" charset="-127"/>
              </a:rPr>
              <a:t>4.4.3. </a:t>
            </a:r>
            <a:r>
              <a:rPr sz="4400" b="1" dirty="0" err="1">
                <a:solidFill>
                  <a:schemeClr val="dk1"/>
                </a:solidFill>
                <a:latin typeface="Gungsuh" pitchFamily="18" charset="-127"/>
                <a:ea typeface="Gungsuh" pitchFamily="18" charset="-127"/>
              </a:rPr>
              <a:t>Hasil</a:t>
            </a:r>
            <a:r>
              <a:rPr sz="4400" b="1" dirty="0">
                <a:solidFill>
                  <a:schemeClr val="dk1"/>
                </a:solidFill>
                <a:latin typeface="Gungsuh" pitchFamily="18" charset="-127"/>
                <a:ea typeface="Gungsuh" pitchFamily="18" charset="-127"/>
              </a:rPr>
              <a:t> </a:t>
            </a:r>
            <a:r>
              <a:rPr sz="4400" b="1" dirty="0" err="1">
                <a:solidFill>
                  <a:schemeClr val="dk1"/>
                </a:solidFill>
                <a:latin typeface="Gungsuh" pitchFamily="18" charset="-127"/>
                <a:ea typeface="Gungsuh" pitchFamily="18" charset="-127"/>
              </a:rPr>
              <a:t>Akhir</a:t>
            </a:r>
            <a:r>
              <a:rPr sz="4400" b="1" dirty="0">
                <a:solidFill>
                  <a:schemeClr val="dk1"/>
                </a:solidFill>
                <a:latin typeface="Gungsuh" pitchFamily="18" charset="-127"/>
                <a:ea typeface="Gungsuh" pitchFamily="18" charset="-127"/>
              </a:rPr>
              <a:t> </a:t>
            </a:r>
            <a:r>
              <a:rPr lang="en-US" sz="4400" b="1" dirty="0" err="1">
                <a:latin typeface="Gungsuh" pitchFamily="18" charset="-127"/>
                <a:ea typeface="Gungsuh" pitchFamily="18" charset="-127"/>
              </a:rPr>
              <a:t>Modul</a:t>
            </a:r>
            <a:r>
              <a:rPr lang="en-US" sz="4400" b="1" dirty="0">
                <a:latin typeface="Gungsuh" pitchFamily="18" charset="-127"/>
                <a:ea typeface="Gungsuh" pitchFamily="18" charset="-127"/>
              </a:rPr>
              <a:t> </a:t>
            </a:r>
            <a:r>
              <a:rPr lang="en-US" sz="4400" b="1" dirty="0" err="1">
                <a:latin typeface="Gungsuh" pitchFamily="18" charset="-127"/>
                <a:ea typeface="Gungsuh" pitchFamily="18" charset="-127"/>
              </a:rPr>
              <a:t>Projek</a:t>
            </a:r>
            <a:r>
              <a:rPr lang="en-US" sz="4400" b="1" dirty="0">
                <a:latin typeface="Gungsuh" pitchFamily="18" charset="-127"/>
                <a:ea typeface="Gungsuh" pitchFamily="18" charset="-127"/>
              </a:rPr>
              <a:t> </a:t>
            </a:r>
            <a:r>
              <a:rPr lang="en-US" sz="4400" b="1" dirty="0" err="1">
                <a:latin typeface="Gungsuh" pitchFamily="18" charset="-127"/>
                <a:ea typeface="Gungsuh" pitchFamily="18" charset="-127"/>
              </a:rPr>
              <a:t>Penguatan</a:t>
            </a:r>
            <a:r>
              <a:rPr lang="en-US" sz="4400" b="1" dirty="0">
                <a:latin typeface="Gungsuh" pitchFamily="18" charset="-127"/>
                <a:ea typeface="Gungsuh" pitchFamily="18" charset="-127"/>
              </a:rPr>
              <a:t> </a:t>
            </a:r>
            <a:r>
              <a:rPr lang="en-US" sz="4400" b="1" dirty="0" err="1">
                <a:latin typeface="Gungsuh" pitchFamily="18" charset="-127"/>
                <a:ea typeface="Gungsuh" pitchFamily="18" charset="-127"/>
              </a:rPr>
              <a:t>Profil</a:t>
            </a:r>
            <a:r>
              <a:rPr lang="en-US" sz="4400" b="1" dirty="0">
                <a:latin typeface="Gungsuh" pitchFamily="18" charset="-127"/>
                <a:ea typeface="Gungsuh" pitchFamily="18" charset="-127"/>
              </a:rPr>
              <a:t> </a:t>
            </a:r>
            <a:r>
              <a:rPr lang="en-US" sz="4400" b="1" dirty="0" err="1">
                <a:latin typeface="Gungsuh" pitchFamily="18" charset="-127"/>
                <a:ea typeface="Gungsuh" pitchFamily="18" charset="-127"/>
              </a:rPr>
              <a:t>Pelajar</a:t>
            </a:r>
            <a:r>
              <a:rPr lang="en-US" sz="4400" b="1" dirty="0">
                <a:latin typeface="Gungsuh" pitchFamily="18" charset="-127"/>
                <a:ea typeface="Gungsuh" pitchFamily="18" charset="-127"/>
              </a:rPr>
              <a:t> </a:t>
            </a:r>
            <a:r>
              <a:rPr lang="en-US" sz="4400" b="1" dirty="0" err="1">
                <a:latin typeface="Gungsuh" pitchFamily="18" charset="-127"/>
                <a:ea typeface="Gungsuh" pitchFamily="18" charset="-127"/>
              </a:rPr>
              <a:t>Pancasila</a:t>
            </a:r>
            <a:endParaRPr sz="4400" dirty="0">
              <a:solidFill>
                <a:schemeClr val="dk1"/>
              </a:solidFill>
              <a:latin typeface="Gungsuh" pitchFamily="18" charset="-127"/>
              <a:ea typeface="Gungsuh" pitchFamily="18" charset="-127"/>
            </a:endParaRPr>
          </a:p>
        </p:txBody>
      </p:sp>
      <p:cxnSp>
        <p:nvCxnSpPr>
          <p:cNvPr id="99" name="Google Shape;99;p16"/>
          <p:cNvCxnSpPr/>
          <p:nvPr/>
        </p:nvCxnSpPr>
        <p:spPr>
          <a:xfrm>
            <a:off x="4128294" y="2162969"/>
            <a:ext cx="15283800" cy="0"/>
          </a:xfrm>
          <a:prstGeom prst="straightConnector1">
            <a:avLst/>
          </a:prstGeom>
          <a:noFill/>
          <a:ln w="9525" cap="flat" cmpd="sng">
            <a:solidFill>
              <a:schemeClr val="dk1"/>
            </a:solidFill>
            <a:prstDash val="solid"/>
            <a:round/>
            <a:headEnd type="none" w="med" len="med"/>
            <a:tailEnd type="none" w="med" len="med"/>
          </a:ln>
        </p:spPr>
      </p:cxnSp>
      <p:sp>
        <p:nvSpPr>
          <p:cNvPr id="3" name="Title 2"/>
          <p:cNvSpPr>
            <a:spLocks noGrp="1"/>
          </p:cNvSpPr>
          <p:nvPr>
            <p:ph type="ctrTitle"/>
          </p:nvPr>
        </p:nvSpPr>
        <p:spPr>
          <a:xfrm>
            <a:off x="4128294" y="791369"/>
            <a:ext cx="14895000" cy="1524000"/>
          </a:xfrm>
        </p:spPr>
        <p:txBody>
          <a:bodyPr>
            <a:normAutofit/>
          </a:bodyPr>
          <a:lstStyle/>
          <a:p>
            <a:r>
              <a:rPr lang="id-ID" sz="7200" dirty="0">
                <a:latin typeface="Algerian" pitchFamily="82" charset="0"/>
              </a:rPr>
              <a:t>HASIL DAN PEMBAHASAN</a:t>
            </a:r>
            <a:endParaRPr lang="en-US" sz="7200" dirty="0">
              <a:latin typeface="Algerian" pitchFamily="82" charset="0"/>
            </a:endParaRPr>
          </a:p>
        </p:txBody>
      </p:sp>
      <p:sp>
        <p:nvSpPr>
          <p:cNvPr id="2" name="Rectangle 1"/>
          <p:cNvSpPr/>
          <p:nvPr/>
        </p:nvSpPr>
        <p:spPr>
          <a:xfrm>
            <a:off x="1537494" y="4144168"/>
            <a:ext cx="5105400" cy="4876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233694" y="5575617"/>
            <a:ext cx="5181600" cy="7369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6548894" y="4143057"/>
            <a:ext cx="4856322" cy="48779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6548894" y="10544969"/>
            <a:ext cx="4888548" cy="480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537494" y="10163969"/>
            <a:ext cx="5105400" cy="518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4182" t="12132" r="4334" b="27262"/>
          <a:stretch/>
        </p:blipFill>
        <p:spPr>
          <a:xfrm>
            <a:off x="9857660" y="6044944"/>
            <a:ext cx="3933667" cy="5402296"/>
          </a:xfrm>
          <a:prstGeom prst="rect">
            <a:avLst/>
          </a:prstGeom>
        </p:spPr>
      </p:pic>
      <p:sp>
        <p:nvSpPr>
          <p:cNvPr id="33" name="Rectangle 32"/>
          <p:cNvSpPr/>
          <p:nvPr/>
        </p:nvSpPr>
        <p:spPr>
          <a:xfrm>
            <a:off x="16981924" y="10981929"/>
            <a:ext cx="3897948" cy="28194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6981924" y="11725503"/>
            <a:ext cx="4022487" cy="923330"/>
          </a:xfrm>
          <a:prstGeom prst="rect">
            <a:avLst/>
          </a:prstGeom>
          <a:no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txBody>
          <a:bodyPr wrap="square" rtlCol="0">
            <a:spAutoFit/>
          </a:bodyPr>
          <a:lstStyle/>
          <a:p>
            <a:pPr algn="ctr"/>
            <a:r>
              <a:rPr lang="id-ID" sz="5400" dirty="0"/>
              <a:t>Kreativitas</a:t>
            </a:r>
            <a:endParaRPr lang="en-US" sz="5400" dirty="0"/>
          </a:p>
        </p:txBody>
      </p:sp>
      <p:sp>
        <p:nvSpPr>
          <p:cNvPr id="31" name="Rectangle 30"/>
          <p:cNvSpPr/>
          <p:nvPr/>
        </p:nvSpPr>
        <p:spPr>
          <a:xfrm>
            <a:off x="2261394" y="10883601"/>
            <a:ext cx="3610134" cy="28194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6981924" y="4580793"/>
            <a:ext cx="3897948" cy="283997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566194" y="11468299"/>
            <a:ext cx="3124200" cy="923330"/>
          </a:xfrm>
          <a:prstGeom prst="rect">
            <a:avLst/>
          </a:prstGeom>
          <a:no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txBody>
          <a:bodyPr wrap="square" rtlCol="0">
            <a:spAutoFit/>
          </a:bodyPr>
          <a:lstStyle/>
          <a:p>
            <a:pPr algn="ctr"/>
            <a:r>
              <a:rPr lang="id-ID" sz="5400" dirty="0"/>
              <a:t>Afektif</a:t>
            </a:r>
            <a:endParaRPr lang="en-US" sz="5400" dirty="0"/>
          </a:p>
        </p:txBody>
      </p:sp>
      <p:sp>
        <p:nvSpPr>
          <p:cNvPr id="13" name="TextBox 12"/>
          <p:cNvSpPr txBox="1"/>
          <p:nvPr/>
        </p:nvSpPr>
        <p:spPr>
          <a:xfrm>
            <a:off x="17094004" y="5410753"/>
            <a:ext cx="3990261" cy="830997"/>
          </a:xfrm>
          <a:prstGeom prst="rect">
            <a:avLst/>
          </a:prstGeom>
          <a:no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txBody>
          <a:bodyPr wrap="square" rtlCol="0">
            <a:spAutoFit/>
          </a:bodyPr>
          <a:lstStyle/>
          <a:p>
            <a:pPr algn="ctr"/>
            <a:r>
              <a:rPr lang="id-ID" sz="4800" dirty="0"/>
              <a:t>Psikomotorik</a:t>
            </a:r>
            <a:endParaRPr lang="en-US" sz="4800" dirty="0"/>
          </a:p>
        </p:txBody>
      </p:sp>
      <p:sp>
        <p:nvSpPr>
          <p:cNvPr id="16" name="Rectangle 15"/>
          <p:cNvSpPr/>
          <p:nvPr/>
        </p:nvSpPr>
        <p:spPr>
          <a:xfrm>
            <a:off x="2261394" y="4601369"/>
            <a:ext cx="3610134" cy="28194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440782" y="5266352"/>
            <a:ext cx="3124200" cy="923330"/>
          </a:xfrm>
          <a:prstGeom prst="rect">
            <a:avLst/>
          </a:prstGeom>
          <a:no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txBody>
          <a:bodyPr wrap="square" rtlCol="0">
            <a:spAutoFit/>
          </a:bodyPr>
          <a:lstStyle/>
          <a:p>
            <a:pPr algn="ctr"/>
            <a:r>
              <a:rPr lang="id-ID" sz="5400" dirty="0"/>
              <a:t>Kognitif</a:t>
            </a:r>
            <a:endParaRPr lang="en-US" sz="5400" dirty="0"/>
          </a:p>
        </p:txBody>
      </p:sp>
      <p:sp>
        <p:nvSpPr>
          <p:cNvPr id="5" name="Action Button: Movie 4">
            <a:hlinkClick r:id="rId4" highlightClick="1"/>
          </p:cNvPr>
          <p:cNvSpPr/>
          <p:nvPr/>
        </p:nvSpPr>
        <p:spPr>
          <a:xfrm>
            <a:off x="11487068" y="11725503"/>
            <a:ext cx="674851" cy="845864"/>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ction Button: End 10">
            <a:hlinkClick r:id="" action="ppaction://hlinkshowjump?jump=lastslide" highlightClick="1"/>
          </p:cNvPr>
          <p:cNvSpPr/>
          <p:nvPr/>
        </p:nvSpPr>
        <p:spPr>
          <a:xfrm>
            <a:off x="12586494" y="11725503"/>
            <a:ext cx="762000" cy="845864"/>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tion Button: Beginning 14">
            <a:hlinkClick r:id="" action="ppaction://hlinkshowjump?jump=firstslide" highlightClick="1"/>
          </p:cNvPr>
          <p:cNvSpPr/>
          <p:nvPr/>
        </p:nvSpPr>
        <p:spPr>
          <a:xfrm>
            <a:off x="10224294" y="11755983"/>
            <a:ext cx="914400" cy="815384"/>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ction Button: Beginning 17">
            <a:hlinkClick r:id="" action="ppaction://hlinkshowjump?jump=firstslide" highlightClick="1"/>
          </p:cNvPr>
          <p:cNvSpPr/>
          <p:nvPr/>
        </p:nvSpPr>
        <p:spPr>
          <a:xfrm>
            <a:off x="2261394" y="7930708"/>
            <a:ext cx="914400" cy="815384"/>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ction Button: Beginning 18">
            <a:hlinkClick r:id="" action="ppaction://hlinkshowjump?jump=firstslide" highlightClick="1"/>
          </p:cNvPr>
          <p:cNvSpPr/>
          <p:nvPr/>
        </p:nvSpPr>
        <p:spPr>
          <a:xfrm>
            <a:off x="2261394" y="14202569"/>
            <a:ext cx="914400" cy="815384"/>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ction Button: Beginning 19">
            <a:hlinkClick r:id="" action="ppaction://hlinkshowjump?jump=firstslide" highlightClick="1"/>
          </p:cNvPr>
          <p:cNvSpPr/>
          <p:nvPr/>
        </p:nvSpPr>
        <p:spPr>
          <a:xfrm>
            <a:off x="17056378" y="7930708"/>
            <a:ext cx="914400" cy="815384"/>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ction Button: Beginning 20">
            <a:hlinkClick r:id="" action="ppaction://hlinkshowjump?jump=firstslide" highlightClick="1"/>
          </p:cNvPr>
          <p:cNvSpPr/>
          <p:nvPr/>
        </p:nvSpPr>
        <p:spPr>
          <a:xfrm>
            <a:off x="17056378" y="14202569"/>
            <a:ext cx="914400" cy="815384"/>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ction Button: Movie 21">
            <a:hlinkClick r:id="rId5" highlightClick="1"/>
          </p:cNvPr>
          <p:cNvSpPr/>
          <p:nvPr/>
        </p:nvSpPr>
        <p:spPr>
          <a:xfrm>
            <a:off x="3752768" y="7930708"/>
            <a:ext cx="674851" cy="845864"/>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ction Button: Movie 22">
            <a:hlinkClick r:id="rId6" highlightClick="1"/>
          </p:cNvPr>
          <p:cNvSpPr/>
          <p:nvPr/>
        </p:nvSpPr>
        <p:spPr>
          <a:xfrm>
            <a:off x="3752767" y="14202569"/>
            <a:ext cx="674851" cy="845864"/>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ction Button: Movie 23">
            <a:hlinkClick r:id="rId7" highlightClick="1"/>
          </p:cNvPr>
          <p:cNvSpPr/>
          <p:nvPr/>
        </p:nvSpPr>
        <p:spPr>
          <a:xfrm>
            <a:off x="18639629" y="7915468"/>
            <a:ext cx="674851" cy="845864"/>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ction Button: Movie 24">
            <a:hlinkClick r:id="rId8" highlightClick="1"/>
          </p:cNvPr>
          <p:cNvSpPr/>
          <p:nvPr/>
        </p:nvSpPr>
        <p:spPr>
          <a:xfrm>
            <a:off x="18655741" y="14202569"/>
            <a:ext cx="674851" cy="845864"/>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ction Button: End 25">
            <a:hlinkClick r:id="" action="ppaction://hlinkshowjump?jump=lastslide" highlightClick="1"/>
          </p:cNvPr>
          <p:cNvSpPr/>
          <p:nvPr/>
        </p:nvSpPr>
        <p:spPr>
          <a:xfrm>
            <a:off x="5063808" y="7900228"/>
            <a:ext cx="762000" cy="845864"/>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ction Button: End 26">
            <a:hlinkClick r:id="" action="ppaction://hlinkshowjump?jump=lastslide" highlightClick="1"/>
          </p:cNvPr>
          <p:cNvSpPr/>
          <p:nvPr/>
        </p:nvSpPr>
        <p:spPr>
          <a:xfrm>
            <a:off x="5183982" y="14219964"/>
            <a:ext cx="762000" cy="845864"/>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ction Button: End 27">
            <a:hlinkClick r:id="" action="ppaction://hlinkshowjump?jump=lastslide" highlightClick="1"/>
          </p:cNvPr>
          <p:cNvSpPr/>
          <p:nvPr/>
        </p:nvSpPr>
        <p:spPr>
          <a:xfrm>
            <a:off x="20117872" y="7900228"/>
            <a:ext cx="762000" cy="845864"/>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ction Button: End 28">
            <a:hlinkClick r:id="" action="ppaction://hlinkshowjump?jump=lastslide" highlightClick="1"/>
          </p:cNvPr>
          <p:cNvSpPr/>
          <p:nvPr/>
        </p:nvSpPr>
        <p:spPr>
          <a:xfrm>
            <a:off x="20117872" y="14187329"/>
            <a:ext cx="762000" cy="845864"/>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35988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2" name="Rectangle 1"/>
          <p:cNvSpPr/>
          <p:nvPr/>
        </p:nvSpPr>
        <p:spPr>
          <a:xfrm>
            <a:off x="0" y="2862898"/>
            <a:ext cx="23039388" cy="1441704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Google Shape;97;p16"/>
          <p:cNvSpPr txBox="1">
            <a:spLocks noGrp="1"/>
          </p:cNvSpPr>
          <p:nvPr>
            <p:ph type="subTitle" idx="1"/>
          </p:nvPr>
        </p:nvSpPr>
        <p:spPr>
          <a:xfrm>
            <a:off x="1004094" y="4906169"/>
            <a:ext cx="21031200" cy="9753600"/>
          </a:xfrm>
          <a:prstGeom prst="rect">
            <a:avLst/>
          </a:prstGeom>
        </p:spPr>
        <p:txBody>
          <a:bodyPr spcFirstLastPara="1" wrap="square" lIns="255950" tIns="255950" rIns="255950" bIns="255950" anchor="ctr" anchorCtr="0">
            <a:noAutofit/>
          </a:bodyPr>
          <a:lstStyle/>
          <a:p>
            <a:pPr indent="-60325" algn="just"/>
            <a:r>
              <a:rPr lang="id-ID" sz="3600" dirty="0">
                <a:latin typeface="Times New Roman" pitchFamily="18" charset="0"/>
                <a:cs typeface="Times New Roman" pitchFamily="18" charset="0"/>
              </a:rPr>
              <a:t>		Berdasarkan penelitian yag telah dilakukan, berdasarkan hasil validasi dari para ahli yang meliputi ahli media, ahli pembelajaran dan ahli materi diketahui bahwa modul projek penguatan profil pelajar Pancasila di bidang kriya mendapatkan hasil sangat baik. Berdasarkan perhitungan </a:t>
            </a:r>
            <a:r>
              <a:rPr lang="id-ID" sz="3600" i="1" dirty="0">
                <a:latin typeface="Times New Roman" pitchFamily="18" charset="0"/>
                <a:cs typeface="Times New Roman" pitchFamily="18" charset="0"/>
              </a:rPr>
              <a:t>skala likert</a:t>
            </a:r>
            <a:r>
              <a:rPr lang="id-ID" sz="3600" dirty="0">
                <a:latin typeface="Times New Roman" pitchFamily="18" charset="0"/>
                <a:cs typeface="Times New Roman" pitchFamily="18" charset="0"/>
              </a:rPr>
              <a:t> terhadap hasil validasi ahli media menunjukan  persentase kevalidan sebesar 92,5 %. Sedangkan berdasarkan perhitungan </a:t>
            </a:r>
            <a:r>
              <a:rPr lang="id-ID" sz="3600" i="1" dirty="0">
                <a:latin typeface="Times New Roman" pitchFamily="18" charset="0"/>
                <a:cs typeface="Times New Roman" pitchFamily="18" charset="0"/>
              </a:rPr>
              <a:t>skala likert </a:t>
            </a:r>
            <a:r>
              <a:rPr lang="id-ID" sz="3600" dirty="0">
                <a:latin typeface="Times New Roman" pitchFamily="18" charset="0"/>
                <a:cs typeface="Times New Roman" pitchFamily="18" charset="0"/>
              </a:rPr>
              <a:t>terhadap hasil validasi ahli kurikulum dan pembelajaran  menunjukan persentase kevalidan sebesar 100 %. Berdasarkan perhitungan </a:t>
            </a:r>
            <a:r>
              <a:rPr lang="id-ID" sz="3600" i="1" dirty="0">
                <a:latin typeface="Times New Roman" pitchFamily="18" charset="0"/>
                <a:cs typeface="Times New Roman" pitchFamily="18" charset="0"/>
              </a:rPr>
              <a:t>skala likert </a:t>
            </a:r>
            <a:r>
              <a:rPr lang="id-ID" sz="3600" dirty="0">
                <a:latin typeface="Times New Roman" pitchFamily="18" charset="0"/>
                <a:cs typeface="Times New Roman" pitchFamily="18" charset="0"/>
              </a:rPr>
              <a:t>terhadap hasil validasi ahli media  menunjukan persentase kevalidan sebesar 98,6 %. Sehingga modul projek berada dalam persentase dengan nilai dalam rentang 81 -100 % dengan kategori sangat baik, sehingga modul projek dinyatakan valid dan dapat digunakan atau diimplementasikan di Sekolah Dasar sebagai panduan projek.</a:t>
            </a:r>
            <a:endParaRPr lang="en-US" sz="3600" dirty="0">
              <a:latin typeface="Times New Roman" pitchFamily="18" charset="0"/>
              <a:cs typeface="Times New Roman" pitchFamily="18" charset="0"/>
            </a:endParaRPr>
          </a:p>
          <a:p>
            <a:pPr indent="0" algn="just"/>
            <a:r>
              <a:rPr lang="id-ID" sz="3600" dirty="0">
                <a:latin typeface="Times New Roman" pitchFamily="18" charset="0"/>
                <a:cs typeface="Times New Roman" pitchFamily="18" charset="0"/>
              </a:rPr>
              <a:t>	Berdasarkan penelitian yang telah dilakukan serta implementasi terbatas yang diberikan terhadap partisipan penelitian yaitu beberapa siswa Fase B Sekolah Dasar, didapatkan hasil bahwa dengan adanya modul projek penguatan profil pelajar Pancasila di bidang kriya dapat mengembangkan kreativitas siswa sedikit demi sedikit berdasarkan 5 indikator kreativitas yang meliputi fleksibilitas, fluency, orisinalitas, elaborasi dan redefinition. Selain itu, projek dapat mengembangkan ketiga profil pelajar Pancasila yang diharapkan muncul yang meliputi dimensi mandiri, bernalar kritis dan kreatif dilihat berdasarkan rubrik pencapaian siswa pada masingt-masing profil.</a:t>
            </a:r>
            <a:endParaRPr lang="en-US" sz="3600" dirty="0">
              <a:latin typeface="Times New Roman" pitchFamily="18" charset="0"/>
              <a:cs typeface="Times New Roman" pitchFamily="18" charset="0"/>
            </a:endParaRPr>
          </a:p>
          <a:p>
            <a:pPr indent="60325" algn="just"/>
            <a:r>
              <a:rPr lang="id-ID" sz="3600" dirty="0">
                <a:latin typeface="Times New Roman" pitchFamily="18" charset="0"/>
                <a:cs typeface="Times New Roman" pitchFamily="18" charset="0"/>
              </a:rPr>
              <a:t>	Berdasarkan uaraian di atas, maka dapat diambil kesimpulan bahwa pengembangan modul projek penguatan profil pelajar Pancasila di bidang kriya dapat mengembangkan kreativitas siswa Fase B melalui kegiatan menciptakan empat jenis kriya yaitu menyulam, meronce, menganyam dan membentuk gerabah sesuai minat dan bakat masing-masing serta dapat mengembangkan ketiga dimensi profil pelajar Pancasila yaitu mandiri, bernalar kritis dan kreatif melalui 13 alur rangkaian kegiatan projek beserta rincian aktivitas di dalam projek.</a:t>
            </a:r>
            <a:endParaRPr lang="en-US" sz="3600" dirty="0">
              <a:latin typeface="Times New Roman" pitchFamily="18" charset="0"/>
              <a:cs typeface="Times New Roman" pitchFamily="18" charset="0"/>
            </a:endParaRPr>
          </a:p>
          <a:p>
            <a:pPr marL="0" lvl="0" indent="0" algn="just" rtl="0">
              <a:spcBef>
                <a:spcPts val="0"/>
              </a:spcBef>
              <a:spcAft>
                <a:spcPts val="0"/>
              </a:spcAft>
            </a:pPr>
            <a:endParaRPr sz="3600" dirty="0">
              <a:solidFill>
                <a:schemeClr val="dk1"/>
              </a:solidFill>
              <a:latin typeface="Times New Roman" pitchFamily="18" charset="0"/>
              <a:ea typeface="Gungsuh" pitchFamily="18" charset="-127"/>
              <a:cs typeface="Times New Roman" pitchFamily="18" charset="0"/>
            </a:endParaRPr>
          </a:p>
        </p:txBody>
      </p:sp>
      <p:cxnSp>
        <p:nvCxnSpPr>
          <p:cNvPr id="98" name="Google Shape;98;p16"/>
          <p:cNvCxnSpPr/>
          <p:nvPr/>
        </p:nvCxnSpPr>
        <p:spPr>
          <a:xfrm>
            <a:off x="3567594" y="2848769"/>
            <a:ext cx="16405200" cy="0"/>
          </a:xfrm>
          <a:prstGeom prst="straightConnector1">
            <a:avLst/>
          </a:prstGeom>
          <a:noFill/>
          <a:ln w="9525" cap="flat" cmpd="sng">
            <a:solidFill>
              <a:schemeClr val="dk1"/>
            </a:solidFill>
            <a:prstDash val="solid"/>
            <a:round/>
            <a:headEnd type="none" w="med" len="med"/>
            <a:tailEnd type="none" w="med" len="med"/>
          </a:ln>
        </p:spPr>
      </p:cxnSp>
      <p:cxnSp>
        <p:nvCxnSpPr>
          <p:cNvPr id="99" name="Google Shape;99;p16"/>
          <p:cNvCxnSpPr/>
          <p:nvPr/>
        </p:nvCxnSpPr>
        <p:spPr>
          <a:xfrm flipV="1">
            <a:off x="0" y="2848769"/>
            <a:ext cx="23039388" cy="14129"/>
          </a:xfrm>
          <a:prstGeom prst="straightConnector1">
            <a:avLst/>
          </a:prstGeom>
          <a:noFill/>
          <a:ln w="76200" cap="flat" cmpd="sng">
            <a:solidFill>
              <a:schemeClr val="dk1"/>
            </a:solidFill>
            <a:prstDash val="solid"/>
            <a:round/>
            <a:headEnd type="none" w="med" len="med"/>
            <a:tailEnd type="none" w="med" len="med"/>
          </a:ln>
        </p:spPr>
      </p:cxnSp>
      <p:sp>
        <p:nvSpPr>
          <p:cNvPr id="3" name="Title 2"/>
          <p:cNvSpPr>
            <a:spLocks noGrp="1"/>
          </p:cNvSpPr>
          <p:nvPr>
            <p:ph type="ctrTitle"/>
          </p:nvPr>
        </p:nvSpPr>
        <p:spPr>
          <a:xfrm>
            <a:off x="4124855" y="1172369"/>
            <a:ext cx="14895000" cy="1524000"/>
          </a:xfrm>
        </p:spPr>
        <p:txBody>
          <a:bodyPr>
            <a:normAutofit/>
          </a:bodyPr>
          <a:lstStyle/>
          <a:p>
            <a:r>
              <a:rPr lang="id-ID" sz="7200" dirty="0">
                <a:latin typeface="Algerian" pitchFamily="82" charset="0"/>
              </a:rPr>
              <a:t>Kesimpulan</a:t>
            </a:r>
            <a:endParaRPr lang="en-US" sz="7200" dirty="0">
              <a:latin typeface="Algerian" pitchFamily="82" charset="0"/>
            </a:endParaRPr>
          </a:p>
        </p:txBody>
      </p:sp>
    </p:spTree>
    <p:extLst>
      <p:ext uri="{BB962C8B-B14F-4D97-AF65-F5344CB8AC3E}">
        <p14:creationId xmlns:p14="http://schemas.microsoft.com/office/powerpoint/2010/main" val="11657805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cxnSp>
        <p:nvCxnSpPr>
          <p:cNvPr id="98" name="Google Shape;98;p16"/>
          <p:cNvCxnSpPr/>
          <p:nvPr/>
        </p:nvCxnSpPr>
        <p:spPr>
          <a:xfrm>
            <a:off x="3235494" y="9935369"/>
            <a:ext cx="16405200" cy="0"/>
          </a:xfrm>
          <a:prstGeom prst="straightConnector1">
            <a:avLst/>
          </a:prstGeom>
          <a:noFill/>
          <a:ln w="9525" cap="flat" cmpd="sng">
            <a:solidFill>
              <a:schemeClr val="dk1"/>
            </a:solidFill>
            <a:prstDash val="solid"/>
            <a:round/>
            <a:headEnd type="none" w="med" len="med"/>
            <a:tailEnd type="none" w="med" len="med"/>
          </a:ln>
        </p:spPr>
      </p:cxnSp>
      <p:cxnSp>
        <p:nvCxnSpPr>
          <p:cNvPr id="99" name="Google Shape;99;p16"/>
          <p:cNvCxnSpPr/>
          <p:nvPr/>
        </p:nvCxnSpPr>
        <p:spPr>
          <a:xfrm>
            <a:off x="3796194" y="10925969"/>
            <a:ext cx="15283800" cy="0"/>
          </a:xfrm>
          <a:prstGeom prst="straightConnector1">
            <a:avLst/>
          </a:prstGeom>
          <a:noFill/>
          <a:ln w="9525" cap="flat" cmpd="sng">
            <a:solidFill>
              <a:schemeClr val="dk1"/>
            </a:solidFill>
            <a:prstDash val="solid"/>
            <a:round/>
            <a:headEnd type="none" w="med" len="med"/>
            <a:tailEnd type="none" w="med" len="med"/>
          </a:ln>
        </p:spPr>
      </p:cxnSp>
      <p:sp>
        <p:nvSpPr>
          <p:cNvPr id="4" name="Title 3"/>
          <p:cNvSpPr>
            <a:spLocks noGrp="1"/>
          </p:cNvSpPr>
          <p:nvPr>
            <p:ph type="ctrTitle"/>
          </p:nvPr>
        </p:nvSpPr>
        <p:spPr>
          <a:xfrm>
            <a:off x="3796194" y="4220369"/>
            <a:ext cx="14895000" cy="4613700"/>
          </a:xfrm>
        </p:spPr>
        <p:txBody>
          <a:bodyPr>
            <a:normAutofit/>
          </a:bodyPr>
          <a:lstStyle/>
          <a:p>
            <a:r>
              <a:rPr lang="id-ID" sz="16000" b="1" dirty="0">
                <a:latin typeface="Monotype Corsiva" pitchFamily="66" charset="0"/>
              </a:rPr>
              <a:t>TERIMA KASIH</a:t>
            </a:r>
            <a:endParaRPr lang="en-US" sz="16000" b="1" dirty="0">
              <a:latin typeface="Monotype Corsiva" pitchFamily="66" charset="0"/>
            </a:endParaRPr>
          </a:p>
        </p:txBody>
      </p:sp>
    </p:spTree>
    <p:extLst>
      <p:ext uri="{BB962C8B-B14F-4D97-AF65-F5344CB8AC3E}">
        <p14:creationId xmlns:p14="http://schemas.microsoft.com/office/powerpoint/2010/main" val="2637041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3"/>
        <p:cNvGrpSpPr/>
        <p:nvPr/>
      </p:nvGrpSpPr>
      <p:grpSpPr>
        <a:xfrm>
          <a:off x="0" y="0"/>
          <a:ext cx="0" cy="0"/>
          <a:chOff x="0" y="0"/>
          <a:chExt cx="0" cy="0"/>
        </a:xfrm>
      </p:grpSpPr>
      <p:sp>
        <p:nvSpPr>
          <p:cNvPr id="104" name="Google Shape;104;p17"/>
          <p:cNvSpPr txBox="1">
            <a:spLocks noGrp="1"/>
          </p:cNvSpPr>
          <p:nvPr>
            <p:ph type="title"/>
          </p:nvPr>
        </p:nvSpPr>
        <p:spPr>
          <a:xfrm>
            <a:off x="457200" y="658628"/>
            <a:ext cx="21469200" cy="1494300"/>
          </a:xfrm>
          <a:prstGeom prst="rect">
            <a:avLst/>
          </a:prstGeom>
        </p:spPr>
        <p:txBody>
          <a:bodyPr spcFirstLastPara="1" wrap="square" lIns="255950" tIns="255950" rIns="255950" bIns="255950" anchor="b" anchorCtr="0">
            <a:noAutofit/>
          </a:bodyPr>
          <a:lstStyle/>
          <a:p>
            <a:pPr marL="0" lvl="0" indent="0" algn="ctr" rtl="0">
              <a:spcBef>
                <a:spcPts val="0"/>
              </a:spcBef>
              <a:spcAft>
                <a:spcPts val="0"/>
              </a:spcAft>
              <a:buNone/>
            </a:pPr>
            <a:r>
              <a:rPr lang="id-ID" dirty="0">
                <a:latin typeface="Algerian" pitchFamily="82" charset="0"/>
              </a:rPr>
              <a:t>RUMUSAN MASALAH</a:t>
            </a:r>
            <a:endParaRPr dirty="0">
              <a:latin typeface="Algerian" pitchFamily="82" charset="0"/>
            </a:endParaRPr>
          </a:p>
        </p:txBody>
      </p:sp>
      <p:graphicFrame>
        <p:nvGraphicFramePr>
          <p:cNvPr id="105" name="Google Shape;105;p17"/>
          <p:cNvGraphicFramePr/>
          <p:nvPr>
            <p:extLst>
              <p:ext uri="{D42A27DB-BD31-4B8C-83A1-F6EECF244321}">
                <p14:modId xmlns:p14="http://schemas.microsoft.com/office/powerpoint/2010/main" val="3557754463"/>
              </p:ext>
            </p:extLst>
          </p:nvPr>
        </p:nvGraphicFramePr>
        <p:xfrm>
          <a:off x="3229104" y="5134769"/>
          <a:ext cx="16611600" cy="10824120"/>
        </p:xfrm>
        <a:graphic>
          <a:graphicData uri="http://schemas.openxmlformats.org/drawingml/2006/table">
            <a:tbl>
              <a:tblPr>
                <a:noFill/>
                <a:tableStyleId>{9CE451AF-12E0-469C-8A2F-0394EC1CE82B}</a:tableStyleId>
              </a:tblPr>
              <a:tblGrid>
                <a:gridCol w="1600200">
                  <a:extLst>
                    <a:ext uri="{9D8B030D-6E8A-4147-A177-3AD203B41FA5}">
                      <a16:colId xmlns:a16="http://schemas.microsoft.com/office/drawing/2014/main" val="20000"/>
                    </a:ext>
                  </a:extLst>
                </a:gridCol>
                <a:gridCol w="15011400">
                  <a:extLst>
                    <a:ext uri="{9D8B030D-6E8A-4147-A177-3AD203B41FA5}">
                      <a16:colId xmlns:a16="http://schemas.microsoft.com/office/drawing/2014/main" val="20001"/>
                    </a:ext>
                  </a:extLst>
                </a:gridCol>
              </a:tblGrid>
              <a:tr h="2442120">
                <a:tc>
                  <a:txBody>
                    <a:bodyPr/>
                    <a:lstStyle/>
                    <a:p>
                      <a:pPr marL="0" lvl="0" indent="0" algn="l" rtl="0">
                        <a:spcBef>
                          <a:spcPts val="0"/>
                        </a:spcBef>
                        <a:spcAft>
                          <a:spcPts val="0"/>
                        </a:spcAft>
                        <a:buNone/>
                      </a:pPr>
                      <a:r>
                        <a:rPr sz="4800" b="1" dirty="0">
                          <a:solidFill>
                            <a:schemeClr val="dk1"/>
                          </a:solidFill>
                          <a:latin typeface="Aharoni" pitchFamily="2" charset="-79"/>
                          <a:ea typeface="Montserrat"/>
                          <a:cs typeface="Aharoni" pitchFamily="2" charset="-79"/>
                          <a:sym typeface="Montserrat"/>
                        </a:rPr>
                        <a:t>1</a:t>
                      </a:r>
                    </a:p>
                  </a:txBody>
                  <a:tcPr marL="548625" marR="91425" marT="91425" marB="91425"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lvl="0" algn="just" rtl="0"/>
                      <a:r>
                        <a:rPr lang="en-GB" sz="4400" b="0" i="0" u="none" strike="noStrike" cap="none" dirty="0" err="1">
                          <a:solidFill>
                            <a:srgbClr val="000000"/>
                          </a:solidFill>
                          <a:effectLst/>
                          <a:latin typeface="Aharoni" pitchFamily="2" charset="-79"/>
                          <a:ea typeface="Arial"/>
                          <a:cs typeface="Aharoni" pitchFamily="2" charset="-79"/>
                          <a:sym typeface="Arial"/>
                        </a:rPr>
                        <a:t>Bagaimana</a:t>
                      </a:r>
                      <a:r>
                        <a:rPr lang="en-GB" sz="4400" b="0" i="0" u="none" strike="noStrike" cap="none" dirty="0">
                          <a:solidFill>
                            <a:srgbClr val="000000"/>
                          </a:solidFill>
                          <a:effectLst/>
                          <a:latin typeface="Aharoni" pitchFamily="2" charset="-79"/>
                          <a:ea typeface="Arial"/>
                          <a:cs typeface="Aharoni" pitchFamily="2" charset="-79"/>
                          <a:sym typeface="Arial"/>
                        </a:rPr>
                        <a:t> </a:t>
                      </a:r>
                      <a:r>
                        <a:rPr lang="en-GB" sz="4400" b="0" i="0" u="none" strike="noStrike" cap="none" dirty="0" err="1">
                          <a:solidFill>
                            <a:srgbClr val="000000"/>
                          </a:solidFill>
                          <a:effectLst/>
                          <a:latin typeface="Aharoni" pitchFamily="2" charset="-79"/>
                          <a:ea typeface="Arial"/>
                          <a:cs typeface="Aharoni" pitchFamily="2" charset="-79"/>
                          <a:sym typeface="Arial"/>
                        </a:rPr>
                        <a:t>perancangan</a:t>
                      </a:r>
                      <a:r>
                        <a:rPr lang="en-GB" sz="4400" b="0" i="0" u="none" strike="noStrike" cap="none" dirty="0">
                          <a:solidFill>
                            <a:srgbClr val="000000"/>
                          </a:solidFill>
                          <a:effectLst/>
                          <a:latin typeface="Aharoni" pitchFamily="2" charset="-79"/>
                          <a:ea typeface="Arial"/>
                          <a:cs typeface="Aharoni" pitchFamily="2" charset="-79"/>
                          <a:sym typeface="Arial"/>
                        </a:rPr>
                        <a:t> </a:t>
                      </a:r>
                      <a:r>
                        <a:rPr lang="en-GB" sz="4400" b="0" i="0" u="none" strike="noStrike" cap="none" dirty="0" err="1">
                          <a:solidFill>
                            <a:srgbClr val="000000"/>
                          </a:solidFill>
                          <a:effectLst/>
                          <a:latin typeface="Aharoni" pitchFamily="2" charset="-79"/>
                          <a:ea typeface="Arial"/>
                          <a:cs typeface="Aharoni" pitchFamily="2" charset="-79"/>
                          <a:sym typeface="Arial"/>
                        </a:rPr>
                        <a:t>modul</a:t>
                      </a:r>
                      <a:r>
                        <a:rPr lang="en-GB" sz="4400" b="0" i="0" u="none" strike="noStrike" cap="none" dirty="0">
                          <a:solidFill>
                            <a:srgbClr val="000000"/>
                          </a:solidFill>
                          <a:effectLst/>
                          <a:latin typeface="Aharoni" pitchFamily="2" charset="-79"/>
                          <a:ea typeface="Arial"/>
                          <a:cs typeface="Aharoni" pitchFamily="2" charset="-79"/>
                          <a:sym typeface="Arial"/>
                        </a:rPr>
                        <a:t> </a:t>
                      </a:r>
                      <a:r>
                        <a:rPr lang="en-GB" sz="4400" b="0" i="0" u="none" strike="noStrike" cap="none" dirty="0" err="1">
                          <a:solidFill>
                            <a:srgbClr val="000000"/>
                          </a:solidFill>
                          <a:effectLst/>
                          <a:latin typeface="Aharoni" pitchFamily="2" charset="-79"/>
                          <a:ea typeface="Arial"/>
                          <a:cs typeface="Aharoni" pitchFamily="2" charset="-79"/>
                          <a:sym typeface="Arial"/>
                        </a:rPr>
                        <a:t>projek</a:t>
                      </a:r>
                      <a:r>
                        <a:rPr lang="en-GB" sz="4400" b="0" i="0" u="none" strike="noStrike" cap="none" dirty="0">
                          <a:solidFill>
                            <a:srgbClr val="000000"/>
                          </a:solidFill>
                          <a:effectLst/>
                          <a:latin typeface="Aharoni" pitchFamily="2" charset="-79"/>
                          <a:ea typeface="Arial"/>
                          <a:cs typeface="Aharoni" pitchFamily="2" charset="-79"/>
                          <a:sym typeface="Arial"/>
                        </a:rPr>
                        <a:t> </a:t>
                      </a:r>
                      <a:r>
                        <a:rPr lang="en-GB" sz="4400" b="0" i="0" u="none" strike="noStrike" cap="none" dirty="0" err="1">
                          <a:solidFill>
                            <a:srgbClr val="000000"/>
                          </a:solidFill>
                          <a:effectLst/>
                          <a:latin typeface="Aharoni" pitchFamily="2" charset="-79"/>
                          <a:ea typeface="Arial"/>
                          <a:cs typeface="Aharoni" pitchFamily="2" charset="-79"/>
                          <a:sym typeface="Arial"/>
                        </a:rPr>
                        <a:t>penguatan</a:t>
                      </a:r>
                      <a:r>
                        <a:rPr lang="en-GB" sz="4400" b="0" i="0" u="none" strike="noStrike" cap="none" dirty="0">
                          <a:solidFill>
                            <a:srgbClr val="000000"/>
                          </a:solidFill>
                          <a:effectLst/>
                          <a:latin typeface="Aharoni" pitchFamily="2" charset="-79"/>
                          <a:ea typeface="Arial"/>
                          <a:cs typeface="Aharoni" pitchFamily="2" charset="-79"/>
                          <a:sym typeface="Arial"/>
                        </a:rPr>
                        <a:t> </a:t>
                      </a:r>
                      <a:r>
                        <a:rPr lang="en-GB" sz="4400" b="0" i="0" u="none" strike="noStrike" cap="none" dirty="0" err="1">
                          <a:solidFill>
                            <a:srgbClr val="000000"/>
                          </a:solidFill>
                          <a:effectLst/>
                          <a:latin typeface="Aharoni" pitchFamily="2" charset="-79"/>
                          <a:ea typeface="Arial"/>
                          <a:cs typeface="Aharoni" pitchFamily="2" charset="-79"/>
                          <a:sym typeface="Arial"/>
                        </a:rPr>
                        <a:t>profil</a:t>
                      </a:r>
                      <a:r>
                        <a:rPr lang="en-GB" sz="4400" b="0" i="0" u="none" strike="noStrike" cap="none" dirty="0">
                          <a:solidFill>
                            <a:srgbClr val="000000"/>
                          </a:solidFill>
                          <a:effectLst/>
                          <a:latin typeface="Aharoni" pitchFamily="2" charset="-79"/>
                          <a:ea typeface="Arial"/>
                          <a:cs typeface="Aharoni" pitchFamily="2" charset="-79"/>
                          <a:sym typeface="Arial"/>
                        </a:rPr>
                        <a:t> </a:t>
                      </a:r>
                      <a:r>
                        <a:rPr lang="en-GB" sz="4400" b="0" i="0" u="none" strike="noStrike" cap="none" dirty="0" err="1">
                          <a:solidFill>
                            <a:srgbClr val="000000"/>
                          </a:solidFill>
                          <a:effectLst/>
                          <a:latin typeface="Aharoni" pitchFamily="2" charset="-79"/>
                          <a:ea typeface="Arial"/>
                          <a:cs typeface="Aharoni" pitchFamily="2" charset="-79"/>
                          <a:sym typeface="Arial"/>
                        </a:rPr>
                        <a:t>pelajar</a:t>
                      </a:r>
                      <a:r>
                        <a:rPr lang="en-GB" sz="4400" b="0" i="0" u="none" strike="noStrike" cap="none" dirty="0">
                          <a:solidFill>
                            <a:srgbClr val="000000"/>
                          </a:solidFill>
                          <a:effectLst/>
                          <a:latin typeface="Aharoni" pitchFamily="2" charset="-79"/>
                          <a:ea typeface="Arial"/>
                          <a:cs typeface="Aharoni" pitchFamily="2" charset="-79"/>
                          <a:sym typeface="Arial"/>
                        </a:rPr>
                        <a:t> </a:t>
                      </a:r>
                      <a:r>
                        <a:rPr lang="en-GB" sz="4400" b="0" i="0" u="none" strike="noStrike" cap="none" dirty="0" err="1">
                          <a:solidFill>
                            <a:srgbClr val="000000"/>
                          </a:solidFill>
                          <a:effectLst/>
                          <a:latin typeface="Aharoni" pitchFamily="2" charset="-79"/>
                          <a:ea typeface="Arial"/>
                          <a:cs typeface="Aharoni" pitchFamily="2" charset="-79"/>
                          <a:sym typeface="Arial"/>
                        </a:rPr>
                        <a:t>Pancasila</a:t>
                      </a:r>
                      <a:r>
                        <a:rPr lang="en-GB" sz="4400" b="0" i="0" u="none" strike="noStrike" cap="none" dirty="0">
                          <a:solidFill>
                            <a:srgbClr val="000000"/>
                          </a:solidFill>
                          <a:effectLst/>
                          <a:latin typeface="Aharoni" pitchFamily="2" charset="-79"/>
                          <a:ea typeface="Arial"/>
                          <a:cs typeface="Aharoni" pitchFamily="2" charset="-79"/>
                          <a:sym typeface="Arial"/>
                        </a:rPr>
                        <a:t> di </a:t>
                      </a:r>
                      <a:r>
                        <a:rPr lang="en-GB" sz="4400" b="0" i="0" u="none" strike="noStrike" cap="none" dirty="0" err="1">
                          <a:solidFill>
                            <a:srgbClr val="000000"/>
                          </a:solidFill>
                          <a:effectLst/>
                          <a:latin typeface="Aharoni" pitchFamily="2" charset="-79"/>
                          <a:ea typeface="Arial"/>
                          <a:cs typeface="Aharoni" pitchFamily="2" charset="-79"/>
                          <a:sym typeface="Arial"/>
                        </a:rPr>
                        <a:t>bidang</a:t>
                      </a:r>
                      <a:r>
                        <a:rPr lang="en-GB" sz="4400" b="0" i="0" u="none" strike="noStrike" cap="none" dirty="0">
                          <a:solidFill>
                            <a:srgbClr val="000000"/>
                          </a:solidFill>
                          <a:effectLst/>
                          <a:latin typeface="Aharoni" pitchFamily="2" charset="-79"/>
                          <a:ea typeface="Arial"/>
                          <a:cs typeface="Aharoni" pitchFamily="2" charset="-79"/>
                          <a:sym typeface="Arial"/>
                        </a:rPr>
                        <a:t> </a:t>
                      </a:r>
                      <a:r>
                        <a:rPr lang="en-GB" sz="4400" b="0" i="0" u="none" strike="noStrike" cap="none" dirty="0" err="1">
                          <a:solidFill>
                            <a:srgbClr val="000000"/>
                          </a:solidFill>
                          <a:effectLst/>
                          <a:latin typeface="Aharoni" pitchFamily="2" charset="-79"/>
                          <a:ea typeface="Arial"/>
                          <a:cs typeface="Aharoni" pitchFamily="2" charset="-79"/>
                          <a:sym typeface="Arial"/>
                        </a:rPr>
                        <a:t>kriya</a:t>
                      </a:r>
                      <a:r>
                        <a:rPr lang="en-GB" sz="4400" b="0" i="0" u="none" strike="noStrike" cap="none" dirty="0">
                          <a:solidFill>
                            <a:srgbClr val="000000"/>
                          </a:solidFill>
                          <a:effectLst/>
                          <a:latin typeface="Aharoni" pitchFamily="2" charset="-79"/>
                          <a:ea typeface="Arial"/>
                          <a:cs typeface="Aharoni" pitchFamily="2" charset="-79"/>
                          <a:sym typeface="Arial"/>
                        </a:rPr>
                        <a:t> </a:t>
                      </a:r>
                      <a:r>
                        <a:rPr lang="en-GB" sz="4400" b="0" i="0" u="none" strike="noStrike" cap="none" dirty="0" err="1">
                          <a:solidFill>
                            <a:srgbClr val="000000"/>
                          </a:solidFill>
                          <a:effectLst/>
                          <a:latin typeface="Aharoni" pitchFamily="2" charset="-79"/>
                          <a:ea typeface="Arial"/>
                          <a:cs typeface="Aharoni" pitchFamily="2" charset="-79"/>
                          <a:sym typeface="Arial"/>
                        </a:rPr>
                        <a:t>untuk</a:t>
                      </a:r>
                      <a:r>
                        <a:rPr lang="en-GB" sz="4400" b="0" i="0" u="none" strike="noStrike" cap="none" dirty="0">
                          <a:solidFill>
                            <a:srgbClr val="000000"/>
                          </a:solidFill>
                          <a:effectLst/>
                          <a:latin typeface="Aharoni" pitchFamily="2" charset="-79"/>
                          <a:ea typeface="Arial"/>
                          <a:cs typeface="Aharoni" pitchFamily="2" charset="-79"/>
                          <a:sym typeface="Arial"/>
                        </a:rPr>
                        <a:t> men</a:t>
                      </a:r>
                      <a:r>
                        <a:rPr lang="id-ID" sz="4400" b="0" i="0" u="none" strike="noStrike" cap="none" dirty="0">
                          <a:solidFill>
                            <a:srgbClr val="000000"/>
                          </a:solidFill>
                          <a:effectLst/>
                          <a:latin typeface="Aharoni" pitchFamily="2" charset="-79"/>
                          <a:ea typeface="Arial"/>
                          <a:cs typeface="Aharoni" pitchFamily="2" charset="-79"/>
                          <a:sym typeface="Arial"/>
                        </a:rPr>
                        <a:t>gembangkan</a:t>
                      </a:r>
                      <a:r>
                        <a:rPr lang="en-GB" sz="4400" b="0" i="0" u="none" strike="noStrike" cap="none" dirty="0">
                          <a:solidFill>
                            <a:srgbClr val="000000"/>
                          </a:solidFill>
                          <a:effectLst/>
                          <a:latin typeface="Aharoni" pitchFamily="2" charset="-79"/>
                          <a:ea typeface="Arial"/>
                          <a:cs typeface="Aharoni" pitchFamily="2" charset="-79"/>
                          <a:sym typeface="Arial"/>
                        </a:rPr>
                        <a:t> </a:t>
                      </a:r>
                      <a:r>
                        <a:rPr lang="en-GB" sz="4400" b="0" i="0" u="none" strike="noStrike" cap="none" dirty="0" err="1">
                          <a:solidFill>
                            <a:srgbClr val="000000"/>
                          </a:solidFill>
                          <a:effectLst/>
                          <a:latin typeface="Aharoni" pitchFamily="2" charset="-79"/>
                          <a:ea typeface="Arial"/>
                          <a:cs typeface="Aharoni" pitchFamily="2" charset="-79"/>
                          <a:sym typeface="Arial"/>
                        </a:rPr>
                        <a:t>Kreativitas</a:t>
                      </a:r>
                      <a:r>
                        <a:rPr lang="en-GB" sz="4400" b="0" i="0" u="none" strike="noStrike" cap="none" dirty="0">
                          <a:solidFill>
                            <a:srgbClr val="000000"/>
                          </a:solidFill>
                          <a:effectLst/>
                          <a:latin typeface="Aharoni" pitchFamily="2" charset="-79"/>
                          <a:ea typeface="Arial"/>
                          <a:cs typeface="Aharoni" pitchFamily="2" charset="-79"/>
                          <a:sym typeface="Arial"/>
                        </a:rPr>
                        <a:t> </a:t>
                      </a:r>
                      <a:r>
                        <a:rPr lang="en-GB" sz="4400" b="0" i="0" u="none" strike="noStrike" cap="none" dirty="0" err="1">
                          <a:solidFill>
                            <a:srgbClr val="000000"/>
                          </a:solidFill>
                          <a:effectLst/>
                          <a:latin typeface="Aharoni" pitchFamily="2" charset="-79"/>
                          <a:ea typeface="Arial"/>
                          <a:cs typeface="Aharoni" pitchFamily="2" charset="-79"/>
                          <a:sym typeface="Arial"/>
                        </a:rPr>
                        <a:t>siswa</a:t>
                      </a:r>
                      <a:r>
                        <a:rPr lang="en-GB" sz="4400" b="0" i="0" u="none" strike="noStrike" cap="none" dirty="0">
                          <a:solidFill>
                            <a:srgbClr val="000000"/>
                          </a:solidFill>
                          <a:effectLst/>
                          <a:latin typeface="Aharoni" pitchFamily="2" charset="-79"/>
                          <a:ea typeface="Arial"/>
                          <a:cs typeface="Aharoni" pitchFamily="2" charset="-79"/>
                          <a:sym typeface="Arial"/>
                        </a:rPr>
                        <a:t>?</a:t>
                      </a:r>
                      <a:endParaRPr lang="en-US" sz="4400" b="0" i="0" u="none" strike="noStrike" cap="none" dirty="0">
                        <a:solidFill>
                          <a:srgbClr val="000000"/>
                        </a:solidFill>
                        <a:effectLst/>
                        <a:latin typeface="Aharoni" pitchFamily="2" charset="-79"/>
                        <a:ea typeface="Arial"/>
                        <a:cs typeface="Aharoni" pitchFamily="2" charset="-79"/>
                        <a:sym typeface="Arial"/>
                      </a:endParaRPr>
                    </a:p>
                    <a:p>
                      <a:pPr marL="0" marR="0" lvl="0" indent="0" algn="just" rtl="0">
                        <a:lnSpc>
                          <a:spcPct val="100000"/>
                        </a:lnSpc>
                        <a:spcBef>
                          <a:spcPts val="0"/>
                        </a:spcBef>
                        <a:spcAft>
                          <a:spcPts val="1600"/>
                        </a:spcAft>
                        <a:buNone/>
                      </a:pPr>
                      <a:endParaRPr sz="4400" dirty="0">
                        <a:solidFill>
                          <a:schemeClr val="dk1"/>
                        </a:solidFill>
                        <a:latin typeface="Aharoni" pitchFamily="2" charset="-79"/>
                        <a:ea typeface="Montserrat"/>
                        <a:cs typeface="Aharoni" pitchFamily="2" charset="-79"/>
                        <a:sym typeface="Montserrat"/>
                      </a:endParaRPr>
                    </a:p>
                  </a:txBody>
                  <a:tcPr marL="548625" marR="91425" marT="91425" marB="91425"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r h="249939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id-ID" sz="4800" dirty="0">
                          <a:latin typeface="Aharoni" pitchFamily="2" charset="-79"/>
                          <a:cs typeface="Aharoni" pitchFamily="2" charset="-79"/>
                        </a:rPr>
                        <a:t>2</a:t>
                      </a:r>
                      <a:endParaRPr lang="id-ID" sz="4800" dirty="0">
                        <a:solidFill>
                          <a:schemeClr val="dk1"/>
                        </a:solidFill>
                        <a:latin typeface="Aharoni" pitchFamily="2" charset="-79"/>
                        <a:cs typeface="Aharoni" pitchFamily="2" charset="-79"/>
                      </a:endParaRPr>
                    </a:p>
                    <a:p>
                      <a:pPr marL="0" lvl="0" indent="0" algn="l" rtl="0">
                        <a:spcBef>
                          <a:spcPts val="0"/>
                        </a:spcBef>
                        <a:spcAft>
                          <a:spcPts val="0"/>
                        </a:spcAft>
                        <a:buNone/>
                      </a:pPr>
                      <a:endParaRPr sz="4800" b="1" dirty="0">
                        <a:solidFill>
                          <a:schemeClr val="dk1"/>
                        </a:solidFill>
                        <a:latin typeface="Aharoni" pitchFamily="2" charset="-79"/>
                        <a:ea typeface="Montserrat"/>
                        <a:cs typeface="Aharoni" pitchFamily="2" charset="-79"/>
                        <a:sym typeface="Montserrat"/>
                      </a:endParaRPr>
                    </a:p>
                  </a:txBody>
                  <a:tcPr marL="5486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lvl="0" algn="just" rtl="0"/>
                      <a:r>
                        <a:rPr lang="en-GB" sz="4400" b="0" i="0" u="none" strike="noStrike" cap="none" dirty="0" err="1">
                          <a:solidFill>
                            <a:srgbClr val="000000"/>
                          </a:solidFill>
                          <a:effectLst/>
                          <a:latin typeface="Aharoni" pitchFamily="2" charset="-79"/>
                          <a:ea typeface="Arial"/>
                          <a:cs typeface="Aharoni" pitchFamily="2" charset="-79"/>
                          <a:sym typeface="Arial"/>
                        </a:rPr>
                        <a:t>Bagaimana</a:t>
                      </a:r>
                      <a:r>
                        <a:rPr lang="en-GB" sz="4400" b="0" i="0" u="none" strike="noStrike" cap="none" dirty="0">
                          <a:solidFill>
                            <a:srgbClr val="000000"/>
                          </a:solidFill>
                          <a:effectLst/>
                          <a:latin typeface="Aharoni" pitchFamily="2" charset="-79"/>
                          <a:ea typeface="Arial"/>
                          <a:cs typeface="Aharoni" pitchFamily="2" charset="-79"/>
                          <a:sym typeface="Arial"/>
                        </a:rPr>
                        <a:t> proses </a:t>
                      </a:r>
                      <a:r>
                        <a:rPr lang="en-GB" sz="4400" b="0" i="0" u="none" strike="noStrike" cap="none" dirty="0" err="1">
                          <a:solidFill>
                            <a:srgbClr val="000000"/>
                          </a:solidFill>
                          <a:effectLst/>
                          <a:latin typeface="Aharoni" pitchFamily="2" charset="-79"/>
                          <a:ea typeface="Arial"/>
                          <a:cs typeface="Aharoni" pitchFamily="2" charset="-79"/>
                          <a:sym typeface="Arial"/>
                        </a:rPr>
                        <a:t>pembuatan</a:t>
                      </a:r>
                      <a:r>
                        <a:rPr lang="en-GB" sz="4400" b="0" i="0" u="none" strike="noStrike" cap="none" dirty="0">
                          <a:solidFill>
                            <a:srgbClr val="000000"/>
                          </a:solidFill>
                          <a:effectLst/>
                          <a:latin typeface="Aharoni" pitchFamily="2" charset="-79"/>
                          <a:ea typeface="Arial"/>
                          <a:cs typeface="Aharoni" pitchFamily="2" charset="-79"/>
                          <a:sym typeface="Arial"/>
                        </a:rPr>
                        <a:t> </a:t>
                      </a:r>
                      <a:r>
                        <a:rPr lang="en-GB" sz="4400" b="0" i="0" u="none" strike="noStrike" cap="none" dirty="0" err="1">
                          <a:solidFill>
                            <a:srgbClr val="000000"/>
                          </a:solidFill>
                          <a:effectLst/>
                          <a:latin typeface="Aharoni" pitchFamily="2" charset="-79"/>
                          <a:ea typeface="Arial"/>
                          <a:cs typeface="Aharoni" pitchFamily="2" charset="-79"/>
                          <a:sym typeface="Arial"/>
                        </a:rPr>
                        <a:t>modul</a:t>
                      </a:r>
                      <a:r>
                        <a:rPr lang="en-GB" sz="4400" b="0" i="0" u="none" strike="noStrike" cap="none" dirty="0">
                          <a:solidFill>
                            <a:srgbClr val="000000"/>
                          </a:solidFill>
                          <a:effectLst/>
                          <a:latin typeface="Aharoni" pitchFamily="2" charset="-79"/>
                          <a:ea typeface="Arial"/>
                          <a:cs typeface="Aharoni" pitchFamily="2" charset="-79"/>
                          <a:sym typeface="Arial"/>
                        </a:rPr>
                        <a:t> </a:t>
                      </a:r>
                      <a:r>
                        <a:rPr lang="en-GB" sz="4400" b="0" i="0" u="none" strike="noStrike" cap="none" dirty="0" err="1">
                          <a:solidFill>
                            <a:srgbClr val="000000"/>
                          </a:solidFill>
                          <a:effectLst/>
                          <a:latin typeface="Aharoni" pitchFamily="2" charset="-79"/>
                          <a:ea typeface="Arial"/>
                          <a:cs typeface="Aharoni" pitchFamily="2" charset="-79"/>
                          <a:sym typeface="Arial"/>
                        </a:rPr>
                        <a:t>projek</a:t>
                      </a:r>
                      <a:r>
                        <a:rPr lang="en-GB" sz="4400" b="0" i="0" u="none" strike="noStrike" cap="none" dirty="0">
                          <a:solidFill>
                            <a:srgbClr val="000000"/>
                          </a:solidFill>
                          <a:effectLst/>
                          <a:latin typeface="Aharoni" pitchFamily="2" charset="-79"/>
                          <a:ea typeface="Arial"/>
                          <a:cs typeface="Aharoni" pitchFamily="2" charset="-79"/>
                          <a:sym typeface="Arial"/>
                        </a:rPr>
                        <a:t> </a:t>
                      </a:r>
                      <a:r>
                        <a:rPr lang="en-GB" sz="4400" b="0" i="0" u="none" strike="noStrike" cap="none" dirty="0" err="1">
                          <a:solidFill>
                            <a:srgbClr val="000000"/>
                          </a:solidFill>
                          <a:effectLst/>
                          <a:latin typeface="Aharoni" pitchFamily="2" charset="-79"/>
                          <a:ea typeface="Arial"/>
                          <a:cs typeface="Aharoni" pitchFamily="2" charset="-79"/>
                          <a:sym typeface="Arial"/>
                        </a:rPr>
                        <a:t>penguatan</a:t>
                      </a:r>
                      <a:r>
                        <a:rPr lang="en-GB" sz="4400" b="0" i="0" u="none" strike="noStrike" cap="none" dirty="0">
                          <a:solidFill>
                            <a:srgbClr val="000000"/>
                          </a:solidFill>
                          <a:effectLst/>
                          <a:latin typeface="Aharoni" pitchFamily="2" charset="-79"/>
                          <a:ea typeface="Arial"/>
                          <a:cs typeface="Aharoni" pitchFamily="2" charset="-79"/>
                          <a:sym typeface="Arial"/>
                        </a:rPr>
                        <a:t> </a:t>
                      </a:r>
                      <a:r>
                        <a:rPr lang="en-GB" sz="4400" b="0" i="0" u="none" strike="noStrike" cap="none" dirty="0" err="1">
                          <a:solidFill>
                            <a:srgbClr val="000000"/>
                          </a:solidFill>
                          <a:effectLst/>
                          <a:latin typeface="Aharoni" pitchFamily="2" charset="-79"/>
                          <a:ea typeface="Arial"/>
                          <a:cs typeface="Aharoni" pitchFamily="2" charset="-79"/>
                          <a:sym typeface="Arial"/>
                        </a:rPr>
                        <a:t>profil</a:t>
                      </a:r>
                      <a:r>
                        <a:rPr lang="en-GB" sz="4400" b="0" i="0" u="none" strike="noStrike" cap="none" dirty="0">
                          <a:solidFill>
                            <a:srgbClr val="000000"/>
                          </a:solidFill>
                          <a:effectLst/>
                          <a:latin typeface="Aharoni" pitchFamily="2" charset="-79"/>
                          <a:ea typeface="Arial"/>
                          <a:cs typeface="Aharoni" pitchFamily="2" charset="-79"/>
                          <a:sym typeface="Arial"/>
                        </a:rPr>
                        <a:t> </a:t>
                      </a:r>
                      <a:r>
                        <a:rPr lang="en-GB" sz="4400" b="0" i="0" u="none" strike="noStrike" cap="none" dirty="0" err="1">
                          <a:solidFill>
                            <a:srgbClr val="000000"/>
                          </a:solidFill>
                          <a:effectLst/>
                          <a:latin typeface="Aharoni" pitchFamily="2" charset="-79"/>
                          <a:ea typeface="Arial"/>
                          <a:cs typeface="Aharoni" pitchFamily="2" charset="-79"/>
                          <a:sym typeface="Arial"/>
                        </a:rPr>
                        <a:t>pelajar</a:t>
                      </a:r>
                      <a:r>
                        <a:rPr lang="en-GB" sz="4400" b="0" i="0" u="none" strike="noStrike" cap="none" dirty="0">
                          <a:solidFill>
                            <a:srgbClr val="000000"/>
                          </a:solidFill>
                          <a:effectLst/>
                          <a:latin typeface="Aharoni" pitchFamily="2" charset="-79"/>
                          <a:ea typeface="Arial"/>
                          <a:cs typeface="Aharoni" pitchFamily="2" charset="-79"/>
                          <a:sym typeface="Arial"/>
                        </a:rPr>
                        <a:t> </a:t>
                      </a:r>
                      <a:r>
                        <a:rPr lang="en-GB" sz="4400" b="0" i="0" u="none" strike="noStrike" cap="none" dirty="0" err="1">
                          <a:solidFill>
                            <a:srgbClr val="000000"/>
                          </a:solidFill>
                          <a:effectLst/>
                          <a:latin typeface="Aharoni" pitchFamily="2" charset="-79"/>
                          <a:ea typeface="Arial"/>
                          <a:cs typeface="Aharoni" pitchFamily="2" charset="-79"/>
                          <a:sym typeface="Arial"/>
                        </a:rPr>
                        <a:t>Pancasila</a:t>
                      </a:r>
                      <a:r>
                        <a:rPr lang="en-GB" sz="4400" b="0" i="0" u="none" strike="noStrike" cap="none" dirty="0">
                          <a:solidFill>
                            <a:srgbClr val="000000"/>
                          </a:solidFill>
                          <a:effectLst/>
                          <a:latin typeface="Aharoni" pitchFamily="2" charset="-79"/>
                          <a:ea typeface="Arial"/>
                          <a:cs typeface="Aharoni" pitchFamily="2" charset="-79"/>
                          <a:sym typeface="Arial"/>
                        </a:rPr>
                        <a:t> di </a:t>
                      </a:r>
                      <a:r>
                        <a:rPr lang="en-GB" sz="4400" b="0" i="0" u="none" strike="noStrike" cap="none" dirty="0" err="1">
                          <a:solidFill>
                            <a:srgbClr val="000000"/>
                          </a:solidFill>
                          <a:effectLst/>
                          <a:latin typeface="Aharoni" pitchFamily="2" charset="-79"/>
                          <a:ea typeface="Arial"/>
                          <a:cs typeface="Aharoni" pitchFamily="2" charset="-79"/>
                          <a:sym typeface="Arial"/>
                        </a:rPr>
                        <a:t>bidang</a:t>
                      </a:r>
                      <a:r>
                        <a:rPr lang="en-GB" sz="4400" b="0" i="0" u="none" strike="noStrike" cap="none" dirty="0">
                          <a:solidFill>
                            <a:srgbClr val="000000"/>
                          </a:solidFill>
                          <a:effectLst/>
                          <a:latin typeface="Aharoni" pitchFamily="2" charset="-79"/>
                          <a:ea typeface="Arial"/>
                          <a:cs typeface="Aharoni" pitchFamily="2" charset="-79"/>
                          <a:sym typeface="Arial"/>
                        </a:rPr>
                        <a:t> </a:t>
                      </a:r>
                      <a:r>
                        <a:rPr lang="en-GB" sz="4400" b="0" i="0" u="none" strike="noStrike" cap="none" dirty="0" err="1">
                          <a:solidFill>
                            <a:srgbClr val="000000"/>
                          </a:solidFill>
                          <a:effectLst/>
                          <a:latin typeface="Aharoni" pitchFamily="2" charset="-79"/>
                          <a:ea typeface="Arial"/>
                          <a:cs typeface="Aharoni" pitchFamily="2" charset="-79"/>
                          <a:sym typeface="Arial"/>
                        </a:rPr>
                        <a:t>kriya</a:t>
                      </a:r>
                      <a:r>
                        <a:rPr lang="en-GB" sz="4400" b="0" i="0" u="none" strike="noStrike" cap="none" dirty="0">
                          <a:solidFill>
                            <a:srgbClr val="000000"/>
                          </a:solidFill>
                          <a:effectLst/>
                          <a:latin typeface="Aharoni" pitchFamily="2" charset="-79"/>
                          <a:ea typeface="Arial"/>
                          <a:cs typeface="Aharoni" pitchFamily="2" charset="-79"/>
                          <a:sym typeface="Arial"/>
                        </a:rPr>
                        <a:t> </a:t>
                      </a:r>
                      <a:r>
                        <a:rPr lang="en-GB" sz="4400" b="0" i="0" u="none" strike="noStrike" cap="none" dirty="0" err="1">
                          <a:solidFill>
                            <a:srgbClr val="000000"/>
                          </a:solidFill>
                          <a:effectLst/>
                          <a:latin typeface="Aharoni" pitchFamily="2" charset="-79"/>
                          <a:ea typeface="Arial"/>
                          <a:cs typeface="Aharoni" pitchFamily="2" charset="-79"/>
                          <a:sym typeface="Arial"/>
                        </a:rPr>
                        <a:t>untuk</a:t>
                      </a:r>
                      <a:r>
                        <a:rPr lang="en-GB" sz="4400" b="0" i="0" u="none" strike="noStrike" cap="none" dirty="0">
                          <a:solidFill>
                            <a:srgbClr val="000000"/>
                          </a:solidFill>
                          <a:effectLst/>
                          <a:latin typeface="Aharoni" pitchFamily="2" charset="-79"/>
                          <a:ea typeface="Arial"/>
                          <a:cs typeface="Aharoni" pitchFamily="2" charset="-79"/>
                          <a:sym typeface="Arial"/>
                        </a:rPr>
                        <a:t> </a:t>
                      </a:r>
                      <a:r>
                        <a:rPr lang="id-ID" sz="4400" b="0" i="0" u="none" strike="noStrike" cap="none" dirty="0">
                          <a:solidFill>
                            <a:srgbClr val="000000"/>
                          </a:solidFill>
                          <a:effectLst/>
                          <a:latin typeface="Aharoni" pitchFamily="2" charset="-79"/>
                          <a:ea typeface="Arial"/>
                          <a:cs typeface="Aharoni" pitchFamily="2" charset="-79"/>
                          <a:sym typeface="Arial"/>
                        </a:rPr>
                        <a:t>mengembangkan</a:t>
                      </a:r>
                      <a:r>
                        <a:rPr lang="en-GB" sz="4400" b="0" i="0" u="none" strike="noStrike" cap="none" dirty="0">
                          <a:solidFill>
                            <a:srgbClr val="000000"/>
                          </a:solidFill>
                          <a:effectLst/>
                          <a:latin typeface="Aharoni" pitchFamily="2" charset="-79"/>
                          <a:ea typeface="Arial"/>
                          <a:cs typeface="Aharoni" pitchFamily="2" charset="-79"/>
                          <a:sym typeface="Arial"/>
                        </a:rPr>
                        <a:t> </a:t>
                      </a:r>
                      <a:r>
                        <a:rPr lang="en-GB" sz="4400" b="0" i="0" u="none" strike="noStrike" cap="none" dirty="0" err="1">
                          <a:solidFill>
                            <a:srgbClr val="000000"/>
                          </a:solidFill>
                          <a:effectLst/>
                          <a:latin typeface="Aharoni" pitchFamily="2" charset="-79"/>
                          <a:ea typeface="Arial"/>
                          <a:cs typeface="Aharoni" pitchFamily="2" charset="-79"/>
                          <a:sym typeface="Arial"/>
                        </a:rPr>
                        <a:t>Kreativitas</a:t>
                      </a:r>
                      <a:r>
                        <a:rPr lang="en-GB" sz="4400" b="0" i="0" u="none" strike="noStrike" cap="none" dirty="0">
                          <a:solidFill>
                            <a:srgbClr val="000000"/>
                          </a:solidFill>
                          <a:effectLst/>
                          <a:latin typeface="Aharoni" pitchFamily="2" charset="-79"/>
                          <a:ea typeface="Arial"/>
                          <a:cs typeface="Aharoni" pitchFamily="2" charset="-79"/>
                          <a:sym typeface="Arial"/>
                        </a:rPr>
                        <a:t> </a:t>
                      </a:r>
                      <a:r>
                        <a:rPr lang="en-GB" sz="4400" b="0" i="0" u="none" strike="noStrike" cap="none" dirty="0" err="1">
                          <a:solidFill>
                            <a:srgbClr val="000000"/>
                          </a:solidFill>
                          <a:effectLst/>
                          <a:latin typeface="Aharoni" pitchFamily="2" charset="-79"/>
                          <a:ea typeface="Arial"/>
                          <a:cs typeface="Aharoni" pitchFamily="2" charset="-79"/>
                          <a:sym typeface="Arial"/>
                        </a:rPr>
                        <a:t>siswa</a:t>
                      </a:r>
                      <a:r>
                        <a:rPr lang="en-GB" sz="4400" b="0" i="0" u="none" strike="noStrike" cap="none" dirty="0">
                          <a:solidFill>
                            <a:srgbClr val="000000"/>
                          </a:solidFill>
                          <a:effectLst/>
                          <a:latin typeface="Aharoni" pitchFamily="2" charset="-79"/>
                          <a:ea typeface="Arial"/>
                          <a:cs typeface="Aharoni" pitchFamily="2" charset="-79"/>
                          <a:sym typeface="Arial"/>
                        </a:rPr>
                        <a:t>?</a:t>
                      </a:r>
                      <a:endParaRPr lang="en-US" sz="4400" b="0" i="0" u="none" strike="noStrike" cap="none" dirty="0">
                        <a:solidFill>
                          <a:srgbClr val="000000"/>
                        </a:solidFill>
                        <a:effectLst/>
                        <a:latin typeface="Aharoni" pitchFamily="2" charset="-79"/>
                        <a:ea typeface="Arial"/>
                        <a:cs typeface="Aharoni" pitchFamily="2" charset="-79"/>
                        <a:sym typeface="Arial"/>
                      </a:endParaRPr>
                    </a:p>
                    <a:p>
                      <a:pPr marL="0" lvl="0" indent="0" algn="just" rtl="0">
                        <a:spcBef>
                          <a:spcPts val="0"/>
                        </a:spcBef>
                        <a:spcAft>
                          <a:spcPts val="1600"/>
                        </a:spcAft>
                        <a:buNone/>
                      </a:pPr>
                      <a:endParaRPr sz="4400" dirty="0">
                        <a:solidFill>
                          <a:schemeClr val="dk1"/>
                        </a:solidFill>
                        <a:latin typeface="Aharoni" pitchFamily="2" charset="-79"/>
                        <a:ea typeface="Montserrat"/>
                        <a:cs typeface="Aharoni" pitchFamily="2" charset="-79"/>
                        <a:sym typeface="Montserrat"/>
                      </a:endParaRPr>
                    </a:p>
                  </a:txBody>
                  <a:tcPr marL="5486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1"/>
                  </a:ext>
                </a:extLst>
              </a:tr>
              <a:tr h="2228850">
                <a:tc>
                  <a:txBody>
                    <a:bodyPr/>
                    <a:lstStyle/>
                    <a:p>
                      <a:pPr marL="0" lvl="0" indent="0" algn="l" rtl="0">
                        <a:spcBef>
                          <a:spcPts val="0"/>
                        </a:spcBef>
                        <a:spcAft>
                          <a:spcPts val="0"/>
                        </a:spcAft>
                        <a:buNone/>
                      </a:pPr>
                      <a:r>
                        <a:rPr sz="4800" b="1" dirty="0">
                          <a:solidFill>
                            <a:schemeClr val="dk1"/>
                          </a:solidFill>
                          <a:latin typeface="Aharoni" pitchFamily="2" charset="-79"/>
                          <a:ea typeface="Montserrat"/>
                          <a:cs typeface="Aharoni" pitchFamily="2" charset="-79"/>
                          <a:sym typeface="Montserrat"/>
                        </a:rPr>
                        <a:t>3</a:t>
                      </a:r>
                    </a:p>
                  </a:txBody>
                  <a:tcPr marL="5486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2"/>
                    </a:solidFill>
                  </a:tcPr>
                </a:tc>
                <a:tc>
                  <a:txBody>
                    <a:bodyPr/>
                    <a:lstStyle/>
                    <a:p>
                      <a:pPr lvl="0" algn="just" rtl="0"/>
                      <a:r>
                        <a:rPr lang="en-GB" sz="4400" b="0" i="0" u="none" strike="noStrike" cap="none" dirty="0" err="1">
                          <a:solidFill>
                            <a:srgbClr val="000000"/>
                          </a:solidFill>
                          <a:effectLst/>
                          <a:latin typeface="Aharoni" pitchFamily="2" charset="-79"/>
                          <a:ea typeface="Arial"/>
                          <a:cs typeface="Aharoni" pitchFamily="2" charset="-79"/>
                          <a:sym typeface="Arial"/>
                        </a:rPr>
                        <a:t>Bagaimana</a:t>
                      </a:r>
                      <a:r>
                        <a:rPr lang="en-GB" sz="4400" b="0" i="0" u="none" strike="noStrike" cap="none" dirty="0">
                          <a:solidFill>
                            <a:srgbClr val="000000"/>
                          </a:solidFill>
                          <a:effectLst/>
                          <a:latin typeface="Aharoni" pitchFamily="2" charset="-79"/>
                          <a:ea typeface="Arial"/>
                          <a:cs typeface="Aharoni" pitchFamily="2" charset="-79"/>
                          <a:sym typeface="Arial"/>
                        </a:rPr>
                        <a:t> </a:t>
                      </a:r>
                      <a:r>
                        <a:rPr lang="en-GB" sz="4400" b="0" i="0" u="none" strike="noStrike" cap="none" dirty="0" err="1">
                          <a:solidFill>
                            <a:srgbClr val="000000"/>
                          </a:solidFill>
                          <a:effectLst/>
                          <a:latin typeface="Aharoni" pitchFamily="2" charset="-79"/>
                          <a:ea typeface="Arial"/>
                          <a:cs typeface="Aharoni" pitchFamily="2" charset="-79"/>
                          <a:sym typeface="Arial"/>
                        </a:rPr>
                        <a:t>hasil</a:t>
                      </a:r>
                      <a:r>
                        <a:rPr lang="en-GB" sz="4400" b="0" i="0" u="none" strike="noStrike" cap="none" dirty="0">
                          <a:solidFill>
                            <a:srgbClr val="000000"/>
                          </a:solidFill>
                          <a:effectLst/>
                          <a:latin typeface="Aharoni" pitchFamily="2" charset="-79"/>
                          <a:ea typeface="Arial"/>
                          <a:cs typeface="Aharoni" pitchFamily="2" charset="-79"/>
                          <a:sym typeface="Arial"/>
                        </a:rPr>
                        <a:t> </a:t>
                      </a:r>
                      <a:r>
                        <a:rPr lang="en-GB" sz="4400" b="0" i="0" u="none" strike="noStrike" cap="none" dirty="0" err="1">
                          <a:solidFill>
                            <a:srgbClr val="000000"/>
                          </a:solidFill>
                          <a:effectLst/>
                          <a:latin typeface="Aharoni" pitchFamily="2" charset="-79"/>
                          <a:ea typeface="Arial"/>
                          <a:cs typeface="Aharoni" pitchFamily="2" charset="-79"/>
                          <a:sym typeface="Arial"/>
                        </a:rPr>
                        <a:t>validasi</a:t>
                      </a:r>
                      <a:r>
                        <a:rPr lang="en-GB" sz="4400" b="0" i="0" u="none" strike="noStrike" cap="none" dirty="0">
                          <a:solidFill>
                            <a:srgbClr val="000000"/>
                          </a:solidFill>
                          <a:effectLst/>
                          <a:latin typeface="Aharoni" pitchFamily="2" charset="-79"/>
                          <a:ea typeface="Arial"/>
                          <a:cs typeface="Aharoni" pitchFamily="2" charset="-79"/>
                          <a:sym typeface="Arial"/>
                        </a:rPr>
                        <a:t> </a:t>
                      </a:r>
                      <a:r>
                        <a:rPr lang="en-GB" sz="4400" b="0" i="0" u="none" strike="noStrike" cap="none" dirty="0" err="1">
                          <a:solidFill>
                            <a:srgbClr val="000000"/>
                          </a:solidFill>
                          <a:effectLst/>
                          <a:latin typeface="Aharoni" pitchFamily="2" charset="-79"/>
                          <a:ea typeface="Arial"/>
                          <a:cs typeface="Aharoni" pitchFamily="2" charset="-79"/>
                          <a:sym typeface="Arial"/>
                        </a:rPr>
                        <a:t>ahli</a:t>
                      </a:r>
                      <a:r>
                        <a:rPr lang="en-GB" sz="4400" b="0" i="0" u="none" strike="noStrike" cap="none" dirty="0">
                          <a:solidFill>
                            <a:srgbClr val="000000"/>
                          </a:solidFill>
                          <a:effectLst/>
                          <a:latin typeface="Aharoni" pitchFamily="2" charset="-79"/>
                          <a:ea typeface="Arial"/>
                          <a:cs typeface="Aharoni" pitchFamily="2" charset="-79"/>
                          <a:sym typeface="Arial"/>
                        </a:rPr>
                        <a:t> </a:t>
                      </a:r>
                      <a:r>
                        <a:rPr lang="en-GB" sz="4400" b="0" i="0" u="none" strike="noStrike" cap="none" dirty="0" err="1">
                          <a:solidFill>
                            <a:srgbClr val="000000"/>
                          </a:solidFill>
                          <a:effectLst/>
                          <a:latin typeface="Aharoni" pitchFamily="2" charset="-79"/>
                          <a:ea typeface="Arial"/>
                          <a:cs typeface="Aharoni" pitchFamily="2" charset="-79"/>
                          <a:sym typeface="Arial"/>
                        </a:rPr>
                        <a:t>mengenai</a:t>
                      </a:r>
                      <a:r>
                        <a:rPr lang="en-GB" sz="4400" b="0" i="0" u="none" strike="noStrike" cap="none" dirty="0">
                          <a:solidFill>
                            <a:srgbClr val="000000"/>
                          </a:solidFill>
                          <a:effectLst/>
                          <a:latin typeface="Aharoni" pitchFamily="2" charset="-79"/>
                          <a:ea typeface="Arial"/>
                          <a:cs typeface="Aharoni" pitchFamily="2" charset="-79"/>
                          <a:sym typeface="Arial"/>
                        </a:rPr>
                        <a:t> </a:t>
                      </a:r>
                      <a:r>
                        <a:rPr lang="en-GB" sz="4400" b="0" i="0" u="none" strike="noStrike" cap="none" dirty="0" err="1">
                          <a:solidFill>
                            <a:srgbClr val="000000"/>
                          </a:solidFill>
                          <a:effectLst/>
                          <a:latin typeface="Aharoni" pitchFamily="2" charset="-79"/>
                          <a:ea typeface="Arial"/>
                          <a:cs typeface="Aharoni" pitchFamily="2" charset="-79"/>
                          <a:sym typeface="Arial"/>
                        </a:rPr>
                        <a:t>modul</a:t>
                      </a:r>
                      <a:r>
                        <a:rPr lang="en-GB" sz="4400" b="0" i="0" u="none" strike="noStrike" cap="none" dirty="0">
                          <a:solidFill>
                            <a:srgbClr val="000000"/>
                          </a:solidFill>
                          <a:effectLst/>
                          <a:latin typeface="Aharoni" pitchFamily="2" charset="-79"/>
                          <a:ea typeface="Arial"/>
                          <a:cs typeface="Aharoni" pitchFamily="2" charset="-79"/>
                          <a:sym typeface="Arial"/>
                        </a:rPr>
                        <a:t> </a:t>
                      </a:r>
                      <a:r>
                        <a:rPr lang="en-GB" sz="4400" b="0" i="0" u="none" strike="noStrike" cap="none" dirty="0" err="1">
                          <a:solidFill>
                            <a:srgbClr val="000000"/>
                          </a:solidFill>
                          <a:effectLst/>
                          <a:latin typeface="Aharoni" pitchFamily="2" charset="-79"/>
                          <a:ea typeface="Arial"/>
                          <a:cs typeface="Aharoni" pitchFamily="2" charset="-79"/>
                          <a:sym typeface="Arial"/>
                        </a:rPr>
                        <a:t>projek</a:t>
                      </a:r>
                      <a:r>
                        <a:rPr lang="en-GB" sz="4400" b="0" i="0" u="none" strike="noStrike" cap="none" dirty="0">
                          <a:solidFill>
                            <a:srgbClr val="000000"/>
                          </a:solidFill>
                          <a:effectLst/>
                          <a:latin typeface="Aharoni" pitchFamily="2" charset="-79"/>
                          <a:ea typeface="Arial"/>
                          <a:cs typeface="Aharoni" pitchFamily="2" charset="-79"/>
                          <a:sym typeface="Arial"/>
                        </a:rPr>
                        <a:t> </a:t>
                      </a:r>
                      <a:r>
                        <a:rPr lang="en-GB" sz="4400" b="0" i="0" u="none" strike="noStrike" cap="none" dirty="0" err="1">
                          <a:solidFill>
                            <a:srgbClr val="000000"/>
                          </a:solidFill>
                          <a:effectLst/>
                          <a:latin typeface="Aharoni" pitchFamily="2" charset="-79"/>
                          <a:ea typeface="Arial"/>
                          <a:cs typeface="Aharoni" pitchFamily="2" charset="-79"/>
                          <a:sym typeface="Arial"/>
                        </a:rPr>
                        <a:t>penguatan</a:t>
                      </a:r>
                      <a:r>
                        <a:rPr lang="en-GB" sz="4400" b="0" i="0" u="none" strike="noStrike" cap="none" dirty="0">
                          <a:solidFill>
                            <a:srgbClr val="000000"/>
                          </a:solidFill>
                          <a:effectLst/>
                          <a:latin typeface="Aharoni" pitchFamily="2" charset="-79"/>
                          <a:ea typeface="Arial"/>
                          <a:cs typeface="Aharoni" pitchFamily="2" charset="-79"/>
                          <a:sym typeface="Arial"/>
                        </a:rPr>
                        <a:t> </a:t>
                      </a:r>
                      <a:r>
                        <a:rPr lang="en-GB" sz="4400" b="0" i="0" u="none" strike="noStrike" cap="none" dirty="0" err="1">
                          <a:solidFill>
                            <a:srgbClr val="000000"/>
                          </a:solidFill>
                          <a:effectLst/>
                          <a:latin typeface="Aharoni" pitchFamily="2" charset="-79"/>
                          <a:ea typeface="Arial"/>
                          <a:cs typeface="Aharoni" pitchFamily="2" charset="-79"/>
                          <a:sym typeface="Arial"/>
                        </a:rPr>
                        <a:t>profil</a:t>
                      </a:r>
                      <a:r>
                        <a:rPr lang="en-GB" sz="4400" b="0" i="0" u="none" strike="noStrike" cap="none" dirty="0">
                          <a:solidFill>
                            <a:srgbClr val="000000"/>
                          </a:solidFill>
                          <a:effectLst/>
                          <a:latin typeface="Aharoni" pitchFamily="2" charset="-79"/>
                          <a:ea typeface="Arial"/>
                          <a:cs typeface="Aharoni" pitchFamily="2" charset="-79"/>
                          <a:sym typeface="Arial"/>
                        </a:rPr>
                        <a:t> </a:t>
                      </a:r>
                      <a:r>
                        <a:rPr lang="en-GB" sz="4400" b="0" i="0" u="none" strike="noStrike" cap="none" dirty="0" err="1">
                          <a:solidFill>
                            <a:srgbClr val="000000"/>
                          </a:solidFill>
                          <a:effectLst/>
                          <a:latin typeface="Aharoni" pitchFamily="2" charset="-79"/>
                          <a:ea typeface="Arial"/>
                          <a:cs typeface="Aharoni" pitchFamily="2" charset="-79"/>
                          <a:sym typeface="Arial"/>
                        </a:rPr>
                        <a:t>pelajar</a:t>
                      </a:r>
                      <a:r>
                        <a:rPr lang="en-GB" sz="4400" b="0" i="0" u="none" strike="noStrike" cap="none" dirty="0">
                          <a:solidFill>
                            <a:srgbClr val="000000"/>
                          </a:solidFill>
                          <a:effectLst/>
                          <a:latin typeface="Aharoni" pitchFamily="2" charset="-79"/>
                          <a:ea typeface="Arial"/>
                          <a:cs typeface="Aharoni" pitchFamily="2" charset="-79"/>
                          <a:sym typeface="Arial"/>
                        </a:rPr>
                        <a:t> </a:t>
                      </a:r>
                      <a:r>
                        <a:rPr lang="en-GB" sz="4400" b="0" i="0" u="none" strike="noStrike" cap="none" dirty="0" err="1">
                          <a:solidFill>
                            <a:srgbClr val="000000"/>
                          </a:solidFill>
                          <a:effectLst/>
                          <a:latin typeface="Aharoni" pitchFamily="2" charset="-79"/>
                          <a:ea typeface="Arial"/>
                          <a:cs typeface="Aharoni" pitchFamily="2" charset="-79"/>
                          <a:sym typeface="Arial"/>
                        </a:rPr>
                        <a:t>Pancasila</a:t>
                      </a:r>
                      <a:r>
                        <a:rPr lang="en-GB" sz="4400" b="0" i="0" u="none" strike="noStrike" cap="none" dirty="0">
                          <a:solidFill>
                            <a:srgbClr val="000000"/>
                          </a:solidFill>
                          <a:effectLst/>
                          <a:latin typeface="Aharoni" pitchFamily="2" charset="-79"/>
                          <a:ea typeface="Arial"/>
                          <a:cs typeface="Aharoni" pitchFamily="2" charset="-79"/>
                          <a:sym typeface="Arial"/>
                        </a:rPr>
                        <a:t> di </a:t>
                      </a:r>
                      <a:r>
                        <a:rPr lang="en-GB" sz="4400" b="0" i="0" u="none" strike="noStrike" cap="none" dirty="0" err="1">
                          <a:solidFill>
                            <a:srgbClr val="000000"/>
                          </a:solidFill>
                          <a:effectLst/>
                          <a:latin typeface="Aharoni" pitchFamily="2" charset="-79"/>
                          <a:ea typeface="Arial"/>
                          <a:cs typeface="Aharoni" pitchFamily="2" charset="-79"/>
                          <a:sym typeface="Arial"/>
                        </a:rPr>
                        <a:t>bidang</a:t>
                      </a:r>
                      <a:r>
                        <a:rPr lang="en-GB" sz="4400" b="0" i="0" u="none" strike="noStrike" cap="none" dirty="0">
                          <a:solidFill>
                            <a:srgbClr val="000000"/>
                          </a:solidFill>
                          <a:effectLst/>
                          <a:latin typeface="Aharoni" pitchFamily="2" charset="-79"/>
                          <a:ea typeface="Arial"/>
                          <a:cs typeface="Aharoni" pitchFamily="2" charset="-79"/>
                          <a:sym typeface="Arial"/>
                        </a:rPr>
                        <a:t> </a:t>
                      </a:r>
                      <a:r>
                        <a:rPr lang="en-GB" sz="4400" b="0" i="0" u="none" strike="noStrike" cap="none" dirty="0" err="1">
                          <a:solidFill>
                            <a:srgbClr val="000000"/>
                          </a:solidFill>
                          <a:effectLst/>
                          <a:latin typeface="Aharoni" pitchFamily="2" charset="-79"/>
                          <a:ea typeface="Arial"/>
                          <a:cs typeface="Aharoni" pitchFamily="2" charset="-79"/>
                          <a:sym typeface="Arial"/>
                        </a:rPr>
                        <a:t>kriya</a:t>
                      </a:r>
                      <a:r>
                        <a:rPr lang="en-GB" sz="4400" b="0" i="0" u="none" strike="noStrike" cap="none" dirty="0">
                          <a:solidFill>
                            <a:srgbClr val="000000"/>
                          </a:solidFill>
                          <a:effectLst/>
                          <a:latin typeface="Aharoni" pitchFamily="2" charset="-79"/>
                          <a:ea typeface="Arial"/>
                          <a:cs typeface="Aharoni" pitchFamily="2" charset="-79"/>
                          <a:sym typeface="Arial"/>
                        </a:rPr>
                        <a:t> </a:t>
                      </a:r>
                      <a:r>
                        <a:rPr lang="en-GB" sz="4400" b="0" i="0" u="none" strike="noStrike" cap="none" dirty="0" err="1">
                          <a:solidFill>
                            <a:srgbClr val="000000"/>
                          </a:solidFill>
                          <a:effectLst/>
                          <a:latin typeface="Aharoni" pitchFamily="2" charset="-79"/>
                          <a:ea typeface="Arial"/>
                          <a:cs typeface="Aharoni" pitchFamily="2" charset="-79"/>
                          <a:sym typeface="Arial"/>
                        </a:rPr>
                        <a:t>untuk</a:t>
                      </a:r>
                      <a:r>
                        <a:rPr lang="en-GB" sz="4400" b="0" i="0" u="none" strike="noStrike" cap="none" dirty="0">
                          <a:solidFill>
                            <a:srgbClr val="000000"/>
                          </a:solidFill>
                          <a:effectLst/>
                          <a:latin typeface="Aharoni" pitchFamily="2" charset="-79"/>
                          <a:ea typeface="Arial"/>
                          <a:cs typeface="Aharoni" pitchFamily="2" charset="-79"/>
                          <a:sym typeface="Arial"/>
                        </a:rPr>
                        <a:t> men</a:t>
                      </a:r>
                      <a:r>
                        <a:rPr lang="id-ID" sz="4400" b="0" i="0" u="none" strike="noStrike" cap="none" dirty="0">
                          <a:solidFill>
                            <a:srgbClr val="000000"/>
                          </a:solidFill>
                          <a:effectLst/>
                          <a:latin typeface="Aharoni" pitchFamily="2" charset="-79"/>
                          <a:ea typeface="Arial"/>
                          <a:cs typeface="Aharoni" pitchFamily="2" charset="-79"/>
                          <a:sym typeface="Arial"/>
                        </a:rPr>
                        <a:t>gembangkan</a:t>
                      </a:r>
                      <a:r>
                        <a:rPr lang="en-GB" sz="4400" b="0" i="0" u="none" strike="noStrike" cap="none" dirty="0">
                          <a:solidFill>
                            <a:srgbClr val="000000"/>
                          </a:solidFill>
                          <a:effectLst/>
                          <a:latin typeface="Aharoni" pitchFamily="2" charset="-79"/>
                          <a:ea typeface="Arial"/>
                          <a:cs typeface="Aharoni" pitchFamily="2" charset="-79"/>
                          <a:sym typeface="Arial"/>
                        </a:rPr>
                        <a:t> </a:t>
                      </a:r>
                      <a:r>
                        <a:rPr lang="en-GB" sz="4400" b="0" i="0" u="none" strike="noStrike" cap="none" dirty="0" err="1">
                          <a:solidFill>
                            <a:srgbClr val="000000"/>
                          </a:solidFill>
                          <a:effectLst/>
                          <a:latin typeface="Aharoni" pitchFamily="2" charset="-79"/>
                          <a:ea typeface="Arial"/>
                          <a:cs typeface="Aharoni" pitchFamily="2" charset="-79"/>
                          <a:sym typeface="Arial"/>
                        </a:rPr>
                        <a:t>Kreativitas</a:t>
                      </a:r>
                      <a:r>
                        <a:rPr lang="en-GB" sz="4400" b="0" i="0" u="none" strike="noStrike" cap="none" dirty="0">
                          <a:solidFill>
                            <a:srgbClr val="000000"/>
                          </a:solidFill>
                          <a:effectLst/>
                          <a:latin typeface="Aharoni" pitchFamily="2" charset="-79"/>
                          <a:ea typeface="Arial"/>
                          <a:cs typeface="Aharoni" pitchFamily="2" charset="-79"/>
                          <a:sym typeface="Arial"/>
                        </a:rPr>
                        <a:t> </a:t>
                      </a:r>
                      <a:r>
                        <a:rPr lang="en-GB" sz="4400" b="0" i="0" u="none" strike="noStrike" cap="none" dirty="0" err="1">
                          <a:solidFill>
                            <a:srgbClr val="000000"/>
                          </a:solidFill>
                          <a:effectLst/>
                          <a:latin typeface="Aharoni" pitchFamily="2" charset="-79"/>
                          <a:ea typeface="Arial"/>
                          <a:cs typeface="Aharoni" pitchFamily="2" charset="-79"/>
                          <a:sym typeface="Arial"/>
                        </a:rPr>
                        <a:t>siswa</a:t>
                      </a:r>
                      <a:r>
                        <a:rPr lang="en-GB" sz="4400" b="0" i="0" u="none" strike="noStrike" cap="none" dirty="0">
                          <a:solidFill>
                            <a:srgbClr val="000000"/>
                          </a:solidFill>
                          <a:effectLst/>
                          <a:latin typeface="Aharoni" pitchFamily="2" charset="-79"/>
                          <a:ea typeface="Arial"/>
                          <a:cs typeface="Aharoni" pitchFamily="2" charset="-79"/>
                          <a:sym typeface="Arial"/>
                        </a:rPr>
                        <a:t>?</a:t>
                      </a:r>
                      <a:endParaRPr lang="en-US" sz="4400" b="0" i="0" u="none" strike="noStrike" cap="none" dirty="0">
                        <a:solidFill>
                          <a:srgbClr val="000000"/>
                        </a:solidFill>
                        <a:effectLst/>
                        <a:latin typeface="Aharoni" pitchFamily="2" charset="-79"/>
                        <a:ea typeface="Arial"/>
                        <a:cs typeface="Aharoni" pitchFamily="2" charset="-79"/>
                        <a:sym typeface="Arial"/>
                      </a:endParaRPr>
                    </a:p>
                  </a:txBody>
                  <a:tcPr marL="5486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2"/>
                  </a:ext>
                </a:extLst>
              </a:tr>
              <a:tr h="2175570">
                <a:tc>
                  <a:txBody>
                    <a:bodyPr/>
                    <a:lstStyle/>
                    <a:p>
                      <a:pPr marL="0" lvl="0" indent="0" algn="l" rtl="0">
                        <a:spcBef>
                          <a:spcPts val="0"/>
                        </a:spcBef>
                        <a:spcAft>
                          <a:spcPts val="0"/>
                        </a:spcAft>
                        <a:buNone/>
                      </a:pPr>
                      <a:r>
                        <a:rPr sz="4800" b="1" dirty="0">
                          <a:solidFill>
                            <a:schemeClr val="dk1"/>
                          </a:solidFill>
                          <a:latin typeface="Aharoni" pitchFamily="2" charset="-79"/>
                          <a:ea typeface="Montserrat"/>
                          <a:cs typeface="Aharoni" pitchFamily="2" charset="-79"/>
                          <a:sym typeface="Montserrat"/>
                        </a:rPr>
                        <a:t>4</a:t>
                      </a:r>
                    </a:p>
                  </a:txBody>
                  <a:tcPr marL="548625" marR="91425" marT="91425" marB="91425"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GB" sz="4400" b="0" i="0" u="none" strike="noStrike" cap="none" dirty="0" err="1">
                          <a:solidFill>
                            <a:srgbClr val="000000"/>
                          </a:solidFill>
                          <a:effectLst/>
                          <a:latin typeface="Aharoni" pitchFamily="2" charset="-79"/>
                          <a:ea typeface="Arial"/>
                          <a:cs typeface="Aharoni" pitchFamily="2" charset="-79"/>
                          <a:sym typeface="Arial"/>
                        </a:rPr>
                        <a:t>Bagaimana</a:t>
                      </a:r>
                      <a:r>
                        <a:rPr lang="en-GB" sz="4400" b="0" i="0" u="none" strike="noStrike" cap="none" dirty="0">
                          <a:solidFill>
                            <a:srgbClr val="000000"/>
                          </a:solidFill>
                          <a:effectLst/>
                          <a:latin typeface="Aharoni" pitchFamily="2" charset="-79"/>
                          <a:ea typeface="Arial"/>
                          <a:cs typeface="Aharoni" pitchFamily="2" charset="-79"/>
                          <a:sym typeface="Arial"/>
                        </a:rPr>
                        <a:t> </a:t>
                      </a:r>
                      <a:r>
                        <a:rPr lang="en-GB" sz="4400" b="0" i="0" u="none" strike="noStrike" cap="none" dirty="0" err="1">
                          <a:solidFill>
                            <a:srgbClr val="000000"/>
                          </a:solidFill>
                          <a:effectLst/>
                          <a:latin typeface="Aharoni" pitchFamily="2" charset="-79"/>
                          <a:ea typeface="Arial"/>
                          <a:cs typeface="Aharoni" pitchFamily="2" charset="-79"/>
                          <a:sym typeface="Arial"/>
                        </a:rPr>
                        <a:t>hasil</a:t>
                      </a:r>
                      <a:r>
                        <a:rPr lang="en-GB" sz="4400" b="0" i="0" u="none" strike="noStrike" cap="none" dirty="0">
                          <a:solidFill>
                            <a:srgbClr val="000000"/>
                          </a:solidFill>
                          <a:effectLst/>
                          <a:latin typeface="Aharoni" pitchFamily="2" charset="-79"/>
                          <a:ea typeface="Arial"/>
                          <a:cs typeface="Aharoni" pitchFamily="2" charset="-79"/>
                          <a:sym typeface="Arial"/>
                        </a:rPr>
                        <a:t> </a:t>
                      </a:r>
                      <a:r>
                        <a:rPr lang="en-GB" sz="4400" b="0" i="0" u="none" strike="noStrike" cap="none" dirty="0" err="1">
                          <a:solidFill>
                            <a:srgbClr val="000000"/>
                          </a:solidFill>
                          <a:effectLst/>
                          <a:latin typeface="Aharoni" pitchFamily="2" charset="-79"/>
                          <a:ea typeface="Arial"/>
                          <a:cs typeface="Aharoni" pitchFamily="2" charset="-79"/>
                          <a:sym typeface="Arial"/>
                        </a:rPr>
                        <a:t>akhir</a:t>
                      </a:r>
                      <a:r>
                        <a:rPr lang="en-GB" sz="4400" b="0" i="0" u="none" strike="noStrike" cap="none" dirty="0">
                          <a:solidFill>
                            <a:srgbClr val="000000"/>
                          </a:solidFill>
                          <a:effectLst/>
                          <a:latin typeface="Aharoni" pitchFamily="2" charset="-79"/>
                          <a:ea typeface="Arial"/>
                          <a:cs typeface="Aharoni" pitchFamily="2" charset="-79"/>
                          <a:sym typeface="Arial"/>
                        </a:rPr>
                        <a:t> </a:t>
                      </a:r>
                      <a:r>
                        <a:rPr lang="en-GB" sz="4400" b="0" i="0" u="none" strike="noStrike" cap="none" dirty="0" err="1">
                          <a:solidFill>
                            <a:srgbClr val="000000"/>
                          </a:solidFill>
                          <a:effectLst/>
                          <a:latin typeface="Aharoni" pitchFamily="2" charset="-79"/>
                          <a:ea typeface="Arial"/>
                          <a:cs typeface="Aharoni" pitchFamily="2" charset="-79"/>
                          <a:sym typeface="Arial"/>
                        </a:rPr>
                        <a:t>dari</a:t>
                      </a:r>
                      <a:r>
                        <a:rPr lang="en-GB" sz="4400" b="0" i="0" u="none" strike="noStrike" cap="none" dirty="0">
                          <a:solidFill>
                            <a:srgbClr val="000000"/>
                          </a:solidFill>
                          <a:effectLst/>
                          <a:latin typeface="Aharoni" pitchFamily="2" charset="-79"/>
                          <a:ea typeface="Arial"/>
                          <a:cs typeface="Aharoni" pitchFamily="2" charset="-79"/>
                          <a:sym typeface="Arial"/>
                        </a:rPr>
                        <a:t> </a:t>
                      </a:r>
                      <a:r>
                        <a:rPr lang="en-GB" sz="4400" b="0" i="0" u="none" strike="noStrike" cap="none" dirty="0" err="1">
                          <a:solidFill>
                            <a:srgbClr val="000000"/>
                          </a:solidFill>
                          <a:effectLst/>
                          <a:latin typeface="Aharoni" pitchFamily="2" charset="-79"/>
                          <a:ea typeface="Arial"/>
                          <a:cs typeface="Aharoni" pitchFamily="2" charset="-79"/>
                          <a:sym typeface="Arial"/>
                        </a:rPr>
                        <a:t>pengembangan</a:t>
                      </a:r>
                      <a:r>
                        <a:rPr lang="en-GB" sz="4400" b="0" i="0" u="none" strike="noStrike" cap="none" dirty="0">
                          <a:solidFill>
                            <a:srgbClr val="000000"/>
                          </a:solidFill>
                          <a:effectLst/>
                          <a:latin typeface="Aharoni" pitchFamily="2" charset="-79"/>
                          <a:ea typeface="Arial"/>
                          <a:cs typeface="Aharoni" pitchFamily="2" charset="-79"/>
                          <a:sym typeface="Arial"/>
                        </a:rPr>
                        <a:t> </a:t>
                      </a:r>
                      <a:r>
                        <a:rPr lang="en-GB" sz="4400" b="0" i="0" u="none" strike="noStrike" cap="none" dirty="0" err="1">
                          <a:solidFill>
                            <a:srgbClr val="000000"/>
                          </a:solidFill>
                          <a:effectLst/>
                          <a:latin typeface="Aharoni" pitchFamily="2" charset="-79"/>
                          <a:ea typeface="Arial"/>
                          <a:cs typeface="Aharoni" pitchFamily="2" charset="-79"/>
                          <a:sym typeface="Arial"/>
                        </a:rPr>
                        <a:t>modul</a:t>
                      </a:r>
                      <a:r>
                        <a:rPr lang="en-GB" sz="4400" b="0" i="0" u="none" strike="noStrike" cap="none" dirty="0">
                          <a:solidFill>
                            <a:srgbClr val="000000"/>
                          </a:solidFill>
                          <a:effectLst/>
                          <a:latin typeface="Aharoni" pitchFamily="2" charset="-79"/>
                          <a:ea typeface="Arial"/>
                          <a:cs typeface="Aharoni" pitchFamily="2" charset="-79"/>
                          <a:sym typeface="Arial"/>
                        </a:rPr>
                        <a:t> </a:t>
                      </a:r>
                      <a:r>
                        <a:rPr lang="en-GB" sz="4400" b="0" i="0" u="none" strike="noStrike" cap="none" dirty="0" err="1">
                          <a:solidFill>
                            <a:srgbClr val="000000"/>
                          </a:solidFill>
                          <a:effectLst/>
                          <a:latin typeface="Aharoni" pitchFamily="2" charset="-79"/>
                          <a:ea typeface="Arial"/>
                          <a:cs typeface="Aharoni" pitchFamily="2" charset="-79"/>
                          <a:sym typeface="Arial"/>
                        </a:rPr>
                        <a:t>projek</a:t>
                      </a:r>
                      <a:r>
                        <a:rPr lang="en-GB" sz="4400" b="0" i="0" u="none" strike="noStrike" cap="none" dirty="0">
                          <a:solidFill>
                            <a:srgbClr val="000000"/>
                          </a:solidFill>
                          <a:effectLst/>
                          <a:latin typeface="Aharoni" pitchFamily="2" charset="-79"/>
                          <a:ea typeface="Arial"/>
                          <a:cs typeface="Aharoni" pitchFamily="2" charset="-79"/>
                          <a:sym typeface="Arial"/>
                        </a:rPr>
                        <a:t> </a:t>
                      </a:r>
                      <a:r>
                        <a:rPr lang="en-GB" sz="4400" b="0" i="0" u="none" strike="noStrike" cap="none" dirty="0" err="1">
                          <a:solidFill>
                            <a:srgbClr val="000000"/>
                          </a:solidFill>
                          <a:effectLst/>
                          <a:latin typeface="Aharoni" pitchFamily="2" charset="-79"/>
                          <a:ea typeface="Arial"/>
                          <a:cs typeface="Aharoni" pitchFamily="2" charset="-79"/>
                          <a:sym typeface="Arial"/>
                        </a:rPr>
                        <a:t>penguatan</a:t>
                      </a:r>
                      <a:r>
                        <a:rPr lang="en-GB" sz="4400" b="0" i="0" u="none" strike="noStrike" cap="none" dirty="0">
                          <a:solidFill>
                            <a:srgbClr val="000000"/>
                          </a:solidFill>
                          <a:effectLst/>
                          <a:latin typeface="Aharoni" pitchFamily="2" charset="-79"/>
                          <a:ea typeface="Arial"/>
                          <a:cs typeface="Aharoni" pitchFamily="2" charset="-79"/>
                          <a:sym typeface="Arial"/>
                        </a:rPr>
                        <a:t> </a:t>
                      </a:r>
                      <a:r>
                        <a:rPr lang="en-GB" sz="4400" b="0" i="0" u="none" strike="noStrike" cap="none" dirty="0" err="1">
                          <a:solidFill>
                            <a:srgbClr val="000000"/>
                          </a:solidFill>
                          <a:effectLst/>
                          <a:latin typeface="Aharoni" pitchFamily="2" charset="-79"/>
                          <a:ea typeface="Arial"/>
                          <a:cs typeface="Aharoni" pitchFamily="2" charset="-79"/>
                          <a:sym typeface="Arial"/>
                        </a:rPr>
                        <a:t>profil</a:t>
                      </a:r>
                      <a:r>
                        <a:rPr lang="en-GB" sz="4400" b="0" i="0" u="none" strike="noStrike" cap="none" dirty="0">
                          <a:solidFill>
                            <a:srgbClr val="000000"/>
                          </a:solidFill>
                          <a:effectLst/>
                          <a:latin typeface="Aharoni" pitchFamily="2" charset="-79"/>
                          <a:ea typeface="Arial"/>
                          <a:cs typeface="Aharoni" pitchFamily="2" charset="-79"/>
                          <a:sym typeface="Arial"/>
                        </a:rPr>
                        <a:t> </a:t>
                      </a:r>
                      <a:r>
                        <a:rPr lang="en-GB" sz="4400" b="0" i="0" u="none" strike="noStrike" cap="none" dirty="0" err="1">
                          <a:solidFill>
                            <a:srgbClr val="000000"/>
                          </a:solidFill>
                          <a:effectLst/>
                          <a:latin typeface="Aharoni" pitchFamily="2" charset="-79"/>
                          <a:ea typeface="Arial"/>
                          <a:cs typeface="Aharoni" pitchFamily="2" charset="-79"/>
                          <a:sym typeface="Arial"/>
                        </a:rPr>
                        <a:t>pelajar</a:t>
                      </a:r>
                      <a:r>
                        <a:rPr lang="en-GB" sz="4400" b="0" i="0" u="none" strike="noStrike" cap="none" dirty="0">
                          <a:solidFill>
                            <a:srgbClr val="000000"/>
                          </a:solidFill>
                          <a:effectLst/>
                          <a:latin typeface="Aharoni" pitchFamily="2" charset="-79"/>
                          <a:ea typeface="Arial"/>
                          <a:cs typeface="Aharoni" pitchFamily="2" charset="-79"/>
                          <a:sym typeface="Arial"/>
                        </a:rPr>
                        <a:t> </a:t>
                      </a:r>
                      <a:r>
                        <a:rPr lang="en-GB" sz="4400" b="0" i="0" u="none" strike="noStrike" cap="none" dirty="0" err="1">
                          <a:solidFill>
                            <a:srgbClr val="000000"/>
                          </a:solidFill>
                          <a:effectLst/>
                          <a:latin typeface="Aharoni" pitchFamily="2" charset="-79"/>
                          <a:ea typeface="Arial"/>
                          <a:cs typeface="Aharoni" pitchFamily="2" charset="-79"/>
                          <a:sym typeface="Arial"/>
                        </a:rPr>
                        <a:t>Pancasila</a:t>
                      </a:r>
                      <a:r>
                        <a:rPr lang="en-GB" sz="4400" b="0" i="0" u="none" strike="noStrike" cap="none" dirty="0">
                          <a:solidFill>
                            <a:srgbClr val="000000"/>
                          </a:solidFill>
                          <a:effectLst/>
                          <a:latin typeface="Aharoni" pitchFamily="2" charset="-79"/>
                          <a:ea typeface="Arial"/>
                          <a:cs typeface="Aharoni" pitchFamily="2" charset="-79"/>
                          <a:sym typeface="Arial"/>
                        </a:rPr>
                        <a:t> di </a:t>
                      </a:r>
                      <a:r>
                        <a:rPr lang="en-GB" sz="4400" b="0" i="0" u="none" strike="noStrike" cap="none" dirty="0" err="1">
                          <a:solidFill>
                            <a:srgbClr val="000000"/>
                          </a:solidFill>
                          <a:effectLst/>
                          <a:latin typeface="Aharoni" pitchFamily="2" charset="-79"/>
                          <a:ea typeface="Arial"/>
                          <a:cs typeface="Aharoni" pitchFamily="2" charset="-79"/>
                          <a:sym typeface="Arial"/>
                        </a:rPr>
                        <a:t>bidang</a:t>
                      </a:r>
                      <a:r>
                        <a:rPr lang="en-GB" sz="4400" b="0" i="0" u="none" strike="noStrike" cap="none" dirty="0">
                          <a:solidFill>
                            <a:srgbClr val="000000"/>
                          </a:solidFill>
                          <a:effectLst/>
                          <a:latin typeface="Aharoni" pitchFamily="2" charset="-79"/>
                          <a:ea typeface="Arial"/>
                          <a:cs typeface="Aharoni" pitchFamily="2" charset="-79"/>
                          <a:sym typeface="Arial"/>
                        </a:rPr>
                        <a:t> </a:t>
                      </a:r>
                      <a:r>
                        <a:rPr lang="en-GB" sz="4400" b="0" i="0" u="none" strike="noStrike" cap="none" dirty="0" err="1">
                          <a:solidFill>
                            <a:srgbClr val="000000"/>
                          </a:solidFill>
                          <a:effectLst/>
                          <a:latin typeface="Aharoni" pitchFamily="2" charset="-79"/>
                          <a:ea typeface="Arial"/>
                          <a:cs typeface="Aharoni" pitchFamily="2" charset="-79"/>
                          <a:sym typeface="Arial"/>
                        </a:rPr>
                        <a:t>kriya</a:t>
                      </a:r>
                      <a:r>
                        <a:rPr lang="en-GB" sz="4400" b="0" i="0" u="none" strike="noStrike" cap="none" dirty="0">
                          <a:solidFill>
                            <a:srgbClr val="000000"/>
                          </a:solidFill>
                          <a:effectLst/>
                          <a:latin typeface="Aharoni" pitchFamily="2" charset="-79"/>
                          <a:ea typeface="Arial"/>
                          <a:cs typeface="Aharoni" pitchFamily="2" charset="-79"/>
                          <a:sym typeface="Arial"/>
                        </a:rPr>
                        <a:t> </a:t>
                      </a:r>
                      <a:r>
                        <a:rPr lang="en-GB" sz="4400" b="0" i="0" u="none" strike="noStrike" cap="none" dirty="0" err="1">
                          <a:solidFill>
                            <a:srgbClr val="000000"/>
                          </a:solidFill>
                          <a:effectLst/>
                          <a:latin typeface="Aharoni" pitchFamily="2" charset="-79"/>
                          <a:ea typeface="Arial"/>
                          <a:cs typeface="Aharoni" pitchFamily="2" charset="-79"/>
                          <a:sym typeface="Arial"/>
                        </a:rPr>
                        <a:t>untuk</a:t>
                      </a:r>
                      <a:r>
                        <a:rPr lang="en-GB" sz="4400" b="0" i="0" u="none" strike="noStrike" cap="none" dirty="0">
                          <a:solidFill>
                            <a:srgbClr val="000000"/>
                          </a:solidFill>
                          <a:effectLst/>
                          <a:latin typeface="Aharoni" pitchFamily="2" charset="-79"/>
                          <a:ea typeface="Arial"/>
                          <a:cs typeface="Aharoni" pitchFamily="2" charset="-79"/>
                          <a:sym typeface="Arial"/>
                        </a:rPr>
                        <a:t> m</a:t>
                      </a:r>
                      <a:r>
                        <a:rPr lang="id-ID" sz="4400" b="0" i="0" u="none" strike="noStrike" cap="none" dirty="0">
                          <a:solidFill>
                            <a:srgbClr val="000000"/>
                          </a:solidFill>
                          <a:effectLst/>
                          <a:latin typeface="Aharoni" pitchFamily="2" charset="-79"/>
                          <a:ea typeface="Arial"/>
                          <a:cs typeface="Aharoni" pitchFamily="2" charset="-79"/>
                          <a:sym typeface="Arial"/>
                        </a:rPr>
                        <a:t>engembangka</a:t>
                      </a:r>
                      <a:r>
                        <a:rPr lang="en-GB" sz="4400" b="0" i="0" u="none" strike="noStrike" cap="none" dirty="0">
                          <a:solidFill>
                            <a:srgbClr val="000000"/>
                          </a:solidFill>
                          <a:effectLst/>
                          <a:latin typeface="Aharoni" pitchFamily="2" charset="-79"/>
                          <a:ea typeface="Arial"/>
                          <a:cs typeface="Aharoni" pitchFamily="2" charset="-79"/>
                          <a:sym typeface="Arial"/>
                        </a:rPr>
                        <a:t>n </a:t>
                      </a:r>
                      <a:r>
                        <a:rPr lang="en-GB" sz="4400" b="0" i="0" u="none" strike="noStrike" cap="none" dirty="0" err="1">
                          <a:solidFill>
                            <a:srgbClr val="000000"/>
                          </a:solidFill>
                          <a:effectLst/>
                          <a:latin typeface="Aharoni" pitchFamily="2" charset="-79"/>
                          <a:ea typeface="Arial"/>
                          <a:cs typeface="Aharoni" pitchFamily="2" charset="-79"/>
                          <a:sym typeface="Arial"/>
                        </a:rPr>
                        <a:t>Kreativitas</a:t>
                      </a:r>
                      <a:r>
                        <a:rPr lang="en-GB" sz="4400" b="0" i="0" u="none" strike="noStrike" cap="none" dirty="0">
                          <a:solidFill>
                            <a:srgbClr val="000000"/>
                          </a:solidFill>
                          <a:effectLst/>
                          <a:latin typeface="Aharoni" pitchFamily="2" charset="-79"/>
                          <a:ea typeface="Arial"/>
                          <a:cs typeface="Aharoni" pitchFamily="2" charset="-79"/>
                          <a:sym typeface="Arial"/>
                        </a:rPr>
                        <a:t> </a:t>
                      </a:r>
                      <a:r>
                        <a:rPr lang="en-GB" sz="4400" b="0" i="0" u="none" strike="noStrike" cap="none" dirty="0" err="1">
                          <a:solidFill>
                            <a:srgbClr val="000000"/>
                          </a:solidFill>
                          <a:effectLst/>
                          <a:latin typeface="Aharoni" pitchFamily="2" charset="-79"/>
                          <a:ea typeface="Arial"/>
                          <a:cs typeface="Aharoni" pitchFamily="2" charset="-79"/>
                          <a:sym typeface="Arial"/>
                        </a:rPr>
                        <a:t>siswa</a:t>
                      </a:r>
                      <a:r>
                        <a:rPr lang="en-GB" sz="4400" b="0" i="0" u="none" strike="noStrike" cap="none" dirty="0">
                          <a:solidFill>
                            <a:srgbClr val="000000"/>
                          </a:solidFill>
                          <a:effectLst/>
                          <a:latin typeface="Aharoni" pitchFamily="2" charset="-79"/>
                          <a:ea typeface="Arial"/>
                          <a:cs typeface="Aharoni" pitchFamily="2" charset="-79"/>
                          <a:sym typeface="Arial"/>
                        </a:rPr>
                        <a:t>?</a:t>
                      </a:r>
                      <a:endParaRPr lang="en-US" sz="4400" b="0" i="0" u="none" strike="noStrike" cap="none" dirty="0">
                        <a:solidFill>
                          <a:srgbClr val="000000"/>
                        </a:solidFill>
                        <a:effectLst/>
                        <a:latin typeface="Aharoni" pitchFamily="2" charset="-79"/>
                        <a:ea typeface="Arial"/>
                        <a:cs typeface="Aharoni" pitchFamily="2" charset="-79"/>
                        <a:sym typeface="Arial"/>
                      </a:endParaRPr>
                    </a:p>
                    <a:p>
                      <a:pPr marL="0" lvl="0" indent="0" algn="just" rtl="0">
                        <a:spcBef>
                          <a:spcPts val="0"/>
                        </a:spcBef>
                        <a:spcAft>
                          <a:spcPts val="0"/>
                        </a:spcAft>
                        <a:buNone/>
                      </a:pPr>
                      <a:endParaRPr sz="4400" dirty="0">
                        <a:solidFill>
                          <a:schemeClr val="dk1"/>
                        </a:solidFill>
                        <a:latin typeface="Aharoni" pitchFamily="2" charset="-79"/>
                        <a:ea typeface="Montserrat"/>
                        <a:cs typeface="Aharoni" pitchFamily="2" charset="-79"/>
                        <a:sym typeface="Montserrat"/>
                      </a:endParaRPr>
                    </a:p>
                  </a:txBody>
                  <a:tcPr marL="548625" marR="91425" marT="91425" marB="91425"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3"/>
                  </a:ext>
                </a:extLst>
              </a:tr>
            </a:tbl>
          </a:graphicData>
        </a:graphic>
      </p:graphicFrame>
      <p:sp>
        <p:nvSpPr>
          <p:cNvPr id="2" name="Flowchart: Process 1"/>
          <p:cNvSpPr/>
          <p:nvPr/>
        </p:nvSpPr>
        <p:spPr>
          <a:xfrm>
            <a:off x="1517118" y="2420938"/>
            <a:ext cx="20035573" cy="2180431"/>
          </a:xfrm>
          <a:prstGeom prst="flowChartProcess">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d-ID" sz="4400" dirty="0">
                <a:solidFill>
                  <a:schemeClr val="tx1"/>
                </a:solidFill>
                <a:latin typeface="Aharoni" pitchFamily="2" charset="-79"/>
                <a:cs typeface="Aharoni" pitchFamily="2" charset="-79"/>
              </a:rPr>
              <a:t>Berdasarkan latar belakang yang telah dipaparkan sebelumnya, maka dapat disimpulkan bahwa rumusan masalah dari penelitian ini secara sistematis adalah :</a:t>
            </a:r>
            <a:endParaRPr lang="en-US" sz="4400" dirty="0">
              <a:solidFill>
                <a:schemeClr val="tx1"/>
              </a:solidFill>
              <a:latin typeface="Aharoni" pitchFamily="2" charset="-79"/>
              <a:cs typeface="Aharoni" pitchFamily="2" charset="-79"/>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7"/>
          <p:cNvSpPr txBox="1">
            <a:spLocks noGrp="1"/>
          </p:cNvSpPr>
          <p:nvPr>
            <p:ph type="title"/>
          </p:nvPr>
        </p:nvSpPr>
        <p:spPr>
          <a:xfrm>
            <a:off x="457200" y="658628"/>
            <a:ext cx="21469200" cy="1494300"/>
          </a:xfrm>
          <a:prstGeom prst="rect">
            <a:avLst/>
          </a:prstGeom>
        </p:spPr>
        <p:txBody>
          <a:bodyPr spcFirstLastPara="1" wrap="square" lIns="255950" tIns="255950" rIns="255950" bIns="255950" anchor="b" anchorCtr="0">
            <a:noAutofit/>
          </a:bodyPr>
          <a:lstStyle/>
          <a:p>
            <a:pPr marL="0" lvl="0" indent="0" algn="ctr" rtl="0">
              <a:spcBef>
                <a:spcPts val="0"/>
              </a:spcBef>
              <a:spcAft>
                <a:spcPts val="0"/>
              </a:spcAft>
              <a:buNone/>
            </a:pPr>
            <a:r>
              <a:rPr lang="id-ID" dirty="0">
                <a:latin typeface="Algerian" pitchFamily="82" charset="0"/>
              </a:rPr>
              <a:t>TUJUAN PENELITIAN</a:t>
            </a:r>
            <a:endParaRPr dirty="0">
              <a:latin typeface="Algerian" pitchFamily="82" charset="0"/>
            </a:endParaRPr>
          </a:p>
        </p:txBody>
      </p:sp>
      <p:grpSp>
        <p:nvGrpSpPr>
          <p:cNvPr id="22" name="Google Shape;182;p28"/>
          <p:cNvGrpSpPr/>
          <p:nvPr/>
        </p:nvGrpSpPr>
        <p:grpSpPr>
          <a:xfrm>
            <a:off x="775494" y="2288320"/>
            <a:ext cx="8686800" cy="2875745"/>
            <a:chOff x="3638871" y="1594675"/>
            <a:chExt cx="4786200" cy="1208575"/>
          </a:xfrm>
        </p:grpSpPr>
        <p:sp>
          <p:nvSpPr>
            <p:cNvPr id="23" name="Google Shape;183;p28"/>
            <p:cNvSpPr txBox="1"/>
            <p:nvPr/>
          </p:nvSpPr>
          <p:spPr>
            <a:xfrm>
              <a:off x="3638871" y="1594675"/>
              <a:ext cx="4786200" cy="347099"/>
            </a:xfrm>
            <a:prstGeom prst="rect">
              <a:avLst/>
            </a:prstGeom>
            <a:solidFill>
              <a:schemeClr val="dk2"/>
            </a:solidFill>
            <a:ln w="19050" cap="flat" cmpd="sng">
              <a:solidFill>
                <a:schemeClr val="accent1"/>
              </a:solidFill>
              <a:prstDash val="solid"/>
              <a:round/>
              <a:headEnd type="none" w="sm" len="sm"/>
              <a:tailEnd type="none" w="sm" len="sm"/>
            </a:ln>
            <a:effectLst>
              <a:outerShdw dist="47625" dir="3000000" algn="bl" rotWithShape="0">
                <a:srgbClr val="B4A7D6"/>
              </a:outerShdw>
            </a:effectLst>
          </p:spPr>
          <p:txBody>
            <a:bodyPr spcFirstLastPara="1" wrap="square" lIns="182875" tIns="91425" rIns="91425" bIns="91425" anchor="ctr" anchorCtr="0">
              <a:noAutofit/>
            </a:bodyPr>
            <a:lstStyle/>
            <a:p>
              <a:pPr marL="0" lvl="0" indent="0" algn="l" rtl="0">
                <a:spcBef>
                  <a:spcPts val="0"/>
                </a:spcBef>
                <a:spcAft>
                  <a:spcPts val="0"/>
                </a:spcAft>
                <a:buNone/>
              </a:pPr>
              <a:r>
                <a:rPr lang="id-ID" sz="4800" b="1" dirty="0">
                  <a:solidFill>
                    <a:schemeClr val="dk1"/>
                  </a:solidFill>
                  <a:latin typeface="Patua One"/>
                  <a:ea typeface="Patua One"/>
                  <a:cs typeface="Patua One"/>
                  <a:sym typeface="Patua One"/>
                </a:rPr>
                <a:t>1</a:t>
              </a:r>
              <a:endParaRPr sz="4800" b="1" dirty="0">
                <a:solidFill>
                  <a:schemeClr val="dk1"/>
                </a:solidFill>
                <a:latin typeface="Patua One"/>
                <a:ea typeface="Patua One"/>
                <a:cs typeface="Patua One"/>
                <a:sym typeface="Patua One"/>
              </a:endParaRPr>
            </a:p>
          </p:txBody>
        </p:sp>
        <p:sp>
          <p:nvSpPr>
            <p:cNvPr id="24" name="Google Shape;178;p28"/>
            <p:cNvSpPr txBox="1"/>
            <p:nvPr/>
          </p:nvSpPr>
          <p:spPr>
            <a:xfrm>
              <a:off x="3638871" y="1941774"/>
              <a:ext cx="4786200" cy="861476"/>
            </a:xfrm>
            <a:prstGeom prst="rect">
              <a:avLst/>
            </a:prstGeom>
            <a:solidFill>
              <a:schemeClr val="tx2">
                <a:lumMod val="90000"/>
              </a:schemeClr>
            </a:solidFill>
            <a:ln w="19050" cap="flat" cmpd="sng">
              <a:solidFill>
                <a:schemeClr val="accent1"/>
              </a:solidFill>
              <a:prstDash val="solid"/>
              <a:round/>
              <a:headEnd type="none" w="sm" len="sm"/>
              <a:tailEnd type="none" w="sm" len="sm"/>
            </a:ln>
          </p:spPr>
          <p:txBody>
            <a:bodyPr spcFirstLastPara="1" wrap="square" lIns="182875" tIns="91425" rIns="91425" bIns="91425" anchor="ctr" anchorCtr="0">
              <a:noAutofit/>
            </a:bodyPr>
            <a:lstStyle/>
            <a:p>
              <a:pPr marL="0" lvl="0" indent="0" algn="l" rtl="0">
                <a:spcBef>
                  <a:spcPts val="0"/>
                </a:spcBef>
                <a:spcAft>
                  <a:spcPts val="0"/>
                </a:spcAft>
                <a:buNone/>
              </a:pPr>
              <a:endParaRPr sz="4800" dirty="0">
                <a:solidFill>
                  <a:schemeClr val="dk1"/>
                </a:solidFill>
                <a:latin typeface="Rubik"/>
                <a:ea typeface="Rubik"/>
                <a:cs typeface="Rubik"/>
                <a:sym typeface="Rubik"/>
              </a:endParaRPr>
            </a:p>
          </p:txBody>
        </p:sp>
      </p:grpSp>
      <p:grpSp>
        <p:nvGrpSpPr>
          <p:cNvPr id="25" name="Google Shape;182;p28"/>
          <p:cNvGrpSpPr/>
          <p:nvPr/>
        </p:nvGrpSpPr>
        <p:grpSpPr>
          <a:xfrm>
            <a:off x="5132388" y="5596979"/>
            <a:ext cx="9451327" cy="2738175"/>
            <a:chOff x="3624719" y="1606519"/>
            <a:chExt cx="4800352" cy="1196731"/>
          </a:xfrm>
        </p:grpSpPr>
        <p:sp>
          <p:nvSpPr>
            <p:cNvPr id="26" name="Google Shape;183;p28"/>
            <p:cNvSpPr txBox="1"/>
            <p:nvPr/>
          </p:nvSpPr>
          <p:spPr>
            <a:xfrm>
              <a:off x="3624719" y="1606519"/>
              <a:ext cx="4786200" cy="295793"/>
            </a:xfrm>
            <a:prstGeom prst="rect">
              <a:avLst/>
            </a:prstGeom>
            <a:solidFill>
              <a:schemeClr val="dk2"/>
            </a:solidFill>
            <a:ln w="19050" cap="flat" cmpd="sng">
              <a:solidFill>
                <a:schemeClr val="accent1"/>
              </a:solidFill>
              <a:prstDash val="solid"/>
              <a:round/>
              <a:headEnd type="none" w="sm" len="sm"/>
              <a:tailEnd type="none" w="sm" len="sm"/>
            </a:ln>
            <a:effectLst>
              <a:outerShdw dist="47625" dir="3000000" algn="bl" rotWithShape="0">
                <a:srgbClr val="B4A7D6"/>
              </a:outerShdw>
            </a:effectLst>
          </p:spPr>
          <p:txBody>
            <a:bodyPr spcFirstLastPara="1" wrap="square" lIns="182875" tIns="91425" rIns="91425" bIns="91425" anchor="ctr" anchorCtr="0">
              <a:noAutofit/>
            </a:bodyPr>
            <a:lstStyle/>
            <a:p>
              <a:pPr lvl="0">
                <a:defRPr/>
              </a:pPr>
              <a:r>
                <a:rPr lang="id-ID" sz="4800" b="1" dirty="0">
                  <a:latin typeface="+mj-lt"/>
                  <a:cs typeface="Aharoni" pitchFamily="2" charset="-79"/>
                </a:rPr>
                <a:t>2</a:t>
              </a:r>
              <a:endParaRPr lang="id-ID" sz="4800" b="1" dirty="0">
                <a:solidFill>
                  <a:schemeClr val="dk1"/>
                </a:solidFill>
                <a:latin typeface="+mj-lt"/>
                <a:cs typeface="Aharoni" pitchFamily="2" charset="-79"/>
              </a:endParaRPr>
            </a:p>
          </p:txBody>
        </p:sp>
        <p:sp>
          <p:nvSpPr>
            <p:cNvPr id="27" name="Google Shape;178;p28"/>
            <p:cNvSpPr txBox="1"/>
            <p:nvPr/>
          </p:nvSpPr>
          <p:spPr>
            <a:xfrm>
              <a:off x="3638871" y="1902312"/>
              <a:ext cx="4786200" cy="900938"/>
            </a:xfrm>
            <a:prstGeom prst="rect">
              <a:avLst/>
            </a:prstGeom>
            <a:solidFill>
              <a:schemeClr val="bg1">
                <a:lumMod val="75000"/>
              </a:schemeClr>
            </a:solidFill>
            <a:ln w="19050" cap="flat" cmpd="sng">
              <a:solidFill>
                <a:schemeClr val="accent1"/>
              </a:solidFill>
              <a:prstDash val="solid"/>
              <a:round/>
              <a:headEnd type="none" w="sm" len="sm"/>
              <a:tailEnd type="none" w="sm" len="sm"/>
            </a:ln>
          </p:spPr>
          <p:txBody>
            <a:bodyPr spcFirstLastPara="1" wrap="square" lIns="182875" tIns="91425" rIns="91425" bIns="91425" anchor="ctr" anchorCtr="0">
              <a:noAutofit/>
            </a:bodyPr>
            <a:lstStyle/>
            <a:p>
              <a:pPr marL="0" lvl="0" indent="0" algn="l" rtl="0">
                <a:spcBef>
                  <a:spcPts val="0"/>
                </a:spcBef>
                <a:spcAft>
                  <a:spcPts val="0"/>
                </a:spcAft>
                <a:buNone/>
              </a:pPr>
              <a:endParaRPr sz="4800" dirty="0">
                <a:solidFill>
                  <a:schemeClr val="dk1"/>
                </a:solidFill>
                <a:latin typeface="Rubik"/>
                <a:ea typeface="Rubik"/>
                <a:cs typeface="Rubik"/>
                <a:sym typeface="Rubik"/>
              </a:endParaRPr>
            </a:p>
          </p:txBody>
        </p:sp>
      </p:grpSp>
      <p:grpSp>
        <p:nvGrpSpPr>
          <p:cNvPr id="28" name="Google Shape;182;p28"/>
          <p:cNvGrpSpPr/>
          <p:nvPr/>
        </p:nvGrpSpPr>
        <p:grpSpPr>
          <a:xfrm>
            <a:off x="10434206" y="8815623"/>
            <a:ext cx="9195684" cy="3447544"/>
            <a:chOff x="3638871" y="1594675"/>
            <a:chExt cx="4786200" cy="1208576"/>
          </a:xfrm>
        </p:grpSpPr>
        <p:sp>
          <p:nvSpPr>
            <p:cNvPr id="29" name="Google Shape;183;p28"/>
            <p:cNvSpPr txBox="1"/>
            <p:nvPr/>
          </p:nvSpPr>
          <p:spPr>
            <a:xfrm>
              <a:off x="3638871" y="1594675"/>
              <a:ext cx="4786200" cy="347492"/>
            </a:xfrm>
            <a:prstGeom prst="rect">
              <a:avLst/>
            </a:prstGeom>
            <a:solidFill>
              <a:schemeClr val="dk2"/>
            </a:solidFill>
            <a:ln w="19050" cap="flat" cmpd="sng">
              <a:solidFill>
                <a:schemeClr val="accent1"/>
              </a:solidFill>
              <a:prstDash val="solid"/>
              <a:round/>
              <a:headEnd type="none" w="sm" len="sm"/>
              <a:tailEnd type="none" w="sm" len="sm"/>
            </a:ln>
            <a:effectLst>
              <a:outerShdw dist="47625" dir="3000000" algn="bl" rotWithShape="0">
                <a:srgbClr val="B4A7D6"/>
              </a:outerShdw>
            </a:effectLst>
          </p:spPr>
          <p:txBody>
            <a:bodyPr spcFirstLastPara="1" wrap="square" lIns="182875" tIns="91425" rIns="91425" bIns="91425" anchor="ctr" anchorCtr="0">
              <a:noAutofit/>
            </a:bodyPr>
            <a:lstStyle/>
            <a:p>
              <a:pPr marL="0" lvl="0" indent="0" algn="l" rtl="0">
                <a:spcBef>
                  <a:spcPts val="0"/>
                </a:spcBef>
                <a:spcAft>
                  <a:spcPts val="0"/>
                </a:spcAft>
                <a:buNone/>
              </a:pPr>
              <a:r>
                <a:rPr lang="id-ID" sz="4800" b="1" dirty="0">
                  <a:solidFill>
                    <a:schemeClr val="dk1"/>
                  </a:solidFill>
                  <a:latin typeface="Patua One"/>
                  <a:ea typeface="Patua One"/>
                  <a:cs typeface="Patua One"/>
                  <a:sym typeface="Patua One"/>
                </a:rPr>
                <a:t>3</a:t>
              </a:r>
              <a:endParaRPr sz="4800" b="1" dirty="0">
                <a:solidFill>
                  <a:schemeClr val="dk1"/>
                </a:solidFill>
                <a:latin typeface="Patua One"/>
                <a:ea typeface="Patua One"/>
                <a:cs typeface="Patua One"/>
                <a:sym typeface="Patua One"/>
              </a:endParaRPr>
            </a:p>
          </p:txBody>
        </p:sp>
        <p:sp>
          <p:nvSpPr>
            <p:cNvPr id="30" name="Google Shape;178;p28"/>
            <p:cNvSpPr txBox="1"/>
            <p:nvPr/>
          </p:nvSpPr>
          <p:spPr>
            <a:xfrm>
              <a:off x="3638871" y="1942167"/>
              <a:ext cx="4786200" cy="861084"/>
            </a:xfrm>
            <a:prstGeom prst="rect">
              <a:avLst/>
            </a:prstGeom>
            <a:solidFill>
              <a:schemeClr val="bg1">
                <a:lumMod val="90000"/>
              </a:schemeClr>
            </a:solidFill>
            <a:ln w="19050" cap="flat" cmpd="sng">
              <a:solidFill>
                <a:schemeClr val="accent1"/>
              </a:solidFill>
              <a:prstDash val="solid"/>
              <a:round/>
              <a:headEnd type="none" w="sm" len="sm"/>
              <a:tailEnd type="none" w="sm" len="sm"/>
            </a:ln>
          </p:spPr>
          <p:txBody>
            <a:bodyPr spcFirstLastPara="1" wrap="square" lIns="182875" tIns="91425" rIns="91425" bIns="91425" anchor="ctr" anchorCtr="0">
              <a:noAutofit/>
            </a:bodyPr>
            <a:lstStyle/>
            <a:p>
              <a:pPr marL="0" lvl="0" indent="0" algn="l" rtl="0">
                <a:spcBef>
                  <a:spcPts val="0"/>
                </a:spcBef>
                <a:spcAft>
                  <a:spcPts val="0"/>
                </a:spcAft>
                <a:buNone/>
              </a:pPr>
              <a:endParaRPr sz="4000" dirty="0">
                <a:solidFill>
                  <a:schemeClr val="dk1"/>
                </a:solidFill>
                <a:latin typeface="Rubik"/>
                <a:ea typeface="Rubik"/>
                <a:cs typeface="Rubik"/>
                <a:sym typeface="Rubik"/>
              </a:endParaRPr>
            </a:p>
          </p:txBody>
        </p:sp>
      </p:grpSp>
      <p:sp>
        <p:nvSpPr>
          <p:cNvPr id="4" name="Rectangle 3"/>
          <p:cNvSpPr/>
          <p:nvPr/>
        </p:nvSpPr>
        <p:spPr>
          <a:xfrm>
            <a:off x="1049055" y="3101962"/>
            <a:ext cx="8439150" cy="2062103"/>
          </a:xfrm>
          <a:prstGeom prst="rect">
            <a:avLst/>
          </a:prstGeom>
        </p:spPr>
        <p:txBody>
          <a:bodyPr wrap="square">
            <a:spAutoFit/>
          </a:bodyPr>
          <a:lstStyle/>
          <a:p>
            <a:pPr lvl="0" algn="just"/>
            <a:r>
              <a:rPr lang="en-GB" sz="3200" dirty="0" err="1"/>
              <a:t>Mendeskripsikan</a:t>
            </a:r>
            <a:r>
              <a:rPr lang="en-GB" sz="3200" dirty="0"/>
              <a:t> </a:t>
            </a:r>
            <a:r>
              <a:rPr lang="en-GB" sz="3200" dirty="0" err="1"/>
              <a:t>perancangan</a:t>
            </a:r>
            <a:r>
              <a:rPr lang="en-GB" sz="3200" dirty="0"/>
              <a:t> </a:t>
            </a:r>
            <a:r>
              <a:rPr lang="en-GB" sz="3200" dirty="0" err="1"/>
              <a:t>modul</a:t>
            </a:r>
            <a:r>
              <a:rPr lang="en-GB" sz="3200" dirty="0"/>
              <a:t> </a:t>
            </a:r>
            <a:r>
              <a:rPr lang="en-GB" sz="3200" dirty="0" err="1"/>
              <a:t>projek</a:t>
            </a:r>
            <a:r>
              <a:rPr lang="en-GB" sz="3200" dirty="0"/>
              <a:t> </a:t>
            </a:r>
            <a:r>
              <a:rPr lang="en-GB" sz="3200" dirty="0" err="1"/>
              <a:t>penguatan</a:t>
            </a:r>
            <a:r>
              <a:rPr lang="en-GB" sz="3200" dirty="0"/>
              <a:t> </a:t>
            </a:r>
            <a:r>
              <a:rPr lang="en-GB" sz="3200" dirty="0" err="1"/>
              <a:t>profil</a:t>
            </a:r>
            <a:r>
              <a:rPr lang="en-GB" sz="3200" dirty="0"/>
              <a:t> </a:t>
            </a:r>
            <a:r>
              <a:rPr lang="en-GB" sz="3200" dirty="0" err="1"/>
              <a:t>pelajar</a:t>
            </a:r>
            <a:r>
              <a:rPr lang="en-GB" sz="3200" dirty="0"/>
              <a:t> </a:t>
            </a:r>
            <a:r>
              <a:rPr lang="en-GB" sz="3200" dirty="0" err="1"/>
              <a:t>Pancasila</a:t>
            </a:r>
            <a:r>
              <a:rPr lang="en-GB" sz="3200" dirty="0"/>
              <a:t> di </a:t>
            </a:r>
            <a:r>
              <a:rPr lang="en-GB" sz="3200" dirty="0" err="1"/>
              <a:t>bidang</a:t>
            </a:r>
            <a:r>
              <a:rPr lang="en-GB" sz="3200" dirty="0"/>
              <a:t> </a:t>
            </a:r>
            <a:r>
              <a:rPr lang="en-GB" sz="3200" dirty="0" err="1"/>
              <a:t>kriya</a:t>
            </a:r>
            <a:r>
              <a:rPr lang="en-GB" sz="3200" dirty="0"/>
              <a:t> </a:t>
            </a:r>
            <a:r>
              <a:rPr lang="en-GB" sz="3200" dirty="0" err="1"/>
              <a:t>untuk</a:t>
            </a:r>
            <a:r>
              <a:rPr lang="en-GB" sz="3200" dirty="0"/>
              <a:t> </a:t>
            </a:r>
            <a:r>
              <a:rPr lang="en-GB" sz="3200" dirty="0" err="1"/>
              <a:t>mengembangkan</a:t>
            </a:r>
            <a:r>
              <a:rPr lang="en-GB" sz="3200" dirty="0"/>
              <a:t> </a:t>
            </a:r>
            <a:r>
              <a:rPr lang="en-GB" sz="3200" dirty="0" err="1"/>
              <a:t>Kreativitas</a:t>
            </a:r>
            <a:r>
              <a:rPr lang="en-GB" sz="3200" dirty="0"/>
              <a:t> </a:t>
            </a:r>
            <a:r>
              <a:rPr lang="en-GB" sz="3200" dirty="0" err="1"/>
              <a:t>siswa</a:t>
            </a:r>
            <a:r>
              <a:rPr lang="en-GB" sz="3200" dirty="0"/>
              <a:t>.</a:t>
            </a:r>
            <a:endParaRPr lang="en-US" sz="3200" dirty="0"/>
          </a:p>
        </p:txBody>
      </p:sp>
      <p:sp>
        <p:nvSpPr>
          <p:cNvPr id="31" name="Rectangle 30"/>
          <p:cNvSpPr/>
          <p:nvPr/>
        </p:nvSpPr>
        <p:spPr>
          <a:xfrm>
            <a:off x="5268630" y="6519630"/>
            <a:ext cx="9206706" cy="1569660"/>
          </a:xfrm>
          <a:prstGeom prst="rect">
            <a:avLst/>
          </a:prstGeom>
        </p:spPr>
        <p:txBody>
          <a:bodyPr wrap="square">
            <a:spAutoFit/>
          </a:bodyPr>
          <a:lstStyle/>
          <a:p>
            <a:pPr lvl="0" algn="just"/>
            <a:r>
              <a:rPr lang="en-GB" sz="3200" dirty="0" err="1"/>
              <a:t>Mendeskripsikan</a:t>
            </a:r>
            <a:r>
              <a:rPr lang="en-GB" sz="3200" dirty="0"/>
              <a:t> proses </a:t>
            </a:r>
            <a:r>
              <a:rPr lang="en-GB" sz="3200" dirty="0" err="1"/>
              <a:t>pembuatan</a:t>
            </a:r>
            <a:r>
              <a:rPr lang="en-GB" sz="3200" dirty="0"/>
              <a:t> </a:t>
            </a:r>
            <a:r>
              <a:rPr lang="en-GB" sz="3200" dirty="0" err="1"/>
              <a:t>modul</a:t>
            </a:r>
            <a:r>
              <a:rPr lang="en-GB" sz="3200" dirty="0"/>
              <a:t> </a:t>
            </a:r>
            <a:r>
              <a:rPr lang="en-GB" sz="3200" dirty="0" err="1"/>
              <a:t>projek</a:t>
            </a:r>
            <a:r>
              <a:rPr lang="en-GB" sz="3200" dirty="0"/>
              <a:t> </a:t>
            </a:r>
            <a:r>
              <a:rPr lang="en-GB" sz="3200" dirty="0" err="1"/>
              <a:t>penguatan</a:t>
            </a:r>
            <a:r>
              <a:rPr lang="en-GB" sz="3200" dirty="0"/>
              <a:t> </a:t>
            </a:r>
            <a:r>
              <a:rPr lang="en-GB" sz="3200" dirty="0" err="1"/>
              <a:t>profil</a:t>
            </a:r>
            <a:r>
              <a:rPr lang="en-GB" sz="3200" dirty="0"/>
              <a:t> </a:t>
            </a:r>
            <a:r>
              <a:rPr lang="en-GB" sz="3200" dirty="0" err="1"/>
              <a:t>pelajar</a:t>
            </a:r>
            <a:r>
              <a:rPr lang="en-GB" sz="3200" dirty="0"/>
              <a:t> </a:t>
            </a:r>
            <a:r>
              <a:rPr lang="en-GB" sz="3200" dirty="0" err="1"/>
              <a:t>Pancasila</a:t>
            </a:r>
            <a:r>
              <a:rPr lang="en-GB" sz="3200" dirty="0"/>
              <a:t> di </a:t>
            </a:r>
            <a:r>
              <a:rPr lang="en-GB" sz="3200" dirty="0" err="1"/>
              <a:t>bidang</a:t>
            </a:r>
            <a:r>
              <a:rPr lang="en-GB" sz="3200" dirty="0"/>
              <a:t> </a:t>
            </a:r>
            <a:r>
              <a:rPr lang="en-GB" sz="3200" dirty="0" err="1"/>
              <a:t>kriya</a:t>
            </a:r>
            <a:r>
              <a:rPr lang="en-GB" sz="3200" dirty="0"/>
              <a:t> </a:t>
            </a:r>
            <a:r>
              <a:rPr lang="en-GB" sz="3200" dirty="0" err="1"/>
              <a:t>untuk</a:t>
            </a:r>
            <a:r>
              <a:rPr lang="en-GB" sz="3200" dirty="0"/>
              <a:t> </a:t>
            </a:r>
            <a:r>
              <a:rPr lang="en-GB" sz="3200" dirty="0" err="1"/>
              <a:t>mengembangkan</a:t>
            </a:r>
            <a:r>
              <a:rPr lang="en-GB" sz="3200" dirty="0"/>
              <a:t> </a:t>
            </a:r>
            <a:r>
              <a:rPr lang="en-GB" sz="3200" dirty="0" err="1"/>
              <a:t>Kreativitas</a:t>
            </a:r>
            <a:r>
              <a:rPr lang="en-GB" sz="3200" dirty="0"/>
              <a:t> </a:t>
            </a:r>
            <a:r>
              <a:rPr lang="en-GB" sz="3200" dirty="0" err="1"/>
              <a:t>siswa</a:t>
            </a:r>
            <a:r>
              <a:rPr lang="en-GB" sz="3200" dirty="0"/>
              <a:t>.</a:t>
            </a:r>
            <a:endParaRPr lang="en-US" sz="3200" dirty="0"/>
          </a:p>
        </p:txBody>
      </p:sp>
      <p:sp>
        <p:nvSpPr>
          <p:cNvPr id="96" name="Rectangle 95"/>
          <p:cNvSpPr/>
          <p:nvPr/>
        </p:nvSpPr>
        <p:spPr>
          <a:xfrm>
            <a:off x="10521384" y="10019631"/>
            <a:ext cx="9108506" cy="2062103"/>
          </a:xfrm>
          <a:prstGeom prst="rect">
            <a:avLst/>
          </a:prstGeom>
        </p:spPr>
        <p:txBody>
          <a:bodyPr wrap="square">
            <a:spAutoFit/>
          </a:bodyPr>
          <a:lstStyle/>
          <a:p>
            <a:pPr lvl="0" algn="just"/>
            <a:r>
              <a:rPr lang="en-GB" sz="3200" dirty="0" err="1"/>
              <a:t>Mengidentifikasi</a:t>
            </a:r>
            <a:r>
              <a:rPr lang="en-GB" sz="3200" dirty="0"/>
              <a:t> </a:t>
            </a:r>
            <a:r>
              <a:rPr lang="en-GB" sz="3200" dirty="0" err="1"/>
              <a:t>hasil</a:t>
            </a:r>
            <a:r>
              <a:rPr lang="en-GB" sz="3200" dirty="0"/>
              <a:t> </a:t>
            </a:r>
            <a:r>
              <a:rPr lang="en-GB" sz="3200" dirty="0" err="1"/>
              <a:t>validasi</a:t>
            </a:r>
            <a:r>
              <a:rPr lang="id-ID" sz="3200" dirty="0"/>
              <a:t> ahli mengenai</a:t>
            </a:r>
            <a:r>
              <a:rPr lang="en-GB" sz="3200" dirty="0"/>
              <a:t> </a:t>
            </a:r>
            <a:r>
              <a:rPr lang="en-GB" sz="3200" dirty="0" err="1"/>
              <a:t>modul</a:t>
            </a:r>
            <a:r>
              <a:rPr lang="en-GB" sz="3200" dirty="0"/>
              <a:t> </a:t>
            </a:r>
            <a:r>
              <a:rPr lang="en-GB" sz="3200" dirty="0" err="1"/>
              <a:t>projek</a:t>
            </a:r>
            <a:r>
              <a:rPr lang="en-GB" sz="3200" dirty="0"/>
              <a:t> </a:t>
            </a:r>
            <a:r>
              <a:rPr lang="en-GB" sz="3200" dirty="0" err="1"/>
              <a:t>penguatan</a:t>
            </a:r>
            <a:r>
              <a:rPr lang="en-GB" sz="3200" dirty="0"/>
              <a:t> </a:t>
            </a:r>
            <a:r>
              <a:rPr lang="en-GB" sz="3200" dirty="0" err="1"/>
              <a:t>profil</a:t>
            </a:r>
            <a:r>
              <a:rPr lang="en-GB" sz="3200" dirty="0"/>
              <a:t> </a:t>
            </a:r>
            <a:r>
              <a:rPr lang="en-GB" sz="3200" dirty="0" err="1"/>
              <a:t>pelajar</a:t>
            </a:r>
            <a:r>
              <a:rPr lang="en-GB" sz="3200" dirty="0"/>
              <a:t> </a:t>
            </a:r>
            <a:r>
              <a:rPr lang="en-GB" sz="3200" dirty="0" err="1"/>
              <a:t>Pancasila</a:t>
            </a:r>
            <a:r>
              <a:rPr lang="en-GB" sz="3200" dirty="0"/>
              <a:t> di </a:t>
            </a:r>
            <a:r>
              <a:rPr lang="en-GB" sz="3200" dirty="0" err="1"/>
              <a:t>bidang</a:t>
            </a:r>
            <a:r>
              <a:rPr lang="en-GB" sz="3200" dirty="0"/>
              <a:t> </a:t>
            </a:r>
            <a:r>
              <a:rPr lang="en-GB" sz="3200" dirty="0" err="1"/>
              <a:t>kriya</a:t>
            </a:r>
            <a:r>
              <a:rPr lang="en-GB" sz="3200" dirty="0"/>
              <a:t> </a:t>
            </a:r>
            <a:r>
              <a:rPr lang="en-GB" sz="3200" dirty="0" err="1"/>
              <a:t>untuk</a:t>
            </a:r>
            <a:r>
              <a:rPr lang="en-GB" sz="3200" dirty="0"/>
              <a:t> </a:t>
            </a:r>
            <a:r>
              <a:rPr lang="en-GB" sz="3200" dirty="0" err="1"/>
              <a:t>mengembangkan</a:t>
            </a:r>
            <a:r>
              <a:rPr lang="en-GB" sz="3200" dirty="0"/>
              <a:t> </a:t>
            </a:r>
            <a:r>
              <a:rPr lang="en-GB" sz="3200" dirty="0" err="1"/>
              <a:t>Kreativitas</a:t>
            </a:r>
            <a:r>
              <a:rPr lang="en-GB" sz="3200" dirty="0"/>
              <a:t> </a:t>
            </a:r>
            <a:r>
              <a:rPr lang="en-GB" sz="3200" dirty="0" err="1"/>
              <a:t>siswa</a:t>
            </a:r>
            <a:r>
              <a:rPr lang="en-GB" sz="3200" dirty="0"/>
              <a:t> </a:t>
            </a:r>
            <a:r>
              <a:rPr lang="en-GB" sz="3200" dirty="0" err="1"/>
              <a:t>siswa</a:t>
            </a:r>
            <a:r>
              <a:rPr lang="en-GB" sz="3200" dirty="0"/>
              <a:t>.</a:t>
            </a:r>
            <a:endParaRPr lang="en-US" sz="3200" dirty="0"/>
          </a:p>
        </p:txBody>
      </p:sp>
      <p:sp>
        <p:nvSpPr>
          <p:cNvPr id="97" name="Curved Left Arrow 96"/>
          <p:cNvSpPr/>
          <p:nvPr/>
        </p:nvSpPr>
        <p:spPr>
          <a:xfrm rot="19140059">
            <a:off x="10774640" y="2152318"/>
            <a:ext cx="1353925" cy="325800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8" name="Curved Right Arrow 97"/>
          <p:cNvSpPr/>
          <p:nvPr/>
        </p:nvSpPr>
        <p:spPr>
          <a:xfrm rot="18896961">
            <a:off x="6986116" y="9077347"/>
            <a:ext cx="1122079" cy="299993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7" name="Google Shape;182;p28"/>
          <p:cNvGrpSpPr/>
          <p:nvPr/>
        </p:nvGrpSpPr>
        <p:grpSpPr>
          <a:xfrm>
            <a:off x="12998996" y="12685081"/>
            <a:ext cx="8941242" cy="3276600"/>
            <a:chOff x="3638871" y="1594675"/>
            <a:chExt cx="4786200" cy="1208576"/>
          </a:xfrm>
        </p:grpSpPr>
        <p:sp>
          <p:nvSpPr>
            <p:cNvPr id="18" name="Google Shape;183;p28"/>
            <p:cNvSpPr txBox="1"/>
            <p:nvPr/>
          </p:nvSpPr>
          <p:spPr>
            <a:xfrm>
              <a:off x="3638871" y="1594675"/>
              <a:ext cx="4786200" cy="347492"/>
            </a:xfrm>
            <a:prstGeom prst="rect">
              <a:avLst/>
            </a:prstGeom>
            <a:solidFill>
              <a:schemeClr val="dk2"/>
            </a:solidFill>
            <a:ln w="19050" cap="flat" cmpd="sng">
              <a:solidFill>
                <a:schemeClr val="accent1"/>
              </a:solidFill>
              <a:prstDash val="solid"/>
              <a:round/>
              <a:headEnd type="none" w="sm" len="sm"/>
              <a:tailEnd type="none" w="sm" len="sm"/>
            </a:ln>
            <a:effectLst>
              <a:outerShdw dist="47625" dir="3000000" algn="bl" rotWithShape="0">
                <a:srgbClr val="B4A7D6"/>
              </a:outerShdw>
            </a:effectLst>
          </p:spPr>
          <p:txBody>
            <a:bodyPr spcFirstLastPara="1" wrap="square" lIns="182875" tIns="91425" rIns="91425" bIns="91425" anchor="ctr" anchorCtr="0">
              <a:noAutofit/>
            </a:bodyPr>
            <a:lstStyle/>
            <a:p>
              <a:pPr marL="0" lvl="0" indent="0" algn="l" rtl="0">
                <a:spcBef>
                  <a:spcPts val="0"/>
                </a:spcBef>
                <a:spcAft>
                  <a:spcPts val="0"/>
                </a:spcAft>
                <a:buNone/>
              </a:pPr>
              <a:r>
                <a:rPr lang="id-ID" sz="4800" b="1" dirty="0">
                  <a:solidFill>
                    <a:schemeClr val="dk1"/>
                  </a:solidFill>
                  <a:latin typeface="Patua One"/>
                  <a:ea typeface="Patua One"/>
                  <a:cs typeface="Patua One"/>
                  <a:sym typeface="Patua One"/>
                </a:rPr>
                <a:t>4</a:t>
              </a:r>
              <a:endParaRPr sz="4800" b="1" dirty="0">
                <a:solidFill>
                  <a:schemeClr val="dk1"/>
                </a:solidFill>
                <a:latin typeface="Patua One"/>
                <a:ea typeface="Patua One"/>
                <a:cs typeface="Patua One"/>
                <a:sym typeface="Patua One"/>
              </a:endParaRPr>
            </a:p>
          </p:txBody>
        </p:sp>
        <p:sp>
          <p:nvSpPr>
            <p:cNvPr id="19" name="Google Shape;178;p28"/>
            <p:cNvSpPr txBox="1"/>
            <p:nvPr/>
          </p:nvSpPr>
          <p:spPr>
            <a:xfrm>
              <a:off x="3638871" y="1942167"/>
              <a:ext cx="4786200" cy="861084"/>
            </a:xfrm>
            <a:prstGeom prst="rect">
              <a:avLst/>
            </a:prstGeom>
            <a:solidFill>
              <a:schemeClr val="tx2">
                <a:lumMod val="90000"/>
              </a:schemeClr>
            </a:solidFill>
            <a:ln w="19050" cap="flat" cmpd="sng">
              <a:solidFill>
                <a:schemeClr val="accent1"/>
              </a:solidFill>
              <a:prstDash val="solid"/>
              <a:round/>
              <a:headEnd type="none" w="sm" len="sm"/>
              <a:tailEnd type="none" w="sm" len="sm"/>
            </a:ln>
          </p:spPr>
          <p:txBody>
            <a:bodyPr spcFirstLastPara="1" wrap="square" lIns="182875" tIns="91425" rIns="91425" bIns="91425" anchor="ctr" anchorCtr="0">
              <a:noAutofit/>
            </a:bodyPr>
            <a:lstStyle/>
            <a:p>
              <a:pPr marL="0" lvl="0" indent="0" algn="l" rtl="0">
                <a:spcBef>
                  <a:spcPts val="0"/>
                </a:spcBef>
                <a:spcAft>
                  <a:spcPts val="0"/>
                </a:spcAft>
                <a:buNone/>
              </a:pPr>
              <a:endParaRPr sz="4000" dirty="0">
                <a:solidFill>
                  <a:schemeClr val="dk1"/>
                </a:solidFill>
                <a:latin typeface="Rubik"/>
                <a:ea typeface="Rubik"/>
                <a:cs typeface="Rubik"/>
                <a:sym typeface="Rubik"/>
              </a:endParaRPr>
            </a:p>
          </p:txBody>
        </p:sp>
      </p:grpSp>
      <p:sp>
        <p:nvSpPr>
          <p:cNvPr id="2" name="Rectangle 1"/>
          <p:cNvSpPr/>
          <p:nvPr/>
        </p:nvSpPr>
        <p:spPr>
          <a:xfrm>
            <a:off x="13126217" y="13763376"/>
            <a:ext cx="8686800" cy="2062103"/>
          </a:xfrm>
          <a:prstGeom prst="rect">
            <a:avLst/>
          </a:prstGeom>
        </p:spPr>
        <p:txBody>
          <a:bodyPr wrap="square">
            <a:spAutoFit/>
          </a:bodyPr>
          <a:lstStyle/>
          <a:p>
            <a:pPr lvl="0" algn="just"/>
            <a:r>
              <a:rPr lang="en-GB" sz="3200" dirty="0" err="1"/>
              <a:t>Menjabarkan</a:t>
            </a:r>
            <a:r>
              <a:rPr lang="en-GB" sz="3200" dirty="0"/>
              <a:t> </a:t>
            </a:r>
            <a:r>
              <a:rPr lang="en-GB" sz="3200" dirty="0" err="1"/>
              <a:t>hasil</a:t>
            </a:r>
            <a:r>
              <a:rPr lang="en-GB" sz="3200" dirty="0"/>
              <a:t> </a:t>
            </a:r>
            <a:r>
              <a:rPr lang="en-GB" sz="3200" dirty="0" err="1"/>
              <a:t>akhir</a:t>
            </a:r>
            <a:r>
              <a:rPr lang="en-GB" sz="3200" dirty="0"/>
              <a:t> </a:t>
            </a:r>
            <a:r>
              <a:rPr lang="en-GB" sz="3200" dirty="0" err="1"/>
              <a:t>pengembangan</a:t>
            </a:r>
            <a:r>
              <a:rPr lang="en-GB" sz="3200" dirty="0"/>
              <a:t> </a:t>
            </a:r>
            <a:r>
              <a:rPr lang="en-GB" sz="3200" dirty="0" err="1"/>
              <a:t>modul</a:t>
            </a:r>
            <a:r>
              <a:rPr lang="en-GB" sz="3200" dirty="0"/>
              <a:t> </a:t>
            </a:r>
            <a:r>
              <a:rPr lang="en-GB" sz="3200" dirty="0" err="1"/>
              <a:t>projek</a:t>
            </a:r>
            <a:r>
              <a:rPr lang="en-GB" sz="3200" dirty="0"/>
              <a:t> </a:t>
            </a:r>
            <a:r>
              <a:rPr lang="en-GB" sz="3200" dirty="0" err="1"/>
              <a:t>penguatan</a:t>
            </a:r>
            <a:r>
              <a:rPr lang="en-GB" sz="3200" dirty="0"/>
              <a:t> </a:t>
            </a:r>
            <a:r>
              <a:rPr lang="en-GB" sz="3200" dirty="0" err="1"/>
              <a:t>profil</a:t>
            </a:r>
            <a:r>
              <a:rPr lang="en-GB" sz="3200" dirty="0"/>
              <a:t> </a:t>
            </a:r>
            <a:r>
              <a:rPr lang="en-GB" sz="3200" dirty="0" err="1"/>
              <a:t>pelajar</a:t>
            </a:r>
            <a:r>
              <a:rPr lang="en-GB" sz="3200" dirty="0"/>
              <a:t> </a:t>
            </a:r>
            <a:r>
              <a:rPr lang="en-GB" sz="3200" dirty="0" err="1"/>
              <a:t>Pancasila</a:t>
            </a:r>
            <a:r>
              <a:rPr lang="en-GB" sz="3200" dirty="0"/>
              <a:t> di </a:t>
            </a:r>
            <a:r>
              <a:rPr lang="en-GB" sz="3200" dirty="0" err="1"/>
              <a:t>bidang</a:t>
            </a:r>
            <a:r>
              <a:rPr lang="en-GB" sz="3200" dirty="0"/>
              <a:t> </a:t>
            </a:r>
            <a:r>
              <a:rPr lang="en-GB" sz="3200" dirty="0" err="1"/>
              <a:t>kriya</a:t>
            </a:r>
            <a:r>
              <a:rPr lang="en-GB" sz="3200" dirty="0"/>
              <a:t> </a:t>
            </a:r>
            <a:r>
              <a:rPr lang="en-GB" sz="3200" dirty="0" err="1"/>
              <a:t>untuk</a:t>
            </a:r>
            <a:r>
              <a:rPr lang="en-GB" sz="3200" dirty="0"/>
              <a:t> </a:t>
            </a:r>
            <a:r>
              <a:rPr lang="en-GB" sz="3200" dirty="0" err="1"/>
              <a:t>mengembangkan</a:t>
            </a:r>
            <a:r>
              <a:rPr lang="en-GB" sz="3200" dirty="0"/>
              <a:t> </a:t>
            </a:r>
            <a:r>
              <a:rPr lang="en-GB" sz="3200" dirty="0" err="1"/>
              <a:t>Kreativitas</a:t>
            </a:r>
            <a:r>
              <a:rPr lang="en-GB" sz="3200" dirty="0"/>
              <a:t> </a:t>
            </a:r>
            <a:r>
              <a:rPr lang="en-GB" sz="3200" dirty="0" err="1"/>
              <a:t>siswa</a:t>
            </a:r>
            <a:r>
              <a:rPr lang="en-GB" sz="3200" dirty="0"/>
              <a:t>.</a:t>
            </a:r>
            <a:endParaRPr lang="en-US" sz="3200" dirty="0"/>
          </a:p>
        </p:txBody>
      </p:sp>
      <p:sp>
        <p:nvSpPr>
          <p:cNvPr id="21" name="Curved Left Arrow 20"/>
          <p:cNvSpPr/>
          <p:nvPr/>
        </p:nvSpPr>
        <p:spPr>
          <a:xfrm rot="19140059">
            <a:off x="20935906" y="10057431"/>
            <a:ext cx="999461" cy="2365035"/>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27786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8"/>
          <p:cNvSpPr txBox="1">
            <a:spLocks noGrp="1"/>
          </p:cNvSpPr>
          <p:nvPr>
            <p:ph type="title"/>
          </p:nvPr>
        </p:nvSpPr>
        <p:spPr>
          <a:xfrm>
            <a:off x="457200" y="658628"/>
            <a:ext cx="21469200" cy="1494300"/>
          </a:xfrm>
          <a:prstGeom prst="rect">
            <a:avLst/>
          </a:prstGeom>
        </p:spPr>
        <p:txBody>
          <a:bodyPr spcFirstLastPara="1" wrap="square" lIns="255950" tIns="255950" rIns="255950" bIns="255950" anchor="b" anchorCtr="0">
            <a:noAutofit/>
          </a:bodyPr>
          <a:lstStyle/>
          <a:p>
            <a:pPr marL="0" lvl="0" indent="0" algn="ctr" rtl="0">
              <a:spcBef>
                <a:spcPts val="0"/>
              </a:spcBef>
              <a:spcAft>
                <a:spcPts val="0"/>
              </a:spcAft>
              <a:buNone/>
            </a:pPr>
            <a:r>
              <a:rPr lang="id-ID" dirty="0">
                <a:latin typeface="Algerian" pitchFamily="82" charset="0"/>
                <a:cs typeface="Aharoni" pitchFamily="2" charset="-79"/>
              </a:rPr>
              <a:t>MANFAAT PENELITIAN</a:t>
            </a:r>
            <a:endParaRPr dirty="0">
              <a:latin typeface="Algerian" pitchFamily="82" charset="0"/>
              <a:cs typeface="Aharoni" pitchFamily="2" charset="-79"/>
            </a:endParaRPr>
          </a:p>
        </p:txBody>
      </p:sp>
      <p:sp>
        <p:nvSpPr>
          <p:cNvPr id="3" name="Rounded Rectangle 2"/>
          <p:cNvSpPr/>
          <p:nvPr/>
        </p:nvSpPr>
        <p:spPr>
          <a:xfrm>
            <a:off x="1156494" y="2086769"/>
            <a:ext cx="20878800" cy="441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d-ID" sz="4000" b="1" dirty="0">
              <a:solidFill>
                <a:schemeClr val="tx1"/>
              </a:solidFill>
            </a:endParaRPr>
          </a:p>
          <a:p>
            <a:pPr algn="just"/>
            <a:endParaRPr lang="id-ID" sz="2800" b="1" dirty="0">
              <a:solidFill>
                <a:schemeClr val="tx1"/>
              </a:solidFill>
            </a:endParaRPr>
          </a:p>
          <a:p>
            <a:pPr algn="just"/>
            <a:endParaRPr lang="id-ID" sz="2800" b="1" dirty="0">
              <a:solidFill>
                <a:schemeClr val="tx1"/>
              </a:solidFill>
            </a:endParaRPr>
          </a:p>
          <a:p>
            <a:pPr algn="just"/>
            <a:r>
              <a:rPr lang="en-GB" sz="2800" b="1" dirty="0" err="1">
                <a:solidFill>
                  <a:schemeClr val="tx1"/>
                </a:solidFill>
              </a:rPr>
              <a:t>Berdasarkan</a:t>
            </a:r>
            <a:r>
              <a:rPr lang="en-GB" sz="2800" b="1" dirty="0">
                <a:solidFill>
                  <a:schemeClr val="tx1"/>
                </a:solidFill>
              </a:rPr>
              <a:t> </a:t>
            </a:r>
            <a:r>
              <a:rPr lang="en-GB" sz="2800" b="1" dirty="0" err="1">
                <a:solidFill>
                  <a:schemeClr val="tx1"/>
                </a:solidFill>
              </a:rPr>
              <a:t>sudut</a:t>
            </a:r>
            <a:r>
              <a:rPr lang="en-GB" sz="2800" b="1" dirty="0">
                <a:solidFill>
                  <a:schemeClr val="tx1"/>
                </a:solidFill>
              </a:rPr>
              <a:t> </a:t>
            </a:r>
            <a:r>
              <a:rPr lang="en-GB" sz="2800" b="1" dirty="0" err="1">
                <a:solidFill>
                  <a:schemeClr val="tx1"/>
                </a:solidFill>
              </a:rPr>
              <a:t>pandang</a:t>
            </a:r>
            <a:r>
              <a:rPr lang="en-GB" sz="2800" b="1" dirty="0">
                <a:solidFill>
                  <a:schemeClr val="tx1"/>
                </a:solidFill>
              </a:rPr>
              <a:t> </a:t>
            </a:r>
            <a:r>
              <a:rPr lang="en-GB" sz="2800" b="1" dirty="0" err="1">
                <a:solidFill>
                  <a:schemeClr val="tx1"/>
                </a:solidFill>
              </a:rPr>
              <a:t>teoritis</a:t>
            </a:r>
            <a:r>
              <a:rPr lang="en-GB" sz="2800" b="1" dirty="0">
                <a:solidFill>
                  <a:schemeClr val="tx1"/>
                </a:solidFill>
              </a:rPr>
              <a:t>, </a:t>
            </a:r>
            <a:r>
              <a:rPr lang="en-GB" sz="2800" b="1" dirty="0" err="1">
                <a:solidFill>
                  <a:schemeClr val="tx1"/>
                </a:solidFill>
              </a:rPr>
              <a:t>hasil</a:t>
            </a:r>
            <a:r>
              <a:rPr lang="en-GB" sz="2800" b="1" dirty="0">
                <a:solidFill>
                  <a:schemeClr val="tx1"/>
                </a:solidFill>
              </a:rPr>
              <a:t> </a:t>
            </a:r>
            <a:r>
              <a:rPr lang="en-GB" sz="2800" b="1" dirty="0" err="1">
                <a:solidFill>
                  <a:schemeClr val="tx1"/>
                </a:solidFill>
              </a:rPr>
              <a:t>penelitian</a:t>
            </a:r>
            <a:r>
              <a:rPr lang="en-GB" sz="2800" b="1" dirty="0">
                <a:solidFill>
                  <a:schemeClr val="tx1"/>
                </a:solidFill>
              </a:rPr>
              <a:t> </a:t>
            </a:r>
            <a:r>
              <a:rPr lang="en-GB" sz="2800" b="1" dirty="0" err="1">
                <a:solidFill>
                  <a:schemeClr val="tx1"/>
                </a:solidFill>
              </a:rPr>
              <a:t>ini</a:t>
            </a:r>
            <a:r>
              <a:rPr lang="en-GB" sz="2800" b="1" dirty="0">
                <a:solidFill>
                  <a:schemeClr val="tx1"/>
                </a:solidFill>
              </a:rPr>
              <a:t> </a:t>
            </a:r>
            <a:r>
              <a:rPr lang="en-GB" sz="2800" b="1" dirty="0" err="1">
                <a:solidFill>
                  <a:schemeClr val="tx1"/>
                </a:solidFill>
              </a:rPr>
              <a:t>diharapkan</a:t>
            </a:r>
            <a:r>
              <a:rPr lang="en-GB" sz="2800" b="1" dirty="0">
                <a:solidFill>
                  <a:schemeClr val="tx1"/>
                </a:solidFill>
              </a:rPr>
              <a:t> 1</a:t>
            </a:r>
            <a:r>
              <a:rPr lang="id-ID" sz="2800" b="1" dirty="0">
                <a:solidFill>
                  <a:schemeClr val="tx1"/>
                </a:solidFill>
              </a:rPr>
              <a:t>) dapat menjadi panduan bagi pembaca, khususnya pendidik dalam melaksanakan kegiatan projek penguatan profil pelajar Pancasila, 2) hasil penelitian ini dapat digunakan oleh pendidik di Sekolah dalam pelaksanaan program kokurikuler, 3) hasil penelitian ini dapat meningkatkan kreativitas siswa melalui projek kriya dengan modul projek sebagai panduannya, 4) hasil penelitian ini dapat menanamkan profil mandiri, bernalar kritis dan kreatif pada diri siswa, dan 5) memberikan pengetahuan berkriya.</a:t>
            </a:r>
            <a:endParaRPr lang="en-US" sz="2800" b="1" dirty="0">
              <a:solidFill>
                <a:schemeClr val="tx1"/>
              </a:solidFill>
            </a:endParaRPr>
          </a:p>
          <a:p>
            <a:pPr algn="just"/>
            <a:endParaRPr lang="en-US" sz="4000" dirty="0">
              <a:solidFill>
                <a:schemeClr val="tx1"/>
              </a:solidFill>
            </a:endParaRPr>
          </a:p>
        </p:txBody>
      </p:sp>
      <p:sp>
        <p:nvSpPr>
          <p:cNvPr id="4" name="Rounded Rectangle 3"/>
          <p:cNvSpPr/>
          <p:nvPr/>
        </p:nvSpPr>
        <p:spPr>
          <a:xfrm>
            <a:off x="1156494" y="8919213"/>
            <a:ext cx="4953000" cy="71883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d-ID" sz="2600" b="1" dirty="0">
              <a:solidFill>
                <a:schemeClr val="tx1"/>
              </a:solidFill>
            </a:endParaRPr>
          </a:p>
          <a:p>
            <a:pPr algn="just"/>
            <a:endParaRPr lang="id-ID" sz="2600" b="1" dirty="0">
              <a:solidFill>
                <a:schemeClr val="tx1"/>
              </a:solidFill>
            </a:endParaRPr>
          </a:p>
          <a:p>
            <a:pPr algn="just"/>
            <a:endParaRPr lang="id-ID" sz="2600" b="1" dirty="0">
              <a:solidFill>
                <a:schemeClr val="tx1"/>
              </a:solidFill>
            </a:endParaRPr>
          </a:p>
          <a:p>
            <a:pPr algn="just"/>
            <a:r>
              <a:rPr lang="en-GB" sz="2800" b="1" dirty="0" err="1">
                <a:solidFill>
                  <a:schemeClr val="tx1"/>
                </a:solidFill>
              </a:rPr>
              <a:t>Pengembangan</a:t>
            </a:r>
            <a:r>
              <a:rPr lang="en-GB" sz="2800" b="1" dirty="0">
                <a:solidFill>
                  <a:schemeClr val="tx1"/>
                </a:solidFill>
              </a:rPr>
              <a:t> </a:t>
            </a:r>
            <a:r>
              <a:rPr lang="en-GB" sz="2800" b="1" dirty="0" err="1">
                <a:solidFill>
                  <a:schemeClr val="tx1"/>
                </a:solidFill>
              </a:rPr>
              <a:t>modul</a:t>
            </a:r>
            <a:r>
              <a:rPr lang="en-GB" sz="2800" b="1" dirty="0">
                <a:solidFill>
                  <a:schemeClr val="tx1"/>
                </a:solidFill>
              </a:rPr>
              <a:t> </a:t>
            </a:r>
            <a:r>
              <a:rPr lang="en-GB" sz="2800" b="1" dirty="0" err="1">
                <a:solidFill>
                  <a:schemeClr val="tx1"/>
                </a:solidFill>
              </a:rPr>
              <a:t>projek</a:t>
            </a:r>
            <a:r>
              <a:rPr lang="en-GB" sz="2800" b="1" dirty="0">
                <a:solidFill>
                  <a:schemeClr val="tx1"/>
                </a:solidFill>
              </a:rPr>
              <a:t> </a:t>
            </a:r>
            <a:r>
              <a:rPr lang="en-GB" sz="2800" b="1" dirty="0" err="1">
                <a:solidFill>
                  <a:schemeClr val="tx1"/>
                </a:solidFill>
              </a:rPr>
              <a:t>penguatan</a:t>
            </a:r>
            <a:r>
              <a:rPr lang="en-GB" sz="2800" b="1" dirty="0">
                <a:solidFill>
                  <a:schemeClr val="tx1"/>
                </a:solidFill>
              </a:rPr>
              <a:t> </a:t>
            </a:r>
            <a:r>
              <a:rPr lang="en-GB" sz="2800" b="1" dirty="0" err="1">
                <a:solidFill>
                  <a:schemeClr val="tx1"/>
                </a:solidFill>
              </a:rPr>
              <a:t>profil</a:t>
            </a:r>
            <a:r>
              <a:rPr lang="en-GB" sz="2800" b="1" dirty="0">
                <a:solidFill>
                  <a:schemeClr val="tx1"/>
                </a:solidFill>
              </a:rPr>
              <a:t> </a:t>
            </a:r>
            <a:r>
              <a:rPr lang="en-GB" sz="2800" b="1" dirty="0" err="1">
                <a:solidFill>
                  <a:schemeClr val="tx1"/>
                </a:solidFill>
              </a:rPr>
              <a:t>pelajar</a:t>
            </a:r>
            <a:r>
              <a:rPr lang="en-GB" sz="2800" b="1" dirty="0">
                <a:solidFill>
                  <a:schemeClr val="tx1"/>
                </a:solidFill>
              </a:rPr>
              <a:t> </a:t>
            </a:r>
            <a:r>
              <a:rPr lang="en-GB" sz="2800" b="1" dirty="0" err="1">
                <a:solidFill>
                  <a:schemeClr val="tx1"/>
                </a:solidFill>
              </a:rPr>
              <a:t>Pancasila</a:t>
            </a:r>
            <a:r>
              <a:rPr lang="en-GB" sz="2800" b="1" dirty="0">
                <a:solidFill>
                  <a:schemeClr val="tx1"/>
                </a:solidFill>
              </a:rPr>
              <a:t> </a:t>
            </a:r>
            <a:r>
              <a:rPr lang="en-GB" sz="2800" b="1" dirty="0" err="1">
                <a:solidFill>
                  <a:schemeClr val="tx1"/>
                </a:solidFill>
              </a:rPr>
              <a:t>diharapkan</a:t>
            </a:r>
            <a:r>
              <a:rPr lang="en-GB" sz="2800" b="1" dirty="0">
                <a:solidFill>
                  <a:schemeClr val="tx1"/>
                </a:solidFill>
              </a:rPr>
              <a:t> </a:t>
            </a:r>
            <a:r>
              <a:rPr lang="en-GB" sz="2800" b="1" dirty="0" err="1">
                <a:solidFill>
                  <a:schemeClr val="tx1"/>
                </a:solidFill>
              </a:rPr>
              <a:t>dapat</a:t>
            </a:r>
            <a:r>
              <a:rPr lang="en-GB" sz="2800" b="1" dirty="0">
                <a:solidFill>
                  <a:schemeClr val="tx1"/>
                </a:solidFill>
              </a:rPr>
              <a:t> m</a:t>
            </a:r>
            <a:r>
              <a:rPr lang="id-ID" sz="2800" b="1" dirty="0">
                <a:solidFill>
                  <a:schemeClr val="tx1"/>
                </a:solidFill>
              </a:rPr>
              <a:t>enggali ide kreatif siswa, mengasah keterampilan siswa melalui kegiatan berkriya, mengenalkan nilai fungsional, nilai estetika dan nilai ekonomis dari kriya yang dibuat.</a:t>
            </a:r>
            <a:endParaRPr lang="en-US" sz="2800" b="1" dirty="0">
              <a:solidFill>
                <a:schemeClr val="tx1"/>
              </a:solidFill>
            </a:endParaRPr>
          </a:p>
        </p:txBody>
      </p:sp>
      <p:sp>
        <p:nvSpPr>
          <p:cNvPr id="5" name="Rounded Rectangle 4"/>
          <p:cNvSpPr/>
          <p:nvPr/>
        </p:nvSpPr>
        <p:spPr>
          <a:xfrm>
            <a:off x="6580188" y="8919213"/>
            <a:ext cx="5029200" cy="71883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d-ID" sz="3200" b="1" dirty="0">
              <a:solidFill>
                <a:schemeClr val="tx1"/>
              </a:solidFill>
            </a:endParaRPr>
          </a:p>
          <a:p>
            <a:pPr algn="just"/>
            <a:endParaRPr lang="id-ID" sz="3200" b="1" dirty="0">
              <a:solidFill>
                <a:schemeClr val="tx1"/>
              </a:solidFill>
            </a:endParaRPr>
          </a:p>
          <a:p>
            <a:pPr algn="just"/>
            <a:r>
              <a:rPr lang="en-GB" sz="2600" b="1" dirty="0" err="1">
                <a:solidFill>
                  <a:schemeClr val="tx1"/>
                </a:solidFill>
              </a:rPr>
              <a:t>Hasil</a:t>
            </a:r>
            <a:r>
              <a:rPr lang="en-GB" sz="2600" b="1" dirty="0">
                <a:solidFill>
                  <a:schemeClr val="tx1"/>
                </a:solidFill>
              </a:rPr>
              <a:t> </a:t>
            </a:r>
            <a:r>
              <a:rPr lang="en-GB" sz="2600" b="1" dirty="0" err="1">
                <a:solidFill>
                  <a:schemeClr val="tx1"/>
                </a:solidFill>
              </a:rPr>
              <a:t>penelitian</a:t>
            </a:r>
            <a:r>
              <a:rPr lang="en-GB" sz="2600" b="1" dirty="0">
                <a:solidFill>
                  <a:schemeClr val="tx1"/>
                </a:solidFill>
              </a:rPr>
              <a:t> </a:t>
            </a:r>
            <a:r>
              <a:rPr lang="en-GB" sz="2600" b="1" dirty="0" err="1">
                <a:solidFill>
                  <a:schemeClr val="tx1"/>
                </a:solidFill>
              </a:rPr>
              <a:t>ini</a:t>
            </a:r>
            <a:r>
              <a:rPr lang="en-GB" sz="2600" b="1" dirty="0">
                <a:solidFill>
                  <a:schemeClr val="tx1"/>
                </a:solidFill>
              </a:rPr>
              <a:t>, </a:t>
            </a:r>
            <a:r>
              <a:rPr lang="en-GB" sz="2600" b="1" dirty="0" err="1">
                <a:solidFill>
                  <a:schemeClr val="tx1"/>
                </a:solidFill>
              </a:rPr>
              <a:t>diharapkan</a:t>
            </a:r>
            <a:r>
              <a:rPr lang="en-GB" sz="2600" b="1" dirty="0">
                <a:solidFill>
                  <a:schemeClr val="tx1"/>
                </a:solidFill>
              </a:rPr>
              <a:t> </a:t>
            </a:r>
            <a:r>
              <a:rPr lang="en-GB" sz="2600" b="1" dirty="0" err="1">
                <a:solidFill>
                  <a:schemeClr val="tx1"/>
                </a:solidFill>
              </a:rPr>
              <a:t>dapat</a:t>
            </a:r>
            <a:r>
              <a:rPr lang="en-GB" sz="2600" b="1" dirty="0">
                <a:solidFill>
                  <a:schemeClr val="tx1"/>
                </a:solidFill>
              </a:rPr>
              <a:t> d</a:t>
            </a:r>
            <a:r>
              <a:rPr lang="id-ID" sz="2600" b="1" dirty="0">
                <a:solidFill>
                  <a:schemeClr val="tx1"/>
                </a:solidFill>
              </a:rPr>
              <a:t>igunakan oleh guru sebagai panduan untuk mengimplementasikan alur kegiatan dalam projek penguatan profil pelajar Pancasila sebagai program kokurikuler di Sekolah. Selain itu, hasil penelitian ini diharapkan dapat menjadi referensi bagi pendidik dalam mengembangkan modul projek P5.</a:t>
            </a:r>
            <a:endParaRPr lang="en-US" sz="2600" b="1" dirty="0">
              <a:solidFill>
                <a:schemeClr val="tx1"/>
              </a:solidFill>
            </a:endParaRPr>
          </a:p>
        </p:txBody>
      </p:sp>
      <p:sp>
        <p:nvSpPr>
          <p:cNvPr id="6" name="Rounded Rectangle 5"/>
          <p:cNvSpPr/>
          <p:nvPr/>
        </p:nvSpPr>
        <p:spPr>
          <a:xfrm>
            <a:off x="11958109" y="8964831"/>
            <a:ext cx="4876800" cy="71753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d-ID" sz="2600" b="1" dirty="0">
              <a:solidFill>
                <a:schemeClr val="tx1"/>
              </a:solidFill>
            </a:endParaRPr>
          </a:p>
          <a:p>
            <a:pPr algn="just"/>
            <a:endParaRPr lang="id-ID" sz="2600" b="1" dirty="0">
              <a:solidFill>
                <a:schemeClr val="tx1"/>
              </a:solidFill>
            </a:endParaRPr>
          </a:p>
          <a:p>
            <a:pPr algn="just"/>
            <a:r>
              <a:rPr lang="en-GB" sz="2600" b="1" dirty="0" err="1">
                <a:solidFill>
                  <a:schemeClr val="tx1"/>
                </a:solidFill>
              </a:rPr>
              <a:t>Dengan</a:t>
            </a:r>
            <a:r>
              <a:rPr lang="en-GB" sz="2600" b="1" dirty="0">
                <a:solidFill>
                  <a:schemeClr val="tx1"/>
                </a:solidFill>
              </a:rPr>
              <a:t> </a:t>
            </a:r>
            <a:r>
              <a:rPr lang="en-GB" sz="2600" b="1" dirty="0" err="1">
                <a:solidFill>
                  <a:schemeClr val="tx1"/>
                </a:solidFill>
              </a:rPr>
              <a:t>adanya</a:t>
            </a:r>
            <a:r>
              <a:rPr lang="en-GB" sz="2600" b="1" dirty="0">
                <a:solidFill>
                  <a:schemeClr val="tx1"/>
                </a:solidFill>
              </a:rPr>
              <a:t> </a:t>
            </a:r>
            <a:r>
              <a:rPr lang="en-GB" sz="2600" b="1" dirty="0" err="1">
                <a:solidFill>
                  <a:schemeClr val="tx1"/>
                </a:solidFill>
              </a:rPr>
              <a:t>penelitian</a:t>
            </a:r>
            <a:r>
              <a:rPr lang="en-GB" sz="2600" b="1" dirty="0">
                <a:solidFill>
                  <a:schemeClr val="tx1"/>
                </a:solidFill>
              </a:rPr>
              <a:t> </a:t>
            </a:r>
            <a:r>
              <a:rPr lang="en-GB" sz="2600" b="1" dirty="0" err="1">
                <a:solidFill>
                  <a:schemeClr val="tx1"/>
                </a:solidFill>
              </a:rPr>
              <a:t>ini</a:t>
            </a:r>
            <a:r>
              <a:rPr lang="en-GB" sz="2600" b="1" dirty="0">
                <a:solidFill>
                  <a:schemeClr val="tx1"/>
                </a:solidFill>
              </a:rPr>
              <a:t>, </a:t>
            </a:r>
            <a:r>
              <a:rPr lang="en-GB" sz="2600" b="1" dirty="0" err="1">
                <a:solidFill>
                  <a:schemeClr val="tx1"/>
                </a:solidFill>
              </a:rPr>
              <a:t>diharapkan</a:t>
            </a:r>
            <a:r>
              <a:rPr lang="en-GB" sz="2600" b="1" dirty="0">
                <a:solidFill>
                  <a:schemeClr val="tx1"/>
                </a:solidFill>
              </a:rPr>
              <a:t> </a:t>
            </a:r>
            <a:r>
              <a:rPr lang="en-GB" sz="2600" b="1" dirty="0" err="1">
                <a:solidFill>
                  <a:schemeClr val="tx1"/>
                </a:solidFill>
              </a:rPr>
              <a:t>dapat</a:t>
            </a:r>
            <a:r>
              <a:rPr lang="en-GB" sz="2600" b="1" dirty="0">
                <a:solidFill>
                  <a:schemeClr val="tx1"/>
                </a:solidFill>
              </a:rPr>
              <a:t> </a:t>
            </a:r>
            <a:r>
              <a:rPr lang="id-ID" sz="2600" b="1" dirty="0">
                <a:solidFill>
                  <a:schemeClr val="tx1"/>
                </a:solidFill>
              </a:rPr>
              <a:t>digunakan oleh pihak sekolah dalam membimbing siswa untuk melaksanakan kegiatan projek penguatan profil pelajar Pancasila yang berorientasi pada penanaman karakter profil mandiri, bernalar kritis, kreatif dan juga pengembangan kreativitas siswa Fase B.</a:t>
            </a:r>
            <a:endParaRPr lang="en-US" sz="2600" b="1" dirty="0">
              <a:solidFill>
                <a:schemeClr val="tx1"/>
              </a:solidFill>
            </a:endParaRPr>
          </a:p>
        </p:txBody>
      </p:sp>
      <p:sp>
        <p:nvSpPr>
          <p:cNvPr id="7" name="Rounded Rectangle 6"/>
          <p:cNvSpPr/>
          <p:nvPr/>
        </p:nvSpPr>
        <p:spPr>
          <a:xfrm>
            <a:off x="17239720" y="8798458"/>
            <a:ext cx="5024173" cy="73215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d-ID" sz="2600" b="1" dirty="0">
              <a:solidFill>
                <a:schemeClr val="tx1"/>
              </a:solidFill>
            </a:endParaRPr>
          </a:p>
          <a:p>
            <a:pPr algn="just"/>
            <a:endParaRPr lang="id-ID" sz="2600" b="1" dirty="0">
              <a:solidFill>
                <a:schemeClr val="tx1"/>
              </a:solidFill>
            </a:endParaRPr>
          </a:p>
          <a:p>
            <a:pPr algn="just"/>
            <a:r>
              <a:rPr lang="en-GB" sz="2600" b="1" dirty="0">
                <a:solidFill>
                  <a:schemeClr val="tx1"/>
                </a:solidFill>
              </a:rPr>
              <a:t>P</a:t>
            </a:r>
            <a:r>
              <a:rPr lang="id-ID" sz="2600" b="1" dirty="0">
                <a:solidFill>
                  <a:schemeClr val="tx1"/>
                </a:solidFill>
              </a:rPr>
              <a:t>enelitian ini diharapka dapat memberikan pengalaman  nyata bagi peneliti dalam merancang modul projek penguatan profil pelajar Pancasila  di Sekolah Dasar. Selain itu, penelitian ini juga diharapkan dapat memberikan pengalaman dan pengetahuan bagi peneliti dalam melaksanakan kegiatan projek di Sekolah.</a:t>
            </a:r>
            <a:endParaRPr lang="en-US" sz="2600" b="1" dirty="0">
              <a:solidFill>
                <a:schemeClr val="tx1"/>
              </a:solidFill>
            </a:endParaRPr>
          </a:p>
        </p:txBody>
      </p:sp>
      <p:sp>
        <p:nvSpPr>
          <p:cNvPr id="8" name="Rounded Rectangle 7"/>
          <p:cNvSpPr/>
          <p:nvPr/>
        </p:nvSpPr>
        <p:spPr>
          <a:xfrm>
            <a:off x="7539435" y="2386332"/>
            <a:ext cx="7149306" cy="990600"/>
          </a:xfrm>
          <a:prstGeom prst="roundRect">
            <a:avLst/>
          </a:prstGeom>
          <a:solidFill>
            <a:schemeClr val="tx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4800" b="1" dirty="0">
                <a:solidFill>
                  <a:schemeClr val="tx1"/>
                </a:solidFill>
              </a:rPr>
              <a:t>Manfaat Teoritis</a:t>
            </a:r>
            <a:endParaRPr lang="en-US" sz="4800" b="1" dirty="0">
              <a:solidFill>
                <a:schemeClr val="tx1"/>
              </a:solidFill>
            </a:endParaRPr>
          </a:p>
        </p:txBody>
      </p:sp>
      <p:sp>
        <p:nvSpPr>
          <p:cNvPr id="9" name="Rounded Rectangle 8"/>
          <p:cNvSpPr/>
          <p:nvPr/>
        </p:nvSpPr>
        <p:spPr>
          <a:xfrm>
            <a:off x="6051021" y="7035166"/>
            <a:ext cx="11116733" cy="1294342"/>
          </a:xfrm>
          <a:prstGeom prst="roundRect">
            <a:avLst/>
          </a:prstGeom>
          <a:solidFill>
            <a:schemeClr val="tx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4800" b="1" dirty="0">
                <a:solidFill>
                  <a:schemeClr val="tx1"/>
                </a:solidFill>
              </a:rPr>
              <a:t>Manfaat Praktis</a:t>
            </a:r>
            <a:endParaRPr lang="en-US" sz="4800" b="1" dirty="0">
              <a:solidFill>
                <a:schemeClr val="tx1"/>
              </a:solidFill>
            </a:endParaRPr>
          </a:p>
        </p:txBody>
      </p:sp>
      <p:sp>
        <p:nvSpPr>
          <p:cNvPr id="10" name="Rounded Rectangle 9"/>
          <p:cNvSpPr/>
          <p:nvPr/>
        </p:nvSpPr>
        <p:spPr>
          <a:xfrm>
            <a:off x="1613694" y="8919213"/>
            <a:ext cx="4038600" cy="990600"/>
          </a:xfrm>
          <a:prstGeom prst="roundRect">
            <a:avLst/>
          </a:prstGeom>
          <a:solidFill>
            <a:schemeClr val="tx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4800" b="1" dirty="0">
                <a:solidFill>
                  <a:schemeClr val="tx1"/>
                </a:solidFill>
              </a:rPr>
              <a:t>Bagi Siswa</a:t>
            </a:r>
            <a:endParaRPr lang="en-US" sz="4800" b="1" dirty="0">
              <a:solidFill>
                <a:schemeClr val="tx1"/>
              </a:solidFill>
            </a:endParaRPr>
          </a:p>
        </p:txBody>
      </p:sp>
      <p:sp>
        <p:nvSpPr>
          <p:cNvPr id="13" name="Rounded Rectangle 12"/>
          <p:cNvSpPr/>
          <p:nvPr/>
        </p:nvSpPr>
        <p:spPr>
          <a:xfrm>
            <a:off x="7058502" y="8938266"/>
            <a:ext cx="4038600" cy="990600"/>
          </a:xfrm>
          <a:prstGeom prst="roundRect">
            <a:avLst/>
          </a:prstGeom>
          <a:solidFill>
            <a:schemeClr val="tx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4800" b="1" dirty="0">
                <a:solidFill>
                  <a:schemeClr val="tx1"/>
                </a:solidFill>
              </a:rPr>
              <a:t>Bagi Guru</a:t>
            </a:r>
            <a:endParaRPr lang="en-US" sz="4800" b="1" dirty="0">
              <a:solidFill>
                <a:schemeClr val="tx1"/>
              </a:solidFill>
            </a:endParaRPr>
          </a:p>
        </p:txBody>
      </p:sp>
      <p:sp>
        <p:nvSpPr>
          <p:cNvPr id="14" name="Rounded Rectangle 13"/>
          <p:cNvSpPr/>
          <p:nvPr/>
        </p:nvSpPr>
        <p:spPr>
          <a:xfrm>
            <a:off x="12377209" y="8972457"/>
            <a:ext cx="4038600" cy="990600"/>
          </a:xfrm>
          <a:prstGeom prst="roundRect">
            <a:avLst/>
          </a:prstGeom>
          <a:solidFill>
            <a:schemeClr val="tx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4400" b="1" dirty="0">
                <a:solidFill>
                  <a:schemeClr val="tx1"/>
                </a:solidFill>
              </a:rPr>
              <a:t>Bagi Sekolah</a:t>
            </a:r>
            <a:endParaRPr lang="en-US" sz="4400" b="1" dirty="0">
              <a:solidFill>
                <a:schemeClr val="tx1"/>
              </a:solidFill>
            </a:endParaRPr>
          </a:p>
        </p:txBody>
      </p:sp>
      <p:sp>
        <p:nvSpPr>
          <p:cNvPr id="15" name="Rounded Rectangle 14"/>
          <p:cNvSpPr/>
          <p:nvPr/>
        </p:nvSpPr>
        <p:spPr>
          <a:xfrm>
            <a:off x="17732506" y="8798458"/>
            <a:ext cx="4038600" cy="990600"/>
          </a:xfrm>
          <a:prstGeom prst="roundRect">
            <a:avLst/>
          </a:prstGeom>
          <a:solidFill>
            <a:schemeClr val="tx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4000" b="1" dirty="0">
                <a:solidFill>
                  <a:schemeClr val="tx1"/>
                </a:solidFill>
              </a:rPr>
              <a:t>Bagi Peneliti</a:t>
            </a:r>
            <a:endParaRPr lang="en-US" sz="4000" b="1" dirty="0">
              <a:solidFill>
                <a:schemeClr val="tx1"/>
              </a:solidFill>
            </a:endParaRPr>
          </a:p>
        </p:txBody>
      </p:sp>
    </p:spTree>
    <p:extLst>
      <p:ext uri="{BB962C8B-B14F-4D97-AF65-F5344CB8AC3E}">
        <p14:creationId xmlns:p14="http://schemas.microsoft.com/office/powerpoint/2010/main" val="2515325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cxnSp>
        <p:nvCxnSpPr>
          <p:cNvPr id="98" name="Google Shape;98;p16"/>
          <p:cNvCxnSpPr/>
          <p:nvPr/>
        </p:nvCxnSpPr>
        <p:spPr>
          <a:xfrm>
            <a:off x="3567594" y="2757746"/>
            <a:ext cx="16405200" cy="0"/>
          </a:xfrm>
          <a:prstGeom prst="straightConnector1">
            <a:avLst/>
          </a:prstGeom>
          <a:noFill/>
          <a:ln w="9525" cap="flat" cmpd="sng">
            <a:solidFill>
              <a:schemeClr val="dk1"/>
            </a:solidFill>
            <a:prstDash val="solid"/>
            <a:round/>
            <a:headEnd type="none" w="med" len="med"/>
            <a:tailEnd type="none" w="med" len="med"/>
          </a:ln>
        </p:spPr>
      </p:cxnSp>
      <p:cxnSp>
        <p:nvCxnSpPr>
          <p:cNvPr id="99" name="Google Shape;99;p16"/>
          <p:cNvCxnSpPr/>
          <p:nvPr/>
        </p:nvCxnSpPr>
        <p:spPr>
          <a:xfrm>
            <a:off x="4128294" y="3229769"/>
            <a:ext cx="15283800" cy="0"/>
          </a:xfrm>
          <a:prstGeom prst="straightConnector1">
            <a:avLst/>
          </a:prstGeom>
          <a:noFill/>
          <a:ln w="9525" cap="flat" cmpd="sng">
            <a:solidFill>
              <a:schemeClr val="dk1"/>
            </a:solidFill>
            <a:prstDash val="solid"/>
            <a:round/>
            <a:headEnd type="none" w="med" len="med"/>
            <a:tailEnd type="none" w="med" len="med"/>
          </a:ln>
        </p:spPr>
      </p:cxnSp>
      <p:sp>
        <p:nvSpPr>
          <p:cNvPr id="2" name="TextBox 1"/>
          <p:cNvSpPr txBox="1"/>
          <p:nvPr/>
        </p:nvSpPr>
        <p:spPr>
          <a:xfrm>
            <a:off x="7748588" y="1362605"/>
            <a:ext cx="8610600" cy="1323439"/>
          </a:xfrm>
          <a:prstGeom prst="rect">
            <a:avLst/>
          </a:prstGeom>
          <a:noFill/>
        </p:spPr>
        <p:txBody>
          <a:bodyPr wrap="square" rtlCol="0">
            <a:spAutoFit/>
          </a:bodyPr>
          <a:lstStyle/>
          <a:p>
            <a:r>
              <a:rPr lang="id-ID" sz="8000" b="1" dirty="0">
                <a:latin typeface="Cambria" pitchFamily="18" charset="0"/>
              </a:rPr>
              <a:t>KAJIAN PUSTAKA</a:t>
            </a:r>
            <a:endParaRPr lang="en-US" b="1" dirty="0">
              <a:latin typeface="Cambria" pitchFamily="18" charset="0"/>
            </a:endParaRPr>
          </a:p>
        </p:txBody>
      </p:sp>
      <p:sp>
        <p:nvSpPr>
          <p:cNvPr id="3" name="Rectangle 2"/>
          <p:cNvSpPr/>
          <p:nvPr/>
        </p:nvSpPr>
        <p:spPr>
          <a:xfrm>
            <a:off x="6185694" y="3823018"/>
            <a:ext cx="4876800" cy="129762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4000" b="1" dirty="0">
                <a:solidFill>
                  <a:schemeClr val="tx1"/>
                </a:solidFill>
              </a:rPr>
              <a:t>Profil Pelajar Pancasila</a:t>
            </a:r>
            <a:endParaRPr lang="en-US" sz="4000" b="1" dirty="0">
              <a:solidFill>
                <a:schemeClr val="tx1"/>
              </a:solidFill>
            </a:endParaRPr>
          </a:p>
        </p:txBody>
      </p:sp>
      <p:sp>
        <p:nvSpPr>
          <p:cNvPr id="9" name="Rectangle 8"/>
          <p:cNvSpPr/>
          <p:nvPr/>
        </p:nvSpPr>
        <p:spPr>
          <a:xfrm>
            <a:off x="11770194" y="3839369"/>
            <a:ext cx="4556768" cy="1219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4000" b="1" dirty="0">
                <a:solidFill>
                  <a:schemeClr val="tx1"/>
                </a:solidFill>
              </a:rPr>
              <a:t>Kriya</a:t>
            </a:r>
            <a:endParaRPr lang="en-US" sz="4000" b="1" dirty="0">
              <a:solidFill>
                <a:schemeClr val="tx1"/>
              </a:solidFill>
            </a:endParaRPr>
          </a:p>
        </p:txBody>
      </p:sp>
      <p:sp>
        <p:nvSpPr>
          <p:cNvPr id="10" name="Rectangle 9"/>
          <p:cNvSpPr/>
          <p:nvPr/>
        </p:nvSpPr>
        <p:spPr>
          <a:xfrm>
            <a:off x="17158494" y="3839369"/>
            <a:ext cx="4708208" cy="12812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4000" b="1" dirty="0">
                <a:solidFill>
                  <a:schemeClr val="tx1"/>
                </a:solidFill>
              </a:rPr>
              <a:t>Kreativitas</a:t>
            </a:r>
            <a:endParaRPr lang="en-US" sz="4000" b="1" dirty="0">
              <a:solidFill>
                <a:schemeClr val="tx1"/>
              </a:solidFill>
            </a:endParaRPr>
          </a:p>
        </p:txBody>
      </p:sp>
      <p:sp>
        <p:nvSpPr>
          <p:cNvPr id="5" name="Rounded Rectangle 4"/>
          <p:cNvSpPr/>
          <p:nvPr/>
        </p:nvSpPr>
        <p:spPr>
          <a:xfrm>
            <a:off x="6185694" y="5535613"/>
            <a:ext cx="4905534" cy="1066800"/>
          </a:xfrm>
          <a:prstGeom prst="roundRect">
            <a:avLst/>
          </a:prstGeom>
          <a:solidFill>
            <a:schemeClr val="tx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800" b="1" dirty="0">
                <a:solidFill>
                  <a:schemeClr val="tx1"/>
                </a:solidFill>
              </a:rPr>
              <a:t>Pengertian Profil Pelajar Pancasila</a:t>
            </a:r>
            <a:endParaRPr lang="en-US" sz="2800" b="1" dirty="0">
              <a:solidFill>
                <a:schemeClr val="tx1"/>
              </a:solidFill>
            </a:endParaRPr>
          </a:p>
        </p:txBody>
      </p:sp>
      <p:sp>
        <p:nvSpPr>
          <p:cNvPr id="13" name="Rounded Rectangle 12"/>
          <p:cNvSpPr/>
          <p:nvPr/>
        </p:nvSpPr>
        <p:spPr>
          <a:xfrm>
            <a:off x="6185694" y="7136341"/>
            <a:ext cx="4905534" cy="1579828"/>
          </a:xfrm>
          <a:prstGeom prst="roundRect">
            <a:avLst/>
          </a:prstGeom>
          <a:solidFill>
            <a:schemeClr val="tx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800" b="1" dirty="0">
              <a:solidFill>
                <a:schemeClr val="tx1"/>
              </a:solidFill>
            </a:endParaRPr>
          </a:p>
          <a:p>
            <a:pPr algn="ctr"/>
            <a:r>
              <a:rPr lang="id-ID" sz="2800" b="1" dirty="0">
                <a:solidFill>
                  <a:schemeClr val="tx1"/>
                </a:solidFill>
              </a:rPr>
              <a:t>Urgensi Projek Penguatan Profil Pelajar Pancasila</a:t>
            </a:r>
            <a:endParaRPr lang="en-US" sz="2800" b="1" dirty="0">
              <a:solidFill>
                <a:schemeClr val="tx1"/>
              </a:solidFill>
            </a:endParaRPr>
          </a:p>
          <a:p>
            <a:pPr algn="ctr"/>
            <a:endParaRPr lang="en-US" sz="4000" dirty="0">
              <a:solidFill>
                <a:schemeClr val="tx1"/>
              </a:solidFill>
            </a:endParaRPr>
          </a:p>
        </p:txBody>
      </p:sp>
      <p:sp>
        <p:nvSpPr>
          <p:cNvPr id="14" name="Rounded Rectangle 13"/>
          <p:cNvSpPr/>
          <p:nvPr/>
        </p:nvSpPr>
        <p:spPr>
          <a:xfrm>
            <a:off x="6185694" y="9111297"/>
            <a:ext cx="4905534" cy="1420177"/>
          </a:xfrm>
          <a:prstGeom prst="roundRect">
            <a:avLst/>
          </a:prstGeom>
          <a:solidFill>
            <a:schemeClr val="tx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800" b="1" dirty="0">
                <a:solidFill>
                  <a:schemeClr val="tx1"/>
                </a:solidFill>
              </a:rPr>
              <a:t>Prinsip Projek Penguatan Profil Pelajar Pancasila</a:t>
            </a:r>
            <a:endParaRPr lang="en-US" sz="2800" b="1" dirty="0">
              <a:solidFill>
                <a:schemeClr val="tx1"/>
              </a:solidFill>
            </a:endParaRPr>
          </a:p>
        </p:txBody>
      </p:sp>
      <p:sp>
        <p:nvSpPr>
          <p:cNvPr id="15" name="Rounded Rectangle 14"/>
          <p:cNvSpPr/>
          <p:nvPr/>
        </p:nvSpPr>
        <p:spPr>
          <a:xfrm>
            <a:off x="6185694" y="10925572"/>
            <a:ext cx="4905534" cy="1308894"/>
          </a:xfrm>
          <a:prstGeom prst="roundRect">
            <a:avLst/>
          </a:prstGeom>
          <a:solidFill>
            <a:schemeClr val="tx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800" b="1" dirty="0" err="1">
                <a:solidFill>
                  <a:schemeClr val="tx1"/>
                </a:solidFill>
              </a:rPr>
              <a:t>Manfaat</a:t>
            </a:r>
            <a:r>
              <a:rPr lang="en-GB" sz="2800" b="1" dirty="0">
                <a:solidFill>
                  <a:schemeClr val="tx1"/>
                </a:solidFill>
              </a:rPr>
              <a:t> </a:t>
            </a:r>
            <a:r>
              <a:rPr lang="en-GB" sz="2800" b="1" dirty="0" err="1">
                <a:solidFill>
                  <a:schemeClr val="tx1"/>
                </a:solidFill>
              </a:rPr>
              <a:t>Projek</a:t>
            </a:r>
            <a:r>
              <a:rPr lang="en-GB" sz="2800" b="1" dirty="0">
                <a:solidFill>
                  <a:schemeClr val="tx1"/>
                </a:solidFill>
              </a:rPr>
              <a:t> </a:t>
            </a:r>
            <a:r>
              <a:rPr lang="en-GB" sz="2800" b="1" dirty="0" err="1">
                <a:solidFill>
                  <a:schemeClr val="tx1"/>
                </a:solidFill>
              </a:rPr>
              <a:t>Penguatan</a:t>
            </a:r>
            <a:r>
              <a:rPr lang="en-GB" sz="2800" b="1" dirty="0">
                <a:solidFill>
                  <a:schemeClr val="tx1"/>
                </a:solidFill>
              </a:rPr>
              <a:t> </a:t>
            </a:r>
            <a:r>
              <a:rPr lang="en-GB" sz="2800" b="1" dirty="0" err="1">
                <a:solidFill>
                  <a:schemeClr val="tx1"/>
                </a:solidFill>
              </a:rPr>
              <a:t>Profil</a:t>
            </a:r>
            <a:r>
              <a:rPr lang="en-GB" sz="2800" b="1" dirty="0">
                <a:solidFill>
                  <a:schemeClr val="tx1"/>
                </a:solidFill>
              </a:rPr>
              <a:t> </a:t>
            </a:r>
            <a:r>
              <a:rPr lang="en-GB" sz="2800" b="1" dirty="0" err="1">
                <a:solidFill>
                  <a:schemeClr val="tx1"/>
                </a:solidFill>
              </a:rPr>
              <a:t>Pelajar</a:t>
            </a:r>
            <a:r>
              <a:rPr lang="en-GB" sz="2800" b="1" dirty="0">
                <a:solidFill>
                  <a:schemeClr val="tx1"/>
                </a:solidFill>
              </a:rPr>
              <a:t> </a:t>
            </a:r>
            <a:r>
              <a:rPr lang="en-GB" sz="2800" b="1" dirty="0" err="1">
                <a:solidFill>
                  <a:schemeClr val="tx1"/>
                </a:solidFill>
              </a:rPr>
              <a:t>Pancasila</a:t>
            </a:r>
            <a:endParaRPr lang="en-US" sz="2800" dirty="0">
              <a:solidFill>
                <a:schemeClr val="tx1"/>
              </a:solidFill>
            </a:endParaRPr>
          </a:p>
        </p:txBody>
      </p:sp>
      <p:sp>
        <p:nvSpPr>
          <p:cNvPr id="16" name="Rounded Rectangle 15"/>
          <p:cNvSpPr/>
          <p:nvPr/>
        </p:nvSpPr>
        <p:spPr>
          <a:xfrm>
            <a:off x="6185694" y="12680553"/>
            <a:ext cx="4905534" cy="1674415"/>
          </a:xfrm>
          <a:prstGeom prst="roundRect">
            <a:avLst/>
          </a:prstGeom>
          <a:solidFill>
            <a:schemeClr val="tx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800" b="1" dirty="0" err="1">
                <a:solidFill>
                  <a:schemeClr val="tx1"/>
                </a:solidFill>
              </a:rPr>
              <a:t>Dimensi</a:t>
            </a:r>
            <a:r>
              <a:rPr lang="en-GB" sz="2800" b="1" dirty="0">
                <a:solidFill>
                  <a:schemeClr val="tx1"/>
                </a:solidFill>
              </a:rPr>
              <a:t>, </a:t>
            </a:r>
            <a:r>
              <a:rPr lang="en-GB" sz="2800" b="1" dirty="0" err="1">
                <a:solidFill>
                  <a:schemeClr val="tx1"/>
                </a:solidFill>
              </a:rPr>
              <a:t>Elemen</a:t>
            </a:r>
            <a:r>
              <a:rPr lang="en-GB" sz="2800" b="1" dirty="0">
                <a:solidFill>
                  <a:schemeClr val="tx1"/>
                </a:solidFill>
              </a:rPr>
              <a:t> Dan </a:t>
            </a:r>
            <a:r>
              <a:rPr lang="en-GB" sz="2800" b="1" dirty="0" err="1">
                <a:solidFill>
                  <a:schemeClr val="tx1"/>
                </a:solidFill>
              </a:rPr>
              <a:t>Subelemen</a:t>
            </a:r>
            <a:r>
              <a:rPr lang="en-GB" sz="2800" b="1" dirty="0">
                <a:solidFill>
                  <a:schemeClr val="tx1"/>
                </a:solidFill>
              </a:rPr>
              <a:t> </a:t>
            </a:r>
            <a:r>
              <a:rPr lang="en-GB" sz="2800" b="1" dirty="0" err="1">
                <a:solidFill>
                  <a:schemeClr val="tx1"/>
                </a:solidFill>
              </a:rPr>
              <a:t>Profil</a:t>
            </a:r>
            <a:r>
              <a:rPr lang="en-GB" sz="2800" b="1" dirty="0">
                <a:solidFill>
                  <a:schemeClr val="tx1"/>
                </a:solidFill>
              </a:rPr>
              <a:t> </a:t>
            </a:r>
            <a:r>
              <a:rPr lang="en-GB" sz="2800" b="1" dirty="0" err="1">
                <a:solidFill>
                  <a:schemeClr val="tx1"/>
                </a:solidFill>
              </a:rPr>
              <a:t>Pelajar</a:t>
            </a:r>
            <a:r>
              <a:rPr lang="en-GB" sz="2800" b="1" dirty="0">
                <a:solidFill>
                  <a:schemeClr val="tx1"/>
                </a:solidFill>
              </a:rPr>
              <a:t> </a:t>
            </a:r>
            <a:r>
              <a:rPr lang="en-GB" sz="2800" b="1" dirty="0" err="1">
                <a:solidFill>
                  <a:schemeClr val="tx1"/>
                </a:solidFill>
              </a:rPr>
              <a:t>Pancasila</a:t>
            </a:r>
            <a:endParaRPr lang="en-US" sz="2800" dirty="0">
              <a:solidFill>
                <a:schemeClr val="tx1"/>
              </a:solidFill>
            </a:endParaRPr>
          </a:p>
        </p:txBody>
      </p:sp>
      <p:sp>
        <p:nvSpPr>
          <p:cNvPr id="18" name="Rounded Rectangle 17"/>
          <p:cNvSpPr/>
          <p:nvPr/>
        </p:nvSpPr>
        <p:spPr>
          <a:xfrm>
            <a:off x="11798928" y="5536142"/>
            <a:ext cx="4588994" cy="1066800"/>
          </a:xfrm>
          <a:prstGeom prst="roundRect">
            <a:avLst/>
          </a:prstGeom>
          <a:solidFill>
            <a:schemeClr val="tx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200" b="1" dirty="0">
                <a:solidFill>
                  <a:schemeClr val="tx1"/>
                </a:solidFill>
              </a:rPr>
              <a:t>Pengertian Kriya</a:t>
            </a:r>
            <a:endParaRPr lang="en-US" sz="3200" b="1" dirty="0">
              <a:solidFill>
                <a:schemeClr val="tx1"/>
              </a:solidFill>
            </a:endParaRPr>
          </a:p>
        </p:txBody>
      </p:sp>
      <p:sp>
        <p:nvSpPr>
          <p:cNvPr id="19" name="Rounded Rectangle 18"/>
          <p:cNvSpPr/>
          <p:nvPr/>
        </p:nvSpPr>
        <p:spPr>
          <a:xfrm>
            <a:off x="11770194" y="7009871"/>
            <a:ext cx="4646462" cy="1066800"/>
          </a:xfrm>
          <a:prstGeom prst="roundRect">
            <a:avLst/>
          </a:prstGeom>
          <a:solidFill>
            <a:schemeClr val="tx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200" b="1" dirty="0">
                <a:solidFill>
                  <a:schemeClr val="tx1"/>
                </a:solidFill>
              </a:rPr>
              <a:t>Perkembangan Kriya</a:t>
            </a:r>
            <a:endParaRPr lang="en-US" sz="3200" b="1" dirty="0">
              <a:solidFill>
                <a:schemeClr val="tx1"/>
              </a:solidFill>
            </a:endParaRPr>
          </a:p>
        </p:txBody>
      </p:sp>
      <p:sp>
        <p:nvSpPr>
          <p:cNvPr id="20" name="Rounded Rectangle 19"/>
          <p:cNvSpPr/>
          <p:nvPr/>
        </p:nvSpPr>
        <p:spPr>
          <a:xfrm>
            <a:off x="11770194" y="8487569"/>
            <a:ext cx="4646462" cy="1066800"/>
          </a:xfrm>
          <a:prstGeom prst="roundRect">
            <a:avLst/>
          </a:prstGeom>
          <a:solidFill>
            <a:schemeClr val="tx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200" b="1" dirty="0">
                <a:solidFill>
                  <a:schemeClr val="tx1"/>
                </a:solidFill>
              </a:rPr>
              <a:t>Kriya Seni</a:t>
            </a:r>
            <a:endParaRPr lang="en-US" sz="3200" b="1" dirty="0">
              <a:solidFill>
                <a:schemeClr val="tx1"/>
              </a:solidFill>
            </a:endParaRPr>
          </a:p>
        </p:txBody>
      </p:sp>
      <p:sp>
        <p:nvSpPr>
          <p:cNvPr id="21" name="Rounded Rectangle 20"/>
          <p:cNvSpPr/>
          <p:nvPr/>
        </p:nvSpPr>
        <p:spPr>
          <a:xfrm>
            <a:off x="11798928" y="9858772"/>
            <a:ext cx="4617728" cy="1066800"/>
          </a:xfrm>
          <a:prstGeom prst="roundRect">
            <a:avLst/>
          </a:prstGeom>
          <a:solidFill>
            <a:schemeClr val="tx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200" b="1" dirty="0">
                <a:solidFill>
                  <a:schemeClr val="tx1"/>
                </a:solidFill>
              </a:rPr>
              <a:t>Jenis Kriya</a:t>
            </a:r>
            <a:endParaRPr lang="en-US" sz="3200" b="1" dirty="0">
              <a:solidFill>
                <a:schemeClr val="tx1"/>
              </a:solidFill>
            </a:endParaRPr>
          </a:p>
        </p:txBody>
      </p:sp>
      <p:sp>
        <p:nvSpPr>
          <p:cNvPr id="23" name="Rounded Rectangle 22"/>
          <p:cNvSpPr/>
          <p:nvPr/>
        </p:nvSpPr>
        <p:spPr>
          <a:xfrm>
            <a:off x="17158494" y="5625307"/>
            <a:ext cx="4958700" cy="1066800"/>
          </a:xfrm>
          <a:prstGeom prst="roundRect">
            <a:avLst/>
          </a:prstGeom>
          <a:solidFill>
            <a:schemeClr val="tx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200" b="1" dirty="0">
                <a:solidFill>
                  <a:schemeClr val="tx1"/>
                </a:solidFill>
              </a:rPr>
              <a:t>Pengertian Kreativitas</a:t>
            </a:r>
            <a:endParaRPr lang="en-US" sz="3200" b="1" dirty="0">
              <a:solidFill>
                <a:schemeClr val="tx1"/>
              </a:solidFill>
            </a:endParaRPr>
          </a:p>
        </p:txBody>
      </p:sp>
      <p:sp>
        <p:nvSpPr>
          <p:cNvPr id="24" name="Rounded Rectangle 23"/>
          <p:cNvSpPr/>
          <p:nvPr/>
        </p:nvSpPr>
        <p:spPr>
          <a:xfrm>
            <a:off x="17099280" y="7136342"/>
            <a:ext cx="5017914" cy="1066800"/>
          </a:xfrm>
          <a:prstGeom prst="roundRect">
            <a:avLst/>
          </a:prstGeom>
          <a:solidFill>
            <a:schemeClr val="tx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200" b="1" dirty="0">
                <a:solidFill>
                  <a:schemeClr val="tx1"/>
                </a:solidFill>
              </a:rPr>
              <a:t>Ciri-Ciri Kreativitas</a:t>
            </a:r>
            <a:endParaRPr lang="en-US" sz="3200" b="1" dirty="0">
              <a:solidFill>
                <a:schemeClr val="tx1"/>
              </a:solidFill>
            </a:endParaRPr>
          </a:p>
        </p:txBody>
      </p:sp>
      <p:sp>
        <p:nvSpPr>
          <p:cNvPr id="25" name="Rounded Rectangle 24"/>
          <p:cNvSpPr/>
          <p:nvPr/>
        </p:nvSpPr>
        <p:spPr>
          <a:xfrm>
            <a:off x="17099280" y="8495560"/>
            <a:ext cx="5017914" cy="1066800"/>
          </a:xfrm>
          <a:prstGeom prst="roundRect">
            <a:avLst/>
          </a:prstGeom>
          <a:solidFill>
            <a:schemeClr val="tx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200" b="1" dirty="0">
                <a:solidFill>
                  <a:schemeClr val="tx1"/>
                </a:solidFill>
              </a:rPr>
              <a:t>Aspek Kreativitas</a:t>
            </a:r>
            <a:endParaRPr lang="en-US" sz="3200" b="1" dirty="0">
              <a:solidFill>
                <a:schemeClr val="tx1"/>
              </a:solidFill>
            </a:endParaRPr>
          </a:p>
        </p:txBody>
      </p:sp>
      <p:sp>
        <p:nvSpPr>
          <p:cNvPr id="26" name="Rounded Rectangle 25"/>
          <p:cNvSpPr/>
          <p:nvPr/>
        </p:nvSpPr>
        <p:spPr>
          <a:xfrm>
            <a:off x="17097534" y="9858772"/>
            <a:ext cx="5009342" cy="1435894"/>
          </a:xfrm>
          <a:prstGeom prst="roundRect">
            <a:avLst/>
          </a:prstGeom>
          <a:solidFill>
            <a:schemeClr val="tx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200" b="1" dirty="0">
                <a:solidFill>
                  <a:schemeClr val="tx1"/>
                </a:solidFill>
              </a:rPr>
              <a:t>Faktor yang Mempengaruhi Kreativitas</a:t>
            </a:r>
            <a:endParaRPr lang="en-US" sz="3200" b="1" dirty="0">
              <a:solidFill>
                <a:schemeClr val="tx1"/>
              </a:solidFill>
            </a:endParaRPr>
          </a:p>
        </p:txBody>
      </p:sp>
      <p:sp>
        <p:nvSpPr>
          <p:cNvPr id="22" name="Rectangle 21"/>
          <p:cNvSpPr/>
          <p:nvPr/>
        </p:nvSpPr>
        <p:spPr>
          <a:xfrm>
            <a:off x="1004094" y="3839369"/>
            <a:ext cx="4495800" cy="22296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4000" b="1" dirty="0">
                <a:solidFill>
                  <a:schemeClr val="tx1"/>
                </a:solidFill>
              </a:rPr>
              <a:t>Modul Projek Penguatan Profil Pelajar Pancasila</a:t>
            </a:r>
            <a:endParaRPr lang="en-US" sz="4000" b="1" dirty="0">
              <a:solidFill>
                <a:schemeClr val="tx1"/>
              </a:solidFill>
            </a:endParaRPr>
          </a:p>
        </p:txBody>
      </p:sp>
      <p:sp>
        <p:nvSpPr>
          <p:cNvPr id="27" name="Rounded Rectangle 26"/>
          <p:cNvSpPr/>
          <p:nvPr/>
        </p:nvSpPr>
        <p:spPr>
          <a:xfrm>
            <a:off x="1004094" y="6377835"/>
            <a:ext cx="4495800" cy="1066800"/>
          </a:xfrm>
          <a:prstGeom prst="roundRect">
            <a:avLst/>
          </a:prstGeom>
          <a:solidFill>
            <a:schemeClr val="tx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200" b="1" dirty="0">
                <a:solidFill>
                  <a:schemeClr val="tx1"/>
                </a:solidFill>
              </a:rPr>
              <a:t>Hakikat Modul</a:t>
            </a:r>
            <a:endParaRPr lang="en-US" sz="3200" b="1" dirty="0">
              <a:solidFill>
                <a:schemeClr val="tx1"/>
              </a:solidFill>
            </a:endParaRPr>
          </a:p>
        </p:txBody>
      </p:sp>
      <p:sp>
        <p:nvSpPr>
          <p:cNvPr id="28" name="Rounded Rectangle 27"/>
          <p:cNvSpPr/>
          <p:nvPr/>
        </p:nvSpPr>
        <p:spPr>
          <a:xfrm>
            <a:off x="1004094" y="7915037"/>
            <a:ext cx="4495800" cy="1066800"/>
          </a:xfrm>
          <a:prstGeom prst="roundRect">
            <a:avLst/>
          </a:prstGeom>
          <a:solidFill>
            <a:schemeClr val="tx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200" b="1" dirty="0">
                <a:solidFill>
                  <a:schemeClr val="tx1"/>
                </a:solidFill>
              </a:rPr>
              <a:t>Karakteristik Modul</a:t>
            </a:r>
            <a:endParaRPr lang="en-US" sz="3200" b="1" dirty="0">
              <a:solidFill>
                <a:schemeClr val="tx1"/>
              </a:solidFill>
            </a:endParaRPr>
          </a:p>
        </p:txBody>
      </p:sp>
      <p:sp>
        <p:nvSpPr>
          <p:cNvPr id="29" name="Rounded Rectangle 28"/>
          <p:cNvSpPr/>
          <p:nvPr/>
        </p:nvSpPr>
        <p:spPr>
          <a:xfrm>
            <a:off x="1004094" y="9283674"/>
            <a:ext cx="4495800" cy="1066800"/>
          </a:xfrm>
          <a:prstGeom prst="roundRect">
            <a:avLst/>
          </a:prstGeom>
          <a:solidFill>
            <a:schemeClr val="tx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200" b="1" dirty="0">
                <a:solidFill>
                  <a:schemeClr val="tx1"/>
                </a:solidFill>
              </a:rPr>
              <a:t>Kriteria Penilaian  Modul</a:t>
            </a:r>
            <a:endParaRPr lang="en-US" sz="3200" b="1" dirty="0">
              <a:solidFill>
                <a:schemeClr val="tx1"/>
              </a:solidFill>
            </a:endParaRPr>
          </a:p>
        </p:txBody>
      </p:sp>
      <p:sp>
        <p:nvSpPr>
          <p:cNvPr id="30" name="Rounded Rectangle 29"/>
          <p:cNvSpPr/>
          <p:nvPr/>
        </p:nvSpPr>
        <p:spPr>
          <a:xfrm>
            <a:off x="1004094" y="10761266"/>
            <a:ext cx="4495800" cy="1066800"/>
          </a:xfrm>
          <a:prstGeom prst="roundRect">
            <a:avLst/>
          </a:prstGeom>
          <a:solidFill>
            <a:schemeClr val="tx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200" b="1" dirty="0">
                <a:solidFill>
                  <a:schemeClr val="tx1"/>
                </a:solidFill>
              </a:rPr>
              <a:t>Sistematika Modul</a:t>
            </a:r>
            <a:endParaRPr lang="en-US" sz="3200" b="1" dirty="0">
              <a:solidFill>
                <a:schemeClr val="tx1"/>
              </a:solidFill>
            </a:endParaRPr>
          </a:p>
        </p:txBody>
      </p:sp>
      <p:sp>
        <p:nvSpPr>
          <p:cNvPr id="31" name="Rounded Rectangle 30"/>
          <p:cNvSpPr/>
          <p:nvPr/>
        </p:nvSpPr>
        <p:spPr>
          <a:xfrm>
            <a:off x="1004094" y="12234465"/>
            <a:ext cx="4495800" cy="1663303"/>
          </a:xfrm>
          <a:prstGeom prst="roundRect">
            <a:avLst/>
          </a:prstGeom>
          <a:solidFill>
            <a:schemeClr val="tx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200" b="1" dirty="0">
                <a:solidFill>
                  <a:schemeClr val="tx1"/>
                </a:solidFill>
              </a:rPr>
              <a:t>Tahapan Pengembangan Modul</a:t>
            </a:r>
            <a:endParaRPr lang="en-US" sz="3200" b="1" dirty="0">
              <a:solidFill>
                <a:schemeClr val="tx1"/>
              </a:solidFill>
            </a:endParaRPr>
          </a:p>
        </p:txBody>
      </p:sp>
      <p:sp>
        <p:nvSpPr>
          <p:cNvPr id="32" name="Rounded Rectangle 31"/>
          <p:cNvSpPr/>
          <p:nvPr/>
        </p:nvSpPr>
        <p:spPr>
          <a:xfrm>
            <a:off x="11856396" y="11342900"/>
            <a:ext cx="4617728" cy="1066800"/>
          </a:xfrm>
          <a:prstGeom prst="roundRect">
            <a:avLst/>
          </a:prstGeom>
          <a:solidFill>
            <a:schemeClr val="tx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200" b="1" dirty="0">
                <a:solidFill>
                  <a:schemeClr val="tx1"/>
                </a:solidFill>
              </a:rPr>
              <a:t>Kriya dalam Pembelajaran </a:t>
            </a:r>
            <a:endParaRPr lang="en-US" sz="3200" b="1" dirty="0">
              <a:solidFill>
                <a:schemeClr val="tx1"/>
              </a:solidFill>
            </a:endParaRPr>
          </a:p>
        </p:txBody>
      </p:sp>
      <p:sp>
        <p:nvSpPr>
          <p:cNvPr id="33" name="Rounded Rectangle 32"/>
          <p:cNvSpPr/>
          <p:nvPr/>
        </p:nvSpPr>
        <p:spPr>
          <a:xfrm>
            <a:off x="17097534" y="11613752"/>
            <a:ext cx="5009342" cy="1904007"/>
          </a:xfrm>
          <a:prstGeom prst="roundRect">
            <a:avLst/>
          </a:prstGeom>
          <a:solidFill>
            <a:schemeClr val="tx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200" b="1" dirty="0">
                <a:solidFill>
                  <a:schemeClr val="tx1"/>
                </a:solidFill>
              </a:rPr>
              <a:t>Meningkatkan Kreativitas dalam Pembelajaran</a:t>
            </a:r>
            <a:endParaRPr lang="en-US" sz="3200" b="1" dirty="0">
              <a:solidFill>
                <a:schemeClr val="tx1"/>
              </a:solidFill>
            </a:endParaRPr>
          </a:p>
        </p:txBody>
      </p:sp>
    </p:spTree>
    <p:extLst>
      <p:ext uri="{BB962C8B-B14F-4D97-AF65-F5344CB8AC3E}">
        <p14:creationId xmlns:p14="http://schemas.microsoft.com/office/powerpoint/2010/main" val="1295840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8"/>
          <p:cNvSpPr txBox="1">
            <a:spLocks noGrp="1"/>
          </p:cNvSpPr>
          <p:nvPr>
            <p:ph type="title"/>
          </p:nvPr>
        </p:nvSpPr>
        <p:spPr>
          <a:xfrm>
            <a:off x="457200" y="658628"/>
            <a:ext cx="21469200" cy="1494300"/>
          </a:xfrm>
          <a:prstGeom prst="rect">
            <a:avLst/>
          </a:prstGeom>
        </p:spPr>
        <p:txBody>
          <a:bodyPr spcFirstLastPara="1" wrap="square" lIns="255950" tIns="255950" rIns="255950" bIns="255950" anchor="b" anchorCtr="0">
            <a:noAutofit/>
          </a:bodyPr>
          <a:lstStyle/>
          <a:p>
            <a:pPr marL="0" lvl="0" indent="0" algn="ctr" rtl="0">
              <a:spcBef>
                <a:spcPts val="0"/>
              </a:spcBef>
              <a:spcAft>
                <a:spcPts val="0"/>
              </a:spcAft>
              <a:buNone/>
            </a:pPr>
            <a:r>
              <a:rPr lang="id-ID" dirty="0">
                <a:latin typeface="Algerian" pitchFamily="82" charset="0"/>
                <a:cs typeface="Aharoni" pitchFamily="2" charset="-79"/>
              </a:rPr>
              <a:t>Penelitian Relevan</a:t>
            </a:r>
            <a:endParaRPr dirty="0">
              <a:latin typeface="Algerian" pitchFamily="82" charset="0"/>
              <a:cs typeface="Aharoni" pitchFamily="2" charset="-79"/>
            </a:endParaRPr>
          </a:p>
        </p:txBody>
      </p:sp>
      <p:sp>
        <p:nvSpPr>
          <p:cNvPr id="6" name="Rounded Rectangle 5"/>
          <p:cNvSpPr/>
          <p:nvPr/>
        </p:nvSpPr>
        <p:spPr>
          <a:xfrm>
            <a:off x="1461294" y="2543969"/>
            <a:ext cx="20269200" cy="4634070"/>
          </a:xfrm>
          <a:prstGeom prst="roundRect">
            <a:avLst/>
          </a:prstGeom>
          <a:solidFill>
            <a:schemeClr val="tx2"/>
          </a:solidFill>
        </p:spPr>
        <p:style>
          <a:lnRef idx="2">
            <a:schemeClr val="accent6"/>
          </a:lnRef>
          <a:fillRef idx="1">
            <a:schemeClr val="lt1"/>
          </a:fillRef>
          <a:effectRef idx="0">
            <a:schemeClr val="accent6"/>
          </a:effectRef>
          <a:fontRef idx="minor">
            <a:schemeClr val="dk1"/>
          </a:fontRef>
        </p:style>
        <p:txBody>
          <a:bodyPr rtlCol="0" anchor="ctr"/>
          <a:lstStyle/>
          <a:p>
            <a:pPr lvl="0" algn="just"/>
            <a:r>
              <a:rPr lang="en-GB" sz="3200" dirty="0" err="1"/>
              <a:t>Penelitian</a:t>
            </a:r>
            <a:r>
              <a:rPr lang="en-GB" sz="3200" dirty="0"/>
              <a:t> yang </a:t>
            </a:r>
            <a:r>
              <a:rPr lang="en-GB" sz="3200" dirty="0" err="1"/>
              <a:t>dilakukan</a:t>
            </a:r>
            <a:r>
              <a:rPr lang="en-GB" sz="3200" dirty="0"/>
              <a:t> </a:t>
            </a:r>
            <a:r>
              <a:rPr lang="en-GB" sz="3200" dirty="0" err="1"/>
              <a:t>oleh</a:t>
            </a:r>
            <a:r>
              <a:rPr lang="en-GB" sz="3200" dirty="0"/>
              <a:t> Akbar </a:t>
            </a:r>
            <a:r>
              <a:rPr lang="en-GB" sz="3200" dirty="0" err="1"/>
              <a:t>pada</a:t>
            </a:r>
            <a:r>
              <a:rPr lang="en-GB" sz="3200" dirty="0"/>
              <a:t> </a:t>
            </a:r>
            <a:r>
              <a:rPr lang="en-GB" sz="3200" dirty="0" err="1"/>
              <a:t>tahun</a:t>
            </a:r>
            <a:r>
              <a:rPr lang="en-GB" sz="3200" dirty="0"/>
              <a:t> 2020 </a:t>
            </a:r>
            <a:r>
              <a:rPr lang="en-GB" sz="3200" dirty="0" err="1"/>
              <a:t>dalam</a:t>
            </a:r>
            <a:r>
              <a:rPr lang="en-GB" sz="3200" dirty="0"/>
              <a:t> </a:t>
            </a:r>
            <a:r>
              <a:rPr lang="en-GB" sz="3200" dirty="0" err="1"/>
              <a:t>skripsinya</a:t>
            </a:r>
            <a:r>
              <a:rPr lang="en-GB" sz="3200" dirty="0"/>
              <a:t> yang </a:t>
            </a:r>
            <a:r>
              <a:rPr lang="en-GB" sz="3200" dirty="0" err="1"/>
              <a:t>berjudul</a:t>
            </a:r>
            <a:r>
              <a:rPr lang="en-GB" sz="3200" dirty="0"/>
              <a:t> “</a:t>
            </a:r>
            <a:r>
              <a:rPr lang="en-GB" sz="3200" dirty="0" err="1"/>
              <a:t>Kemampuan</a:t>
            </a:r>
            <a:r>
              <a:rPr lang="en-GB" sz="3200" dirty="0"/>
              <a:t> </a:t>
            </a:r>
            <a:r>
              <a:rPr lang="en-GB" sz="3200" dirty="0" err="1"/>
              <a:t>Berkarya</a:t>
            </a:r>
            <a:r>
              <a:rPr lang="en-GB" sz="3200" dirty="0"/>
              <a:t> </a:t>
            </a:r>
            <a:r>
              <a:rPr lang="en-GB" sz="3200" dirty="0" err="1"/>
              <a:t>Seni</a:t>
            </a:r>
            <a:r>
              <a:rPr lang="en-GB" sz="3200" dirty="0"/>
              <a:t> </a:t>
            </a:r>
            <a:r>
              <a:rPr lang="en-GB" sz="3200" dirty="0" err="1"/>
              <a:t>Kriya</a:t>
            </a:r>
            <a:r>
              <a:rPr lang="en-GB" sz="3200" dirty="0"/>
              <a:t> </a:t>
            </a:r>
            <a:r>
              <a:rPr lang="en-GB" sz="3200" dirty="0" err="1"/>
              <a:t>Menggunakan</a:t>
            </a:r>
            <a:r>
              <a:rPr lang="en-GB" sz="3200" dirty="0"/>
              <a:t> </a:t>
            </a:r>
            <a:r>
              <a:rPr lang="en-GB" sz="3200" dirty="0" err="1"/>
              <a:t>Bahan</a:t>
            </a:r>
            <a:r>
              <a:rPr lang="en-GB" sz="3200" dirty="0"/>
              <a:t> </a:t>
            </a:r>
            <a:r>
              <a:rPr lang="en-GB" sz="3200" dirty="0" err="1"/>
              <a:t>Limbah</a:t>
            </a:r>
            <a:r>
              <a:rPr lang="en-GB" sz="3200" dirty="0"/>
              <a:t> </a:t>
            </a:r>
            <a:r>
              <a:rPr lang="en-GB" sz="3200" dirty="0" err="1"/>
              <a:t>Cangkang</a:t>
            </a:r>
            <a:r>
              <a:rPr lang="en-GB" sz="3200" dirty="0"/>
              <a:t> </a:t>
            </a:r>
            <a:r>
              <a:rPr lang="en-GB" sz="3200" dirty="0" err="1"/>
              <a:t>Kerang</a:t>
            </a:r>
            <a:r>
              <a:rPr lang="en-GB" sz="3200" dirty="0"/>
              <a:t> </a:t>
            </a:r>
            <a:r>
              <a:rPr lang="en-GB" sz="3200" dirty="0" err="1"/>
              <a:t>pada</a:t>
            </a:r>
            <a:r>
              <a:rPr lang="en-GB" sz="3200" dirty="0"/>
              <a:t> </a:t>
            </a:r>
            <a:r>
              <a:rPr lang="en-GB" sz="3200" dirty="0" err="1"/>
              <a:t>Peserta</a:t>
            </a:r>
            <a:r>
              <a:rPr lang="en-GB" sz="3200" dirty="0"/>
              <a:t> </a:t>
            </a:r>
            <a:r>
              <a:rPr lang="en-GB" sz="3200" dirty="0" err="1"/>
              <a:t>Didik</a:t>
            </a:r>
            <a:r>
              <a:rPr lang="en-GB" sz="3200" dirty="0"/>
              <a:t> </a:t>
            </a:r>
            <a:r>
              <a:rPr lang="en-GB" sz="3200" dirty="0" err="1"/>
              <a:t>Kelas</a:t>
            </a:r>
            <a:r>
              <a:rPr lang="en-GB" sz="3200" dirty="0"/>
              <a:t> XI Madrasah </a:t>
            </a:r>
            <a:r>
              <a:rPr lang="en-GB" sz="3200" dirty="0" err="1"/>
              <a:t>Aliyah</a:t>
            </a:r>
            <a:r>
              <a:rPr lang="en-GB" sz="3200" dirty="0"/>
              <a:t> </a:t>
            </a:r>
            <a:r>
              <a:rPr lang="en-GB" sz="3200" dirty="0" err="1"/>
              <a:t>Syekh</a:t>
            </a:r>
            <a:r>
              <a:rPr lang="en-GB" sz="3200" dirty="0"/>
              <a:t> Yusuf </a:t>
            </a:r>
            <a:r>
              <a:rPr lang="en-GB" sz="3200" dirty="0" err="1"/>
              <a:t>Provinsi</a:t>
            </a:r>
            <a:r>
              <a:rPr lang="en-GB" sz="3200" dirty="0"/>
              <a:t> Sulawesi </a:t>
            </a:r>
            <a:r>
              <a:rPr lang="en-GB" sz="3200" dirty="0" err="1"/>
              <a:t>Selatatan</a:t>
            </a:r>
            <a:r>
              <a:rPr lang="en-GB" sz="3200" dirty="0"/>
              <a:t>”. </a:t>
            </a:r>
            <a:r>
              <a:rPr lang="en-GB" sz="3200" dirty="0" err="1"/>
              <a:t>Persamaan</a:t>
            </a:r>
            <a:r>
              <a:rPr lang="en-GB" sz="3200" dirty="0"/>
              <a:t> </a:t>
            </a:r>
            <a:r>
              <a:rPr lang="en-GB" sz="3200" dirty="0" err="1"/>
              <a:t>dengan</a:t>
            </a:r>
            <a:r>
              <a:rPr lang="en-GB" sz="3200" dirty="0"/>
              <a:t> </a:t>
            </a:r>
            <a:r>
              <a:rPr lang="en-GB" sz="3200" dirty="0" err="1"/>
              <a:t>penelitian</a:t>
            </a:r>
            <a:r>
              <a:rPr lang="en-GB" sz="3200" dirty="0"/>
              <a:t> </a:t>
            </a:r>
            <a:r>
              <a:rPr lang="en-GB" sz="3200" dirty="0" err="1"/>
              <a:t>ini</a:t>
            </a:r>
            <a:r>
              <a:rPr lang="en-GB" sz="3200" dirty="0"/>
              <a:t> </a:t>
            </a:r>
            <a:r>
              <a:rPr lang="en-GB" sz="3200" dirty="0" err="1"/>
              <a:t>adalah</a:t>
            </a:r>
            <a:r>
              <a:rPr lang="en-GB" sz="3200" dirty="0"/>
              <a:t> </a:t>
            </a:r>
            <a:r>
              <a:rPr lang="en-GB" sz="3200" dirty="0" err="1"/>
              <a:t>sama-sama</a:t>
            </a:r>
            <a:r>
              <a:rPr lang="en-GB" sz="3200" dirty="0"/>
              <a:t> </a:t>
            </a:r>
            <a:r>
              <a:rPr lang="en-GB" sz="3200" dirty="0" err="1"/>
              <a:t>mengkaji</a:t>
            </a:r>
            <a:r>
              <a:rPr lang="en-GB" sz="3200" dirty="0"/>
              <a:t> </a:t>
            </a:r>
            <a:r>
              <a:rPr lang="en-GB" sz="3200" dirty="0" err="1"/>
              <a:t>seni</a:t>
            </a:r>
            <a:r>
              <a:rPr lang="en-GB" sz="3200" dirty="0"/>
              <a:t> </a:t>
            </a:r>
            <a:r>
              <a:rPr lang="en-GB" sz="3200" dirty="0" err="1"/>
              <a:t>kriya</a:t>
            </a:r>
            <a:r>
              <a:rPr lang="en-GB" sz="3200" dirty="0"/>
              <a:t> </a:t>
            </a:r>
            <a:r>
              <a:rPr lang="en-GB" sz="3200" dirty="0" err="1"/>
              <a:t>sebagai</a:t>
            </a:r>
            <a:r>
              <a:rPr lang="en-GB" sz="3200" dirty="0"/>
              <a:t> </a:t>
            </a:r>
            <a:r>
              <a:rPr lang="en-GB" sz="3200" dirty="0" err="1"/>
              <a:t>fokus</a:t>
            </a:r>
            <a:r>
              <a:rPr lang="en-GB" sz="3200" dirty="0"/>
              <a:t> </a:t>
            </a:r>
            <a:r>
              <a:rPr lang="en-GB" sz="3200" dirty="0" err="1"/>
              <a:t>peelitian</a:t>
            </a:r>
            <a:r>
              <a:rPr lang="en-GB" sz="3200" dirty="0"/>
              <a:t> yang </a:t>
            </a:r>
            <a:r>
              <a:rPr lang="en-GB" sz="3200" dirty="0" err="1"/>
              <a:t>dilakukan</a:t>
            </a:r>
            <a:r>
              <a:rPr lang="en-GB" sz="3200" dirty="0"/>
              <a:t> </a:t>
            </a:r>
            <a:r>
              <a:rPr lang="en-GB" sz="3200" dirty="0" err="1"/>
              <a:t>peneliti</a:t>
            </a:r>
            <a:r>
              <a:rPr lang="en-GB" sz="3200" dirty="0"/>
              <a:t>. </a:t>
            </a:r>
            <a:r>
              <a:rPr lang="en-GB" sz="3200" dirty="0" err="1"/>
              <a:t>Sedangkan</a:t>
            </a:r>
            <a:r>
              <a:rPr lang="en-GB" sz="3200" dirty="0"/>
              <a:t> </a:t>
            </a:r>
            <a:r>
              <a:rPr lang="en-GB" sz="3200" dirty="0" err="1"/>
              <a:t>perbedaannya</a:t>
            </a:r>
            <a:r>
              <a:rPr lang="en-GB" sz="3200" dirty="0"/>
              <a:t>, </a:t>
            </a:r>
            <a:r>
              <a:rPr lang="en-GB" sz="3200" dirty="0" err="1"/>
              <a:t>jika</a:t>
            </a:r>
            <a:r>
              <a:rPr lang="en-GB" sz="3200" dirty="0"/>
              <a:t> </a:t>
            </a:r>
            <a:r>
              <a:rPr lang="en-GB" sz="3200" dirty="0" err="1"/>
              <a:t>pada</a:t>
            </a:r>
            <a:r>
              <a:rPr lang="en-GB" sz="3200" dirty="0"/>
              <a:t> </a:t>
            </a:r>
            <a:r>
              <a:rPr lang="en-GB" sz="3200" dirty="0" err="1"/>
              <a:t>penelitian</a:t>
            </a:r>
            <a:r>
              <a:rPr lang="en-GB" sz="3200" dirty="0"/>
              <a:t> </a:t>
            </a:r>
            <a:r>
              <a:rPr lang="en-GB" sz="3200" dirty="0" err="1"/>
              <a:t>terdahulu</a:t>
            </a:r>
            <a:r>
              <a:rPr lang="en-GB" sz="3200" dirty="0"/>
              <a:t> </a:t>
            </a:r>
            <a:r>
              <a:rPr lang="en-GB" sz="3200" dirty="0" err="1"/>
              <a:t>mengkaji</a:t>
            </a:r>
            <a:r>
              <a:rPr lang="en-GB" sz="3200" dirty="0"/>
              <a:t> </a:t>
            </a:r>
            <a:r>
              <a:rPr lang="en-GB" sz="3200" dirty="0" err="1"/>
              <a:t>tentang</a:t>
            </a:r>
            <a:r>
              <a:rPr lang="en-GB" sz="3200" dirty="0"/>
              <a:t> </a:t>
            </a:r>
            <a:r>
              <a:rPr lang="en-GB" sz="3200" dirty="0" err="1"/>
              <a:t>pembuatan</a:t>
            </a:r>
            <a:r>
              <a:rPr lang="en-GB" sz="3200" dirty="0"/>
              <a:t> </a:t>
            </a:r>
            <a:r>
              <a:rPr lang="en-GB" sz="3200" dirty="0" err="1"/>
              <a:t>karya</a:t>
            </a:r>
            <a:r>
              <a:rPr lang="en-GB" sz="3200" dirty="0"/>
              <a:t> </a:t>
            </a:r>
            <a:r>
              <a:rPr lang="en-GB" sz="3200" dirty="0" err="1"/>
              <a:t>kriya</a:t>
            </a:r>
            <a:r>
              <a:rPr lang="en-GB" sz="3200" dirty="0"/>
              <a:t> </a:t>
            </a:r>
            <a:r>
              <a:rPr lang="en-GB" sz="3200" dirty="0" err="1"/>
              <a:t>dengan</a:t>
            </a:r>
            <a:r>
              <a:rPr lang="en-GB" sz="3200" dirty="0"/>
              <a:t> </a:t>
            </a:r>
            <a:r>
              <a:rPr lang="en-GB" sz="3200" dirty="0" err="1"/>
              <a:t>bahan</a:t>
            </a:r>
            <a:r>
              <a:rPr lang="en-GB" sz="3200" dirty="0"/>
              <a:t> </a:t>
            </a:r>
            <a:r>
              <a:rPr lang="en-GB" sz="3200" dirty="0" err="1"/>
              <a:t>cangkang</a:t>
            </a:r>
            <a:r>
              <a:rPr lang="en-GB" sz="3200" dirty="0"/>
              <a:t> </a:t>
            </a:r>
            <a:r>
              <a:rPr lang="en-GB" sz="3200" dirty="0" err="1"/>
              <a:t>kerang</a:t>
            </a:r>
            <a:r>
              <a:rPr lang="en-GB" sz="3200" dirty="0"/>
              <a:t> </a:t>
            </a:r>
            <a:r>
              <a:rPr lang="en-GB" sz="3200" dirty="0" err="1"/>
              <a:t>sebagai</a:t>
            </a:r>
            <a:r>
              <a:rPr lang="en-GB" sz="3200" dirty="0"/>
              <a:t> </a:t>
            </a:r>
            <a:r>
              <a:rPr lang="en-GB" sz="3200" dirty="0" err="1"/>
              <a:t>variabel</a:t>
            </a:r>
            <a:r>
              <a:rPr lang="en-GB" sz="3200" dirty="0"/>
              <a:t> </a:t>
            </a:r>
            <a:r>
              <a:rPr lang="en-GB" sz="3200" dirty="0" err="1"/>
              <a:t>independen</a:t>
            </a:r>
            <a:r>
              <a:rPr lang="en-GB" sz="3200" dirty="0"/>
              <a:t>. </a:t>
            </a:r>
            <a:r>
              <a:rPr lang="en-GB" sz="3200" dirty="0" err="1"/>
              <a:t>Sedangkan</a:t>
            </a:r>
            <a:r>
              <a:rPr lang="en-GB" sz="3200" dirty="0"/>
              <a:t> </a:t>
            </a:r>
            <a:r>
              <a:rPr lang="en-GB" sz="3200" dirty="0" err="1"/>
              <a:t>pada</a:t>
            </a:r>
            <a:r>
              <a:rPr lang="en-GB" sz="3200" dirty="0"/>
              <a:t> </a:t>
            </a:r>
            <a:r>
              <a:rPr lang="en-GB" sz="3200" dirty="0" err="1"/>
              <a:t>penelitian</a:t>
            </a:r>
            <a:r>
              <a:rPr lang="en-GB" sz="3200" dirty="0"/>
              <a:t> yang </a:t>
            </a:r>
            <a:r>
              <a:rPr lang="en-GB" sz="3200" dirty="0" err="1"/>
              <a:t>akan</a:t>
            </a:r>
            <a:r>
              <a:rPr lang="en-GB" sz="3200" dirty="0"/>
              <a:t> </a:t>
            </a:r>
            <a:r>
              <a:rPr lang="en-GB" sz="3200" dirty="0" err="1"/>
              <a:t>dilakukan</a:t>
            </a:r>
            <a:r>
              <a:rPr lang="en-GB" sz="3200" dirty="0"/>
              <a:t> </a:t>
            </a:r>
            <a:r>
              <a:rPr lang="en-GB" sz="3200" dirty="0" err="1"/>
              <a:t>peneliti</a:t>
            </a:r>
            <a:r>
              <a:rPr lang="en-GB" sz="3200" dirty="0"/>
              <a:t> </a:t>
            </a:r>
            <a:r>
              <a:rPr lang="en-GB" sz="3200" dirty="0" err="1"/>
              <a:t>adalah</a:t>
            </a:r>
            <a:r>
              <a:rPr lang="en-GB" sz="3200" dirty="0"/>
              <a:t> </a:t>
            </a:r>
            <a:r>
              <a:rPr lang="en-GB" sz="3200" dirty="0" err="1"/>
              <a:t>menjadikan</a:t>
            </a:r>
            <a:r>
              <a:rPr lang="en-GB" sz="3200" dirty="0"/>
              <a:t> </a:t>
            </a:r>
            <a:r>
              <a:rPr lang="en-GB" sz="3200" dirty="0" err="1"/>
              <a:t>karya</a:t>
            </a:r>
            <a:r>
              <a:rPr lang="en-GB" sz="3200" dirty="0"/>
              <a:t> </a:t>
            </a:r>
            <a:r>
              <a:rPr lang="en-GB" sz="3200" dirty="0" err="1"/>
              <a:t>kriya</a:t>
            </a:r>
            <a:r>
              <a:rPr lang="en-GB" sz="3200" dirty="0"/>
              <a:t> </a:t>
            </a:r>
            <a:r>
              <a:rPr lang="en-GB" sz="3200" dirty="0" err="1"/>
              <a:t>sebagai</a:t>
            </a:r>
            <a:r>
              <a:rPr lang="en-GB" sz="3200" dirty="0"/>
              <a:t> </a:t>
            </a:r>
            <a:r>
              <a:rPr lang="en-GB" sz="3200" dirty="0" err="1"/>
              <a:t>fokus</a:t>
            </a:r>
            <a:r>
              <a:rPr lang="en-GB" sz="3200" dirty="0"/>
              <a:t> </a:t>
            </a:r>
            <a:r>
              <a:rPr lang="en-GB" sz="3200" dirty="0" err="1"/>
              <a:t>dalam</a:t>
            </a:r>
            <a:r>
              <a:rPr lang="en-GB" sz="3200" dirty="0"/>
              <a:t> </a:t>
            </a:r>
            <a:r>
              <a:rPr lang="en-GB" sz="3200" dirty="0" err="1"/>
              <a:t>pengembangan</a:t>
            </a:r>
            <a:r>
              <a:rPr lang="en-GB" sz="3200" dirty="0"/>
              <a:t> </a:t>
            </a:r>
            <a:r>
              <a:rPr lang="en-GB" sz="3200" dirty="0" err="1"/>
              <a:t>modul</a:t>
            </a:r>
            <a:r>
              <a:rPr lang="en-GB" sz="3200" dirty="0"/>
              <a:t> </a:t>
            </a:r>
            <a:r>
              <a:rPr lang="en-GB" sz="3200" dirty="0" err="1"/>
              <a:t>projek</a:t>
            </a:r>
            <a:r>
              <a:rPr lang="en-GB" sz="3200" dirty="0"/>
              <a:t> </a:t>
            </a:r>
            <a:r>
              <a:rPr lang="en-GB" sz="3200" dirty="0" err="1"/>
              <a:t>penguatan</a:t>
            </a:r>
            <a:r>
              <a:rPr lang="en-GB" sz="3200" dirty="0"/>
              <a:t> </a:t>
            </a:r>
            <a:r>
              <a:rPr lang="en-GB" sz="3200" dirty="0" err="1"/>
              <a:t>profil</a:t>
            </a:r>
            <a:r>
              <a:rPr lang="en-GB" sz="3200" dirty="0"/>
              <a:t> </a:t>
            </a:r>
            <a:r>
              <a:rPr lang="en-GB" sz="3200" dirty="0" err="1"/>
              <a:t>pelajar</a:t>
            </a:r>
            <a:r>
              <a:rPr lang="en-GB" sz="3200" dirty="0"/>
              <a:t> </a:t>
            </a:r>
            <a:r>
              <a:rPr lang="en-GB" sz="3200" dirty="0" err="1"/>
              <a:t>Pancasila</a:t>
            </a:r>
            <a:r>
              <a:rPr lang="en-GB" sz="3200" dirty="0"/>
              <a:t> </a:t>
            </a:r>
            <a:r>
              <a:rPr lang="en-GB" sz="3200" dirty="0" err="1"/>
              <a:t>sebagai</a:t>
            </a:r>
            <a:r>
              <a:rPr lang="en-GB" sz="3200" dirty="0"/>
              <a:t> </a:t>
            </a:r>
            <a:r>
              <a:rPr lang="en-GB" sz="3200" dirty="0" err="1"/>
              <a:t>variabel</a:t>
            </a:r>
            <a:r>
              <a:rPr lang="en-GB" sz="3200" dirty="0"/>
              <a:t> </a:t>
            </a:r>
            <a:r>
              <a:rPr lang="en-GB" sz="3200" dirty="0" err="1"/>
              <a:t>independen</a:t>
            </a:r>
            <a:r>
              <a:rPr lang="en-GB" sz="3200" dirty="0"/>
              <a:t>.</a:t>
            </a:r>
            <a:endParaRPr lang="en-US" sz="3200" dirty="0"/>
          </a:p>
        </p:txBody>
      </p:sp>
      <p:sp>
        <p:nvSpPr>
          <p:cNvPr id="7" name="Rounded Rectangle 6"/>
          <p:cNvSpPr/>
          <p:nvPr/>
        </p:nvSpPr>
        <p:spPr>
          <a:xfrm>
            <a:off x="1490028" y="7649369"/>
            <a:ext cx="20301426" cy="3581400"/>
          </a:xfrm>
          <a:prstGeom prst="roundRect">
            <a:avLst/>
          </a:prstGeom>
          <a:solidFill>
            <a:schemeClr val="tx2"/>
          </a:solidFill>
        </p:spPr>
        <p:style>
          <a:lnRef idx="2">
            <a:schemeClr val="accent6"/>
          </a:lnRef>
          <a:fillRef idx="1">
            <a:schemeClr val="lt1"/>
          </a:fillRef>
          <a:effectRef idx="0">
            <a:schemeClr val="accent6"/>
          </a:effectRef>
          <a:fontRef idx="minor">
            <a:schemeClr val="dk1"/>
          </a:fontRef>
        </p:style>
        <p:txBody>
          <a:bodyPr rtlCol="0" anchor="ctr"/>
          <a:lstStyle/>
          <a:p>
            <a:pPr lvl="0" algn="just"/>
            <a:r>
              <a:rPr lang="en-GB" sz="3200" dirty="0" err="1"/>
              <a:t>Penelitian</a:t>
            </a:r>
            <a:r>
              <a:rPr lang="en-GB" sz="3200" dirty="0"/>
              <a:t> yang </a:t>
            </a:r>
            <a:r>
              <a:rPr lang="en-GB" sz="3200" dirty="0" err="1"/>
              <a:t>dilakukan</a:t>
            </a:r>
            <a:r>
              <a:rPr lang="en-GB" sz="3200" dirty="0"/>
              <a:t> </a:t>
            </a:r>
            <a:r>
              <a:rPr lang="en-GB" sz="3200" dirty="0" err="1"/>
              <a:t>oleh</a:t>
            </a:r>
            <a:r>
              <a:rPr lang="en-GB" sz="3200" dirty="0"/>
              <a:t> </a:t>
            </a:r>
            <a:r>
              <a:rPr lang="en-GB" sz="3200" dirty="0" err="1"/>
              <a:t>Ist</a:t>
            </a:r>
            <a:r>
              <a:rPr lang="id-ID" sz="3200" dirty="0"/>
              <a:t>i</a:t>
            </a:r>
            <a:r>
              <a:rPr lang="en-GB" sz="3200" dirty="0" err="1"/>
              <a:t>nur</a:t>
            </a:r>
            <a:r>
              <a:rPr lang="en-GB" sz="3200" dirty="0"/>
              <a:t> </a:t>
            </a:r>
            <a:r>
              <a:rPr lang="en-GB" sz="3200" dirty="0" err="1"/>
              <a:t>Permatasari</a:t>
            </a:r>
            <a:r>
              <a:rPr lang="en-GB" sz="3200" dirty="0"/>
              <a:t> </a:t>
            </a:r>
            <a:r>
              <a:rPr lang="en-GB" sz="3200" dirty="0" err="1"/>
              <a:t>dalam</a:t>
            </a:r>
            <a:r>
              <a:rPr lang="en-GB" sz="3200" dirty="0"/>
              <a:t> </a:t>
            </a:r>
            <a:r>
              <a:rPr lang="en-GB" sz="3200" dirty="0" err="1"/>
              <a:t>skripsinya</a:t>
            </a:r>
            <a:r>
              <a:rPr lang="en-GB" sz="3200" dirty="0"/>
              <a:t> yang </a:t>
            </a:r>
            <a:r>
              <a:rPr lang="en-GB" sz="3200" dirty="0" err="1"/>
              <a:t>berjudul</a:t>
            </a:r>
            <a:r>
              <a:rPr lang="en-GB" sz="3200" dirty="0"/>
              <a:t> “</a:t>
            </a:r>
            <a:r>
              <a:rPr lang="en-GB" sz="3200" dirty="0" err="1"/>
              <a:t>Kreativitas</a:t>
            </a:r>
            <a:r>
              <a:rPr lang="en-GB" sz="3200" dirty="0"/>
              <a:t> </a:t>
            </a:r>
            <a:r>
              <a:rPr lang="en-GB" sz="3200" dirty="0" err="1"/>
              <a:t>Siswa</a:t>
            </a:r>
            <a:r>
              <a:rPr lang="en-GB" sz="3200" dirty="0"/>
              <a:t> </a:t>
            </a:r>
            <a:r>
              <a:rPr lang="en-GB" sz="3200" dirty="0" err="1"/>
              <a:t>Kelas</a:t>
            </a:r>
            <a:r>
              <a:rPr lang="en-GB" sz="3200" dirty="0"/>
              <a:t> V </a:t>
            </a:r>
            <a:r>
              <a:rPr lang="en-GB" sz="3200" dirty="0" err="1"/>
              <a:t>Sekolah</a:t>
            </a:r>
            <a:r>
              <a:rPr lang="en-GB" sz="3200" dirty="0"/>
              <a:t> </a:t>
            </a:r>
            <a:r>
              <a:rPr lang="en-GB" sz="3200" dirty="0" err="1"/>
              <a:t>Dasar</a:t>
            </a:r>
            <a:r>
              <a:rPr lang="en-GB" sz="3200" dirty="0"/>
              <a:t> </a:t>
            </a:r>
            <a:r>
              <a:rPr lang="en-GB" sz="3200" dirty="0" err="1"/>
              <a:t>Negeri</a:t>
            </a:r>
            <a:r>
              <a:rPr lang="en-GB" sz="3200" dirty="0"/>
              <a:t> </a:t>
            </a:r>
            <a:r>
              <a:rPr lang="en-GB" sz="3200" dirty="0" err="1"/>
              <a:t>Kotagede</a:t>
            </a:r>
            <a:r>
              <a:rPr lang="en-GB" sz="3200" dirty="0"/>
              <a:t> 1 </a:t>
            </a:r>
            <a:r>
              <a:rPr lang="en-GB" sz="3200" dirty="0" err="1"/>
              <a:t>Dalam</a:t>
            </a:r>
            <a:r>
              <a:rPr lang="en-GB" sz="3200" dirty="0"/>
              <a:t> </a:t>
            </a:r>
            <a:r>
              <a:rPr lang="en-GB" sz="3200" dirty="0" err="1"/>
              <a:t>Memainkan</a:t>
            </a:r>
            <a:r>
              <a:rPr lang="en-GB" sz="3200" dirty="0"/>
              <a:t> </a:t>
            </a:r>
            <a:r>
              <a:rPr lang="en-GB" sz="3200" dirty="0" err="1"/>
              <a:t>Alat</a:t>
            </a:r>
            <a:r>
              <a:rPr lang="en-GB" sz="3200" dirty="0"/>
              <a:t> </a:t>
            </a:r>
            <a:r>
              <a:rPr lang="en-GB" sz="3200" dirty="0" err="1"/>
              <a:t>Olahraga</a:t>
            </a:r>
            <a:r>
              <a:rPr lang="en-GB" sz="3200" dirty="0"/>
              <a:t> Bola </a:t>
            </a:r>
            <a:r>
              <a:rPr lang="en-GB" sz="3200" dirty="0" err="1"/>
              <a:t>Kasti</a:t>
            </a:r>
            <a:r>
              <a:rPr lang="en-GB" sz="3200" dirty="0"/>
              <a:t> Dan </a:t>
            </a:r>
            <a:r>
              <a:rPr lang="en-GB" sz="3200" dirty="0" err="1"/>
              <a:t>Simpai</a:t>
            </a:r>
            <a:r>
              <a:rPr lang="en-GB" sz="3200" dirty="0"/>
              <a:t>”. </a:t>
            </a:r>
            <a:r>
              <a:rPr lang="en-GB" sz="3200" dirty="0" err="1"/>
              <a:t>Persamaan</a:t>
            </a:r>
            <a:r>
              <a:rPr lang="en-GB" sz="3200" dirty="0"/>
              <a:t> </a:t>
            </a:r>
            <a:r>
              <a:rPr lang="en-GB" sz="3200" dirty="0" err="1"/>
              <a:t>dengan</a:t>
            </a:r>
            <a:r>
              <a:rPr lang="en-GB" sz="3200" dirty="0"/>
              <a:t> </a:t>
            </a:r>
            <a:r>
              <a:rPr lang="en-GB" sz="3200" dirty="0" err="1"/>
              <a:t>penelitian</a:t>
            </a:r>
            <a:r>
              <a:rPr lang="en-GB" sz="3200" dirty="0"/>
              <a:t> </a:t>
            </a:r>
            <a:r>
              <a:rPr lang="en-GB" sz="3200" dirty="0" err="1"/>
              <a:t>ini</a:t>
            </a:r>
            <a:r>
              <a:rPr lang="en-GB" sz="3200" dirty="0"/>
              <a:t> </a:t>
            </a:r>
            <a:r>
              <a:rPr lang="en-GB" sz="3200" dirty="0" err="1"/>
              <a:t>adalah</a:t>
            </a:r>
            <a:r>
              <a:rPr lang="en-GB" sz="3200" dirty="0"/>
              <a:t> </a:t>
            </a:r>
            <a:r>
              <a:rPr lang="en-GB" sz="3200" dirty="0" err="1"/>
              <a:t>sama-sama</a:t>
            </a:r>
            <a:r>
              <a:rPr lang="en-GB" sz="3200" dirty="0"/>
              <a:t> </a:t>
            </a:r>
            <a:r>
              <a:rPr lang="en-GB" sz="3200" dirty="0" err="1"/>
              <a:t>mengkaji</a:t>
            </a:r>
            <a:r>
              <a:rPr lang="en-GB" sz="3200" dirty="0"/>
              <a:t> </a:t>
            </a:r>
            <a:r>
              <a:rPr lang="en-GB" sz="3200" dirty="0" err="1"/>
              <a:t>aspek</a:t>
            </a:r>
            <a:r>
              <a:rPr lang="en-GB" sz="3200" dirty="0"/>
              <a:t> </a:t>
            </a:r>
            <a:r>
              <a:rPr lang="en-GB" sz="3200" dirty="0" err="1"/>
              <a:t>Kreativitas</a:t>
            </a:r>
            <a:r>
              <a:rPr lang="en-GB" sz="3200" dirty="0"/>
              <a:t> </a:t>
            </a:r>
            <a:r>
              <a:rPr lang="en-GB" sz="3200" dirty="0" err="1"/>
              <a:t>sebagai</a:t>
            </a:r>
            <a:r>
              <a:rPr lang="en-GB" sz="3200" dirty="0"/>
              <a:t> </a:t>
            </a:r>
            <a:r>
              <a:rPr lang="en-GB" sz="3200" dirty="0" err="1"/>
              <a:t>salah</a:t>
            </a:r>
            <a:r>
              <a:rPr lang="en-GB" sz="3200" dirty="0"/>
              <a:t> </a:t>
            </a:r>
            <a:r>
              <a:rPr lang="en-GB" sz="3200" dirty="0" err="1"/>
              <a:t>satu</a:t>
            </a:r>
            <a:r>
              <a:rPr lang="en-GB" sz="3200" dirty="0"/>
              <a:t> </a:t>
            </a:r>
            <a:r>
              <a:rPr lang="en-GB" sz="3200" dirty="0" err="1"/>
              <a:t>poko</a:t>
            </a:r>
            <a:r>
              <a:rPr lang="id-ID" sz="3200" dirty="0"/>
              <a:t>k</a:t>
            </a:r>
            <a:r>
              <a:rPr lang="en-GB" sz="3200" dirty="0"/>
              <a:t> </a:t>
            </a:r>
            <a:r>
              <a:rPr lang="en-GB" sz="3200" dirty="0" err="1"/>
              <a:t>bahasan</a:t>
            </a:r>
            <a:r>
              <a:rPr lang="en-GB" sz="3200" dirty="0"/>
              <a:t> </a:t>
            </a:r>
            <a:r>
              <a:rPr lang="en-GB" sz="3200" dirty="0" err="1"/>
              <a:t>variabelnya</a:t>
            </a:r>
            <a:r>
              <a:rPr lang="en-GB" sz="3200" dirty="0"/>
              <a:t>. </a:t>
            </a:r>
            <a:r>
              <a:rPr lang="en-GB" sz="3200" dirty="0" err="1"/>
              <a:t>Sedangkan</a:t>
            </a:r>
            <a:r>
              <a:rPr lang="en-GB" sz="3200" dirty="0"/>
              <a:t> </a:t>
            </a:r>
            <a:r>
              <a:rPr lang="en-GB" sz="3200" dirty="0" err="1"/>
              <a:t>perbedaan</a:t>
            </a:r>
            <a:r>
              <a:rPr lang="en-GB" sz="3200" dirty="0"/>
              <a:t> </a:t>
            </a:r>
            <a:r>
              <a:rPr lang="en-GB" sz="3200" dirty="0" err="1"/>
              <a:t>dengan</a:t>
            </a:r>
            <a:r>
              <a:rPr lang="en-GB" sz="3200" dirty="0"/>
              <a:t> </a:t>
            </a:r>
            <a:r>
              <a:rPr lang="en-GB" sz="3200" dirty="0" err="1"/>
              <a:t>penelitian</a:t>
            </a:r>
            <a:r>
              <a:rPr lang="en-GB" sz="3200" dirty="0"/>
              <a:t> </a:t>
            </a:r>
            <a:r>
              <a:rPr lang="en-GB" sz="3200" dirty="0" err="1"/>
              <a:t>ini</a:t>
            </a:r>
            <a:r>
              <a:rPr lang="en-GB" sz="3200" dirty="0"/>
              <a:t> </a:t>
            </a:r>
            <a:r>
              <a:rPr lang="en-GB" sz="3200" dirty="0" err="1"/>
              <a:t>terdapat</a:t>
            </a:r>
            <a:r>
              <a:rPr lang="en-GB" sz="3200" dirty="0"/>
              <a:t> </a:t>
            </a:r>
            <a:r>
              <a:rPr lang="en-GB" sz="3200" dirty="0" err="1"/>
              <a:t>pada</a:t>
            </a:r>
            <a:r>
              <a:rPr lang="en-GB" sz="3200" dirty="0"/>
              <a:t> </a:t>
            </a:r>
            <a:r>
              <a:rPr lang="en-GB" sz="3200" dirty="0" err="1"/>
              <a:t>aspek</a:t>
            </a:r>
            <a:r>
              <a:rPr lang="en-GB" sz="3200" dirty="0"/>
              <a:t> </a:t>
            </a:r>
            <a:r>
              <a:rPr lang="en-GB" sz="3200" dirty="0" err="1"/>
              <a:t>variabelnya</a:t>
            </a:r>
            <a:r>
              <a:rPr lang="en-GB" sz="3200" dirty="0"/>
              <a:t>. </a:t>
            </a:r>
            <a:r>
              <a:rPr lang="en-GB" sz="3200" dirty="0" err="1"/>
              <a:t>Jika</a:t>
            </a:r>
            <a:r>
              <a:rPr lang="en-GB" sz="3200" dirty="0"/>
              <a:t> </a:t>
            </a:r>
            <a:r>
              <a:rPr lang="en-GB" sz="3200" dirty="0" err="1"/>
              <a:t>pada</a:t>
            </a:r>
            <a:r>
              <a:rPr lang="en-GB" sz="3200" dirty="0"/>
              <a:t> </a:t>
            </a:r>
            <a:r>
              <a:rPr lang="en-GB" sz="3200" dirty="0" err="1"/>
              <a:t>penelitian</a:t>
            </a:r>
            <a:r>
              <a:rPr lang="en-GB" sz="3200" dirty="0"/>
              <a:t> </a:t>
            </a:r>
            <a:r>
              <a:rPr lang="en-GB" sz="3200" dirty="0" err="1"/>
              <a:t>terdahulu</a:t>
            </a:r>
            <a:r>
              <a:rPr lang="en-GB" sz="3200" dirty="0"/>
              <a:t> </a:t>
            </a:r>
            <a:r>
              <a:rPr lang="en-GB" sz="3200" dirty="0" err="1"/>
              <a:t>mengkaji</a:t>
            </a:r>
            <a:r>
              <a:rPr lang="en-GB" sz="3200" dirty="0"/>
              <a:t> </a:t>
            </a:r>
            <a:r>
              <a:rPr lang="en-GB" sz="3200" dirty="0" err="1"/>
              <a:t>Kreativitas</a:t>
            </a:r>
            <a:r>
              <a:rPr lang="en-GB" sz="3200" dirty="0"/>
              <a:t> </a:t>
            </a:r>
            <a:r>
              <a:rPr lang="en-GB" sz="3200" dirty="0" err="1"/>
              <a:t>sebagai</a:t>
            </a:r>
            <a:r>
              <a:rPr lang="en-GB" sz="3200" dirty="0"/>
              <a:t> </a:t>
            </a:r>
            <a:r>
              <a:rPr lang="en-GB" sz="3200" dirty="0" err="1"/>
              <a:t>variabel</a:t>
            </a:r>
            <a:r>
              <a:rPr lang="en-GB" sz="3200" dirty="0"/>
              <a:t> </a:t>
            </a:r>
            <a:r>
              <a:rPr lang="en-GB" sz="3200" dirty="0" err="1"/>
              <a:t>independen</a:t>
            </a:r>
            <a:r>
              <a:rPr lang="en-GB" sz="3200" dirty="0"/>
              <a:t>, </a:t>
            </a:r>
            <a:r>
              <a:rPr lang="en-GB" sz="3200" dirty="0" err="1"/>
              <a:t>sedangkan</a:t>
            </a:r>
            <a:r>
              <a:rPr lang="en-GB" sz="3200" dirty="0"/>
              <a:t> </a:t>
            </a:r>
            <a:r>
              <a:rPr lang="en-GB" sz="3200" dirty="0" err="1"/>
              <a:t>pada</a:t>
            </a:r>
            <a:r>
              <a:rPr lang="en-GB" sz="3200" dirty="0"/>
              <a:t> </a:t>
            </a:r>
            <a:r>
              <a:rPr lang="en-GB" sz="3200" dirty="0" err="1"/>
              <a:t>penelitian</a:t>
            </a:r>
            <a:r>
              <a:rPr lang="en-GB" sz="3200" dirty="0"/>
              <a:t> yang </a:t>
            </a:r>
            <a:r>
              <a:rPr lang="en-GB" sz="3200" dirty="0" err="1"/>
              <a:t>akan</a:t>
            </a:r>
            <a:r>
              <a:rPr lang="en-GB" sz="3200" dirty="0"/>
              <a:t> </a:t>
            </a:r>
            <a:r>
              <a:rPr lang="en-GB" sz="3200" dirty="0" err="1"/>
              <a:t>dilakukan</a:t>
            </a:r>
            <a:r>
              <a:rPr lang="en-GB" sz="3200" dirty="0"/>
              <a:t> </a:t>
            </a:r>
            <a:r>
              <a:rPr lang="en-GB" sz="3200" dirty="0" err="1"/>
              <a:t>peneliti</a:t>
            </a:r>
            <a:r>
              <a:rPr lang="en-GB" sz="3200" dirty="0"/>
              <a:t>, </a:t>
            </a:r>
            <a:r>
              <a:rPr lang="en-GB" sz="3200" dirty="0" err="1"/>
              <a:t>menjadikan</a:t>
            </a:r>
            <a:r>
              <a:rPr lang="en-GB" sz="3200" dirty="0"/>
              <a:t> </a:t>
            </a:r>
            <a:r>
              <a:rPr lang="en-GB" sz="3200" dirty="0" err="1"/>
              <a:t>bahasan</a:t>
            </a:r>
            <a:r>
              <a:rPr lang="en-GB" sz="3200" dirty="0"/>
              <a:t> </a:t>
            </a:r>
            <a:r>
              <a:rPr lang="en-GB" sz="3200" dirty="0" err="1"/>
              <a:t>Kreativitas</a:t>
            </a:r>
            <a:r>
              <a:rPr lang="en-GB" sz="3200" dirty="0"/>
              <a:t> </a:t>
            </a:r>
            <a:r>
              <a:rPr lang="en-GB" sz="3200" dirty="0" err="1"/>
              <a:t>sebagai</a:t>
            </a:r>
            <a:r>
              <a:rPr lang="en-GB" sz="3200" dirty="0"/>
              <a:t> </a:t>
            </a:r>
            <a:r>
              <a:rPr lang="en-GB" sz="3200" dirty="0" err="1"/>
              <a:t>variabel</a:t>
            </a:r>
            <a:r>
              <a:rPr lang="en-GB" sz="3200" dirty="0"/>
              <a:t> </a:t>
            </a:r>
            <a:r>
              <a:rPr lang="en-GB" sz="3200" dirty="0" err="1"/>
              <a:t>dependen</a:t>
            </a:r>
            <a:r>
              <a:rPr lang="en-GB" sz="3200" dirty="0"/>
              <a:t>.</a:t>
            </a:r>
            <a:endParaRPr lang="en-US" sz="3200" dirty="0"/>
          </a:p>
        </p:txBody>
      </p:sp>
      <p:sp>
        <p:nvSpPr>
          <p:cNvPr id="8" name="Rounded Rectangle 7"/>
          <p:cNvSpPr/>
          <p:nvPr/>
        </p:nvSpPr>
        <p:spPr>
          <a:xfrm>
            <a:off x="1461294" y="11764169"/>
            <a:ext cx="20074572" cy="4191000"/>
          </a:xfrm>
          <a:prstGeom prst="roundRect">
            <a:avLst/>
          </a:prstGeom>
          <a:solidFill>
            <a:schemeClr val="tx2"/>
          </a:solidFill>
        </p:spPr>
        <p:style>
          <a:lnRef idx="2">
            <a:schemeClr val="accent6"/>
          </a:lnRef>
          <a:fillRef idx="1">
            <a:schemeClr val="lt1"/>
          </a:fillRef>
          <a:effectRef idx="0">
            <a:schemeClr val="accent6"/>
          </a:effectRef>
          <a:fontRef idx="minor">
            <a:schemeClr val="dk1"/>
          </a:fontRef>
        </p:style>
        <p:txBody>
          <a:bodyPr rtlCol="0" anchor="ctr"/>
          <a:lstStyle/>
          <a:p>
            <a:pPr lvl="0" algn="just"/>
            <a:r>
              <a:rPr lang="en-GB" sz="3200" dirty="0" err="1"/>
              <a:t>Penelitian</a:t>
            </a:r>
            <a:r>
              <a:rPr lang="en-GB" sz="3200" dirty="0"/>
              <a:t> yang </a:t>
            </a:r>
            <a:r>
              <a:rPr lang="en-GB" sz="3200" dirty="0" err="1"/>
              <a:t>dilakukan</a:t>
            </a:r>
            <a:r>
              <a:rPr lang="en-GB" sz="3200" dirty="0"/>
              <a:t> </a:t>
            </a:r>
            <a:r>
              <a:rPr lang="en-GB" sz="3200" dirty="0" err="1"/>
              <a:t>oleh</a:t>
            </a:r>
            <a:r>
              <a:rPr lang="en-GB" sz="3200" dirty="0"/>
              <a:t> </a:t>
            </a:r>
            <a:r>
              <a:rPr lang="en-GB" sz="3200" dirty="0" err="1"/>
              <a:t>Nugraheni</a:t>
            </a:r>
            <a:r>
              <a:rPr lang="en-GB" sz="3200" dirty="0"/>
              <a:t> </a:t>
            </a:r>
            <a:r>
              <a:rPr lang="en-GB" sz="3200" dirty="0" err="1"/>
              <a:t>Rachmawati</a:t>
            </a:r>
            <a:r>
              <a:rPr lang="en-GB" sz="3200" dirty="0"/>
              <a:t> </a:t>
            </a:r>
            <a:r>
              <a:rPr lang="en-GB" sz="3200" dirty="0" err="1"/>
              <a:t>dalam</a:t>
            </a:r>
            <a:r>
              <a:rPr lang="en-GB" sz="3200" dirty="0"/>
              <a:t> </a:t>
            </a:r>
            <a:r>
              <a:rPr lang="en-GB" sz="3200" dirty="0" err="1"/>
              <a:t>jurnal</a:t>
            </a:r>
            <a:r>
              <a:rPr lang="en-GB" sz="3200" dirty="0"/>
              <a:t> </a:t>
            </a:r>
            <a:r>
              <a:rPr lang="en-GB" sz="3200" dirty="0" err="1"/>
              <a:t>Basicedu</a:t>
            </a:r>
            <a:r>
              <a:rPr lang="en-GB" sz="3200" dirty="0"/>
              <a:t> yang </a:t>
            </a:r>
            <a:r>
              <a:rPr lang="en-GB" sz="3200" dirty="0" err="1"/>
              <a:t>berjudul</a:t>
            </a:r>
            <a:r>
              <a:rPr lang="en-GB" sz="3200" dirty="0"/>
              <a:t> “</a:t>
            </a:r>
            <a:r>
              <a:rPr lang="en-GB" sz="3200" dirty="0" err="1"/>
              <a:t>Projek</a:t>
            </a:r>
            <a:r>
              <a:rPr lang="en-GB" sz="3200" dirty="0"/>
              <a:t> </a:t>
            </a:r>
            <a:r>
              <a:rPr lang="en-GB" sz="3200" dirty="0" err="1"/>
              <a:t>Penguatan</a:t>
            </a:r>
            <a:r>
              <a:rPr lang="en-GB" sz="3200" dirty="0"/>
              <a:t> </a:t>
            </a:r>
            <a:r>
              <a:rPr lang="en-GB" sz="3200" dirty="0" err="1"/>
              <a:t>Profil</a:t>
            </a:r>
            <a:r>
              <a:rPr lang="en-GB" sz="3200" dirty="0"/>
              <a:t> </a:t>
            </a:r>
            <a:r>
              <a:rPr lang="en-GB" sz="3200" dirty="0" err="1"/>
              <a:t>Pelajar</a:t>
            </a:r>
            <a:r>
              <a:rPr lang="en-GB" sz="3200" dirty="0"/>
              <a:t> </a:t>
            </a:r>
            <a:r>
              <a:rPr lang="en-GB" sz="3200" dirty="0" err="1"/>
              <a:t>Pancasila</a:t>
            </a:r>
            <a:r>
              <a:rPr lang="en-GB" sz="3200" dirty="0"/>
              <a:t> </a:t>
            </a:r>
            <a:r>
              <a:rPr lang="en-GB" sz="3200" dirty="0" err="1"/>
              <a:t>dalam</a:t>
            </a:r>
            <a:r>
              <a:rPr lang="en-GB" sz="3200" dirty="0"/>
              <a:t> </a:t>
            </a:r>
            <a:r>
              <a:rPr lang="en-GB" sz="3200" dirty="0" err="1"/>
              <a:t>Implementasi</a:t>
            </a:r>
            <a:r>
              <a:rPr lang="en-GB" sz="3200" dirty="0"/>
              <a:t> </a:t>
            </a:r>
            <a:r>
              <a:rPr lang="en-GB" sz="3200" dirty="0" err="1"/>
              <a:t>Kurikulum</a:t>
            </a:r>
            <a:r>
              <a:rPr lang="en-GB" sz="3200" dirty="0"/>
              <a:t> </a:t>
            </a:r>
            <a:r>
              <a:rPr lang="en-GB" sz="3200" dirty="0" err="1"/>
              <a:t>Prototipe</a:t>
            </a:r>
            <a:r>
              <a:rPr lang="en-GB" sz="3200" dirty="0"/>
              <a:t> di </a:t>
            </a:r>
            <a:r>
              <a:rPr lang="en-GB" sz="3200" dirty="0" err="1"/>
              <a:t>Sekolah</a:t>
            </a:r>
            <a:r>
              <a:rPr lang="en-GB" sz="3200" dirty="0"/>
              <a:t> </a:t>
            </a:r>
            <a:r>
              <a:rPr lang="en-GB" sz="3200" dirty="0" err="1"/>
              <a:t>Penggerak</a:t>
            </a:r>
            <a:r>
              <a:rPr lang="en-GB" sz="3200" dirty="0"/>
              <a:t> </a:t>
            </a:r>
            <a:r>
              <a:rPr lang="en-GB" sz="3200" dirty="0" err="1"/>
              <a:t>Jenjang</a:t>
            </a:r>
            <a:r>
              <a:rPr lang="en-GB" sz="3200" dirty="0"/>
              <a:t> </a:t>
            </a:r>
            <a:r>
              <a:rPr lang="en-GB" sz="3200" dirty="0" err="1"/>
              <a:t>Sekolah</a:t>
            </a:r>
            <a:r>
              <a:rPr lang="en-GB" sz="3200" dirty="0"/>
              <a:t> </a:t>
            </a:r>
            <a:r>
              <a:rPr lang="en-GB" sz="3200" dirty="0" err="1"/>
              <a:t>Dasar</a:t>
            </a:r>
            <a:r>
              <a:rPr lang="en-GB" sz="3200" dirty="0"/>
              <a:t>”. </a:t>
            </a:r>
            <a:r>
              <a:rPr lang="en-GB" sz="3200" dirty="0" err="1"/>
              <a:t>Persamaan</a:t>
            </a:r>
            <a:r>
              <a:rPr lang="en-GB" sz="3200" dirty="0"/>
              <a:t> </a:t>
            </a:r>
            <a:r>
              <a:rPr lang="en-GB" sz="3200" dirty="0" err="1"/>
              <a:t>dengan</a:t>
            </a:r>
            <a:r>
              <a:rPr lang="en-GB" sz="3200" dirty="0"/>
              <a:t> </a:t>
            </a:r>
            <a:r>
              <a:rPr lang="en-GB" sz="3200" dirty="0" err="1"/>
              <a:t>penelitian</a:t>
            </a:r>
            <a:r>
              <a:rPr lang="en-GB" sz="3200" dirty="0"/>
              <a:t> </a:t>
            </a:r>
            <a:r>
              <a:rPr lang="en-GB" sz="3200" dirty="0" err="1"/>
              <a:t>ini</a:t>
            </a:r>
            <a:r>
              <a:rPr lang="en-GB" sz="3200" dirty="0"/>
              <a:t> </a:t>
            </a:r>
            <a:r>
              <a:rPr lang="en-GB" sz="3200" dirty="0" err="1"/>
              <a:t>adalah</a:t>
            </a:r>
            <a:r>
              <a:rPr lang="en-GB" sz="3200" dirty="0"/>
              <a:t> </a:t>
            </a:r>
            <a:r>
              <a:rPr lang="en-GB" sz="3200" dirty="0" err="1"/>
              <a:t>sama-sama</a:t>
            </a:r>
            <a:r>
              <a:rPr lang="en-GB" sz="3200" dirty="0"/>
              <a:t> </a:t>
            </a:r>
            <a:r>
              <a:rPr lang="en-GB" sz="3200" dirty="0" err="1"/>
              <a:t>mengkaji</a:t>
            </a:r>
            <a:r>
              <a:rPr lang="en-GB" sz="3200" dirty="0"/>
              <a:t> </a:t>
            </a:r>
            <a:r>
              <a:rPr lang="en-GB" sz="3200" dirty="0" err="1"/>
              <a:t>mengenai</a:t>
            </a:r>
            <a:r>
              <a:rPr lang="en-GB" sz="3200" dirty="0"/>
              <a:t> </a:t>
            </a:r>
            <a:r>
              <a:rPr lang="en-GB" sz="3200" dirty="0" err="1"/>
              <a:t>profil</a:t>
            </a:r>
            <a:r>
              <a:rPr lang="en-GB" sz="3200" dirty="0"/>
              <a:t> </a:t>
            </a:r>
            <a:r>
              <a:rPr lang="en-GB" sz="3200" dirty="0" err="1"/>
              <a:t>pelajar</a:t>
            </a:r>
            <a:r>
              <a:rPr lang="en-GB" sz="3200" dirty="0"/>
              <a:t> </a:t>
            </a:r>
            <a:r>
              <a:rPr lang="en-GB" sz="3200" dirty="0" err="1"/>
              <a:t>Pancasila</a:t>
            </a:r>
            <a:r>
              <a:rPr lang="en-GB" sz="3200" dirty="0"/>
              <a:t> </a:t>
            </a:r>
            <a:r>
              <a:rPr lang="en-GB" sz="3200" dirty="0" err="1"/>
              <a:t>sebagai</a:t>
            </a:r>
            <a:r>
              <a:rPr lang="en-GB" sz="3200" dirty="0"/>
              <a:t> </a:t>
            </a:r>
            <a:r>
              <a:rPr lang="en-GB" sz="3200" dirty="0" err="1"/>
              <a:t>variabel</a:t>
            </a:r>
            <a:r>
              <a:rPr lang="en-GB" sz="3200" dirty="0"/>
              <a:t> </a:t>
            </a:r>
            <a:r>
              <a:rPr lang="en-GB" sz="3200" dirty="0" err="1"/>
              <a:t>independen</a:t>
            </a:r>
            <a:r>
              <a:rPr lang="en-GB" sz="3200" dirty="0"/>
              <a:t>. </a:t>
            </a:r>
            <a:r>
              <a:rPr lang="en-GB" sz="3200" dirty="0" err="1"/>
              <a:t>Sedangkan</a:t>
            </a:r>
            <a:r>
              <a:rPr lang="en-GB" sz="3200" dirty="0"/>
              <a:t> </a:t>
            </a:r>
            <a:r>
              <a:rPr lang="en-GB" sz="3200" dirty="0" err="1"/>
              <a:t>perbedaan</a:t>
            </a:r>
            <a:r>
              <a:rPr lang="en-GB" sz="3200" dirty="0"/>
              <a:t> </a:t>
            </a:r>
            <a:r>
              <a:rPr lang="en-GB" sz="3200" dirty="0" err="1"/>
              <a:t>dengan</a:t>
            </a:r>
            <a:r>
              <a:rPr lang="en-GB" sz="3200" dirty="0"/>
              <a:t> </a:t>
            </a:r>
            <a:r>
              <a:rPr lang="en-GB" sz="3200" dirty="0" err="1"/>
              <a:t>penelitian</a:t>
            </a:r>
            <a:r>
              <a:rPr lang="en-GB" sz="3200" dirty="0"/>
              <a:t> yang </a:t>
            </a:r>
            <a:r>
              <a:rPr lang="en-GB" sz="3200" dirty="0" err="1"/>
              <a:t>akan</a:t>
            </a:r>
            <a:r>
              <a:rPr lang="en-GB" sz="3200" dirty="0"/>
              <a:t> </a:t>
            </a:r>
            <a:r>
              <a:rPr lang="en-GB" sz="3200" dirty="0" err="1"/>
              <a:t>dilakukan</a:t>
            </a:r>
            <a:r>
              <a:rPr lang="en-GB" sz="3200" dirty="0"/>
              <a:t> </a:t>
            </a:r>
            <a:r>
              <a:rPr lang="en-GB" sz="3200" dirty="0" err="1"/>
              <a:t>peneliti</a:t>
            </a:r>
            <a:r>
              <a:rPr lang="en-GB" sz="3200" dirty="0"/>
              <a:t> </a:t>
            </a:r>
            <a:r>
              <a:rPr lang="en-GB" sz="3200" dirty="0" err="1"/>
              <a:t>adalah</a:t>
            </a:r>
            <a:r>
              <a:rPr lang="en-GB" sz="3200" dirty="0"/>
              <a:t> </a:t>
            </a:r>
            <a:r>
              <a:rPr lang="en-GB" sz="3200" dirty="0" err="1"/>
              <a:t>jika</a:t>
            </a:r>
            <a:r>
              <a:rPr lang="en-GB" sz="3200" dirty="0"/>
              <a:t> </a:t>
            </a:r>
            <a:r>
              <a:rPr lang="en-GB" sz="3200" dirty="0" err="1"/>
              <a:t>pada</a:t>
            </a:r>
            <a:r>
              <a:rPr lang="en-GB" sz="3200" dirty="0"/>
              <a:t> </a:t>
            </a:r>
            <a:r>
              <a:rPr lang="en-GB" sz="3200" dirty="0" err="1"/>
              <a:t>penelitian</a:t>
            </a:r>
            <a:r>
              <a:rPr lang="en-GB" sz="3200" dirty="0"/>
              <a:t> </a:t>
            </a:r>
            <a:r>
              <a:rPr lang="en-GB" sz="3200" dirty="0" err="1"/>
              <a:t>sebelumnya</a:t>
            </a:r>
            <a:r>
              <a:rPr lang="en-GB" sz="3200" dirty="0"/>
              <a:t> </a:t>
            </a:r>
            <a:r>
              <a:rPr lang="en-GB" sz="3200" dirty="0" err="1"/>
              <a:t>mengkaji</a:t>
            </a:r>
            <a:r>
              <a:rPr lang="en-GB" sz="3200" dirty="0"/>
              <a:t> </a:t>
            </a:r>
            <a:r>
              <a:rPr lang="en-GB" sz="3200" dirty="0" err="1"/>
              <a:t>tentang</a:t>
            </a:r>
            <a:r>
              <a:rPr lang="en-GB" sz="3200" dirty="0"/>
              <a:t> </a:t>
            </a:r>
            <a:r>
              <a:rPr lang="en-GB" sz="3200" dirty="0" err="1"/>
              <a:t>profil</a:t>
            </a:r>
            <a:r>
              <a:rPr lang="en-GB" sz="3200" dirty="0"/>
              <a:t> </a:t>
            </a:r>
            <a:r>
              <a:rPr lang="en-GB" sz="3200" dirty="0" err="1"/>
              <a:t>pelajar</a:t>
            </a:r>
            <a:r>
              <a:rPr lang="en-GB" sz="3200" dirty="0"/>
              <a:t> </a:t>
            </a:r>
            <a:r>
              <a:rPr lang="en-GB" sz="3200" dirty="0" err="1"/>
              <a:t>Pancasila</a:t>
            </a:r>
            <a:r>
              <a:rPr lang="en-GB" sz="3200" dirty="0"/>
              <a:t> </a:t>
            </a:r>
            <a:r>
              <a:rPr lang="en-GB" sz="3200" dirty="0" err="1"/>
              <a:t>secara</a:t>
            </a:r>
            <a:r>
              <a:rPr lang="en-GB" sz="3200" dirty="0"/>
              <a:t> </a:t>
            </a:r>
            <a:r>
              <a:rPr lang="en-GB" sz="3200" dirty="0" err="1"/>
              <a:t>rinci</a:t>
            </a:r>
            <a:r>
              <a:rPr lang="en-GB" sz="3200" dirty="0"/>
              <a:t> </a:t>
            </a:r>
            <a:r>
              <a:rPr lang="en-GB" sz="3200" dirty="0" err="1"/>
              <a:t>dalam</a:t>
            </a:r>
            <a:r>
              <a:rPr lang="en-GB" sz="3200" dirty="0"/>
              <a:t> </a:t>
            </a:r>
            <a:r>
              <a:rPr lang="en-GB" sz="3200" dirty="0" err="1"/>
              <a:t>implementasi</a:t>
            </a:r>
            <a:r>
              <a:rPr lang="en-GB" sz="3200" dirty="0"/>
              <a:t> </a:t>
            </a:r>
            <a:r>
              <a:rPr lang="en-GB" sz="3200" dirty="0" err="1"/>
              <a:t>pada</a:t>
            </a:r>
            <a:r>
              <a:rPr lang="en-GB" sz="3200" dirty="0"/>
              <a:t> </a:t>
            </a:r>
            <a:r>
              <a:rPr lang="en-GB" sz="3200" dirty="0" err="1"/>
              <a:t>jenjang</a:t>
            </a:r>
            <a:r>
              <a:rPr lang="en-GB" sz="3200" dirty="0"/>
              <a:t> </a:t>
            </a:r>
            <a:r>
              <a:rPr lang="en-GB" sz="3200" dirty="0" err="1"/>
              <a:t>Sekolah</a:t>
            </a:r>
            <a:r>
              <a:rPr lang="en-GB" sz="3200" dirty="0"/>
              <a:t> </a:t>
            </a:r>
            <a:r>
              <a:rPr lang="en-GB" sz="3200" dirty="0" err="1"/>
              <a:t>Dasar</a:t>
            </a:r>
            <a:r>
              <a:rPr lang="en-GB" sz="3200" dirty="0"/>
              <a:t>, </a:t>
            </a:r>
            <a:r>
              <a:rPr lang="en-GB" sz="3200" dirty="0" err="1"/>
              <a:t>sedangkan</a:t>
            </a:r>
            <a:r>
              <a:rPr lang="en-GB" sz="3200" dirty="0"/>
              <a:t> </a:t>
            </a:r>
            <a:r>
              <a:rPr lang="en-GB" sz="3200" dirty="0" err="1"/>
              <a:t>pada</a:t>
            </a:r>
            <a:r>
              <a:rPr lang="en-GB" sz="3200" dirty="0"/>
              <a:t> </a:t>
            </a:r>
            <a:r>
              <a:rPr lang="en-GB" sz="3200" dirty="0" err="1"/>
              <a:t>penelitian</a:t>
            </a:r>
            <a:r>
              <a:rPr lang="en-GB" sz="3200" dirty="0"/>
              <a:t> </a:t>
            </a:r>
            <a:r>
              <a:rPr lang="en-GB" sz="3200" dirty="0" err="1"/>
              <a:t>ini</a:t>
            </a:r>
            <a:r>
              <a:rPr lang="en-GB" sz="3200" dirty="0"/>
              <a:t> </a:t>
            </a:r>
            <a:r>
              <a:rPr lang="en-GB" sz="3200" dirty="0" err="1"/>
              <a:t>membahas</a:t>
            </a:r>
            <a:r>
              <a:rPr lang="en-GB" sz="3200" dirty="0"/>
              <a:t> </a:t>
            </a:r>
            <a:r>
              <a:rPr lang="en-GB" sz="3200" dirty="0" err="1"/>
              <a:t>mengenai</a:t>
            </a:r>
            <a:r>
              <a:rPr lang="en-GB" sz="3200" dirty="0"/>
              <a:t> </a:t>
            </a:r>
            <a:r>
              <a:rPr lang="en-GB" sz="3200" dirty="0" err="1"/>
              <a:t>pembuatan</a:t>
            </a:r>
            <a:r>
              <a:rPr lang="en-GB" sz="3200" dirty="0"/>
              <a:t> </a:t>
            </a:r>
            <a:r>
              <a:rPr lang="en-GB" sz="3200" dirty="0" err="1"/>
              <a:t>modul</a:t>
            </a:r>
            <a:r>
              <a:rPr lang="en-GB" sz="3200" dirty="0"/>
              <a:t> </a:t>
            </a:r>
            <a:r>
              <a:rPr lang="en-GB" sz="3200" dirty="0" err="1"/>
              <a:t>projek</a:t>
            </a:r>
            <a:r>
              <a:rPr lang="en-GB" sz="3200" dirty="0"/>
              <a:t> </a:t>
            </a:r>
            <a:r>
              <a:rPr lang="en-GB" sz="3200" dirty="0" err="1"/>
              <a:t>dari</a:t>
            </a:r>
            <a:r>
              <a:rPr lang="en-GB" sz="3200" dirty="0"/>
              <a:t> </a:t>
            </a:r>
            <a:r>
              <a:rPr lang="en-GB" sz="3200" dirty="0" err="1"/>
              <a:t>profil</a:t>
            </a:r>
            <a:r>
              <a:rPr lang="en-GB" sz="3200" dirty="0"/>
              <a:t> </a:t>
            </a:r>
            <a:r>
              <a:rPr lang="en-GB" sz="3200" dirty="0" err="1"/>
              <a:t>pelajar</a:t>
            </a:r>
            <a:r>
              <a:rPr lang="en-GB" sz="3200" dirty="0"/>
              <a:t> </a:t>
            </a:r>
            <a:r>
              <a:rPr lang="en-GB" sz="3200" dirty="0" err="1"/>
              <a:t>Pancasila</a:t>
            </a:r>
            <a:r>
              <a:rPr lang="en-GB" sz="3200" dirty="0"/>
              <a:t>.</a:t>
            </a:r>
            <a:endParaRPr lang="en-US" sz="3200" dirty="0"/>
          </a:p>
        </p:txBody>
      </p:sp>
    </p:spTree>
    <p:extLst>
      <p:ext uri="{BB962C8B-B14F-4D97-AF65-F5344CB8AC3E}">
        <p14:creationId xmlns:p14="http://schemas.microsoft.com/office/powerpoint/2010/main" val="1899596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8"/>
          <p:cNvSpPr txBox="1">
            <a:spLocks noGrp="1"/>
          </p:cNvSpPr>
          <p:nvPr>
            <p:ph type="title"/>
          </p:nvPr>
        </p:nvSpPr>
        <p:spPr>
          <a:xfrm>
            <a:off x="457200" y="658628"/>
            <a:ext cx="21469200" cy="1494300"/>
          </a:xfrm>
          <a:prstGeom prst="rect">
            <a:avLst/>
          </a:prstGeom>
        </p:spPr>
        <p:txBody>
          <a:bodyPr spcFirstLastPara="1" wrap="square" lIns="255950" tIns="255950" rIns="255950" bIns="255950" anchor="b" anchorCtr="0">
            <a:noAutofit/>
          </a:bodyPr>
          <a:lstStyle/>
          <a:p>
            <a:pPr marL="0" lvl="0" indent="0" algn="ctr" rtl="0">
              <a:spcBef>
                <a:spcPts val="0"/>
              </a:spcBef>
              <a:spcAft>
                <a:spcPts val="0"/>
              </a:spcAft>
              <a:buNone/>
            </a:pPr>
            <a:r>
              <a:rPr lang="id-ID" dirty="0">
                <a:latin typeface="Algerian" pitchFamily="82" charset="0"/>
                <a:cs typeface="Aharoni" pitchFamily="2" charset="-79"/>
              </a:rPr>
              <a:t>Kerangka Berpikir</a:t>
            </a:r>
            <a:endParaRPr dirty="0">
              <a:latin typeface="Algerian" pitchFamily="82" charset="0"/>
              <a:cs typeface="Aharoni" pitchFamily="2" charset="-79"/>
            </a:endParaRPr>
          </a:p>
        </p:txBody>
      </p:sp>
      <p:pic>
        <p:nvPicPr>
          <p:cNvPr id="1026" name="Picture 2" descr="C:\Users\KCC-UP~1\AppData\Local\Temp\ksohtml14488\wps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4694" y="2010569"/>
            <a:ext cx="10744200" cy="14891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1395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8"/>
          <p:cNvSpPr txBox="1">
            <a:spLocks noGrp="1"/>
          </p:cNvSpPr>
          <p:nvPr>
            <p:ph type="title"/>
          </p:nvPr>
        </p:nvSpPr>
        <p:spPr>
          <a:xfrm>
            <a:off x="457200" y="658628"/>
            <a:ext cx="21469200" cy="1494300"/>
          </a:xfrm>
          <a:prstGeom prst="rect">
            <a:avLst/>
          </a:prstGeom>
        </p:spPr>
        <p:txBody>
          <a:bodyPr spcFirstLastPara="1" wrap="square" lIns="255950" tIns="255950" rIns="255950" bIns="255950" anchor="b" anchorCtr="0">
            <a:noAutofit/>
          </a:bodyPr>
          <a:lstStyle/>
          <a:p>
            <a:pPr marL="0" lvl="0" indent="0" algn="ctr" rtl="0">
              <a:spcBef>
                <a:spcPts val="0"/>
              </a:spcBef>
              <a:spcAft>
                <a:spcPts val="0"/>
              </a:spcAft>
              <a:buNone/>
            </a:pPr>
            <a:r>
              <a:rPr lang="id-ID" dirty="0">
                <a:latin typeface="Algerian" pitchFamily="82" charset="0"/>
                <a:cs typeface="Aharoni" pitchFamily="2" charset="-79"/>
              </a:rPr>
              <a:t>DEFINISI OPERASIONAL</a:t>
            </a:r>
            <a:endParaRPr dirty="0">
              <a:latin typeface="Algerian" pitchFamily="82" charset="0"/>
              <a:cs typeface="Aharoni" pitchFamily="2" charset="-79"/>
            </a:endParaRPr>
          </a:p>
        </p:txBody>
      </p:sp>
      <p:sp>
        <p:nvSpPr>
          <p:cNvPr id="2" name="Rounded Rectangle 1"/>
          <p:cNvSpPr/>
          <p:nvPr/>
        </p:nvSpPr>
        <p:spPr>
          <a:xfrm>
            <a:off x="1156494" y="2315369"/>
            <a:ext cx="10972800" cy="7010400"/>
          </a:xfrm>
          <a:prstGeom prst="roundRect">
            <a:avLst/>
          </a:prstGeom>
          <a:solidFill>
            <a:schemeClr val="tx2"/>
          </a:solidFill>
        </p:spPr>
        <p:style>
          <a:lnRef idx="2">
            <a:schemeClr val="accent6"/>
          </a:lnRef>
          <a:fillRef idx="1">
            <a:schemeClr val="lt1"/>
          </a:fillRef>
          <a:effectRef idx="0">
            <a:schemeClr val="accent6"/>
          </a:effectRef>
          <a:fontRef idx="minor">
            <a:schemeClr val="dk1"/>
          </a:fontRef>
        </p:style>
        <p:txBody>
          <a:bodyPr rtlCol="0" anchor="ctr"/>
          <a:lstStyle/>
          <a:p>
            <a:pPr algn="just"/>
            <a:endParaRPr lang="id-ID" sz="3200" i="1" dirty="0">
              <a:solidFill>
                <a:schemeClr val="tx1"/>
              </a:solidFill>
            </a:endParaRPr>
          </a:p>
          <a:p>
            <a:pPr algn="just"/>
            <a:endParaRPr lang="id-ID" sz="3200" dirty="0">
              <a:solidFill>
                <a:schemeClr val="tx1"/>
              </a:solidFill>
            </a:endParaRPr>
          </a:p>
          <a:p>
            <a:pPr algn="just"/>
            <a:r>
              <a:rPr lang="en-GB" sz="3200" dirty="0" err="1">
                <a:solidFill>
                  <a:schemeClr val="tx1"/>
                </a:solidFill>
              </a:rPr>
              <a:t>Profil</a:t>
            </a:r>
            <a:r>
              <a:rPr lang="en-GB" sz="3200" dirty="0">
                <a:solidFill>
                  <a:schemeClr val="tx1"/>
                </a:solidFill>
              </a:rPr>
              <a:t> </a:t>
            </a:r>
            <a:r>
              <a:rPr lang="en-GB" sz="3200" dirty="0" err="1">
                <a:solidFill>
                  <a:schemeClr val="tx1"/>
                </a:solidFill>
              </a:rPr>
              <a:t>pelajar</a:t>
            </a:r>
            <a:r>
              <a:rPr lang="en-GB" sz="3200" dirty="0">
                <a:solidFill>
                  <a:schemeClr val="tx1"/>
                </a:solidFill>
              </a:rPr>
              <a:t> </a:t>
            </a:r>
            <a:r>
              <a:rPr lang="en-GB" sz="3200" dirty="0" err="1">
                <a:solidFill>
                  <a:schemeClr val="tx1"/>
                </a:solidFill>
              </a:rPr>
              <a:t>Pancasila</a:t>
            </a:r>
            <a:r>
              <a:rPr lang="en-GB" sz="3200" dirty="0">
                <a:solidFill>
                  <a:schemeClr val="tx1"/>
                </a:solidFill>
              </a:rPr>
              <a:t> </a:t>
            </a:r>
            <a:r>
              <a:rPr lang="en-GB" sz="3200" dirty="0" err="1">
                <a:solidFill>
                  <a:schemeClr val="tx1"/>
                </a:solidFill>
              </a:rPr>
              <a:t>adalah</a:t>
            </a:r>
            <a:r>
              <a:rPr lang="en-GB" sz="3200" dirty="0">
                <a:solidFill>
                  <a:schemeClr val="tx1"/>
                </a:solidFill>
              </a:rPr>
              <a:t> </a:t>
            </a:r>
            <a:r>
              <a:rPr lang="en-GB" sz="3200" dirty="0" err="1">
                <a:solidFill>
                  <a:schemeClr val="tx1"/>
                </a:solidFill>
              </a:rPr>
              <a:t>profil</a:t>
            </a:r>
            <a:r>
              <a:rPr lang="en-GB" sz="3200" dirty="0">
                <a:solidFill>
                  <a:schemeClr val="tx1"/>
                </a:solidFill>
              </a:rPr>
              <a:t>, </a:t>
            </a:r>
            <a:r>
              <a:rPr lang="en-GB" sz="3200" dirty="0" err="1">
                <a:solidFill>
                  <a:schemeClr val="tx1"/>
                </a:solidFill>
              </a:rPr>
              <a:t>sikap</a:t>
            </a:r>
            <a:r>
              <a:rPr lang="en-GB" sz="3200" dirty="0">
                <a:solidFill>
                  <a:schemeClr val="tx1"/>
                </a:solidFill>
              </a:rPr>
              <a:t>, </a:t>
            </a:r>
            <a:r>
              <a:rPr lang="en-GB" sz="3200" dirty="0" err="1">
                <a:solidFill>
                  <a:schemeClr val="tx1"/>
                </a:solidFill>
              </a:rPr>
              <a:t>gambaran</a:t>
            </a:r>
            <a:r>
              <a:rPr lang="en-GB" sz="3200" dirty="0">
                <a:solidFill>
                  <a:schemeClr val="tx1"/>
                </a:solidFill>
              </a:rPr>
              <a:t> </a:t>
            </a:r>
            <a:r>
              <a:rPr lang="en-GB" sz="3200" dirty="0" err="1">
                <a:solidFill>
                  <a:schemeClr val="tx1"/>
                </a:solidFill>
              </a:rPr>
              <a:t>diri</a:t>
            </a:r>
            <a:r>
              <a:rPr lang="en-GB" sz="3200" dirty="0">
                <a:solidFill>
                  <a:schemeClr val="tx1"/>
                </a:solidFill>
              </a:rPr>
              <a:t> </a:t>
            </a:r>
            <a:r>
              <a:rPr lang="en-GB" sz="3200" dirty="0" err="1">
                <a:solidFill>
                  <a:schemeClr val="tx1"/>
                </a:solidFill>
              </a:rPr>
              <a:t>pada</a:t>
            </a:r>
            <a:r>
              <a:rPr lang="en-GB" sz="3200" dirty="0">
                <a:solidFill>
                  <a:schemeClr val="tx1"/>
                </a:solidFill>
              </a:rPr>
              <a:t> </a:t>
            </a:r>
            <a:r>
              <a:rPr lang="en-GB" sz="3200" dirty="0" err="1">
                <a:solidFill>
                  <a:schemeClr val="tx1"/>
                </a:solidFill>
              </a:rPr>
              <a:t>peserta</a:t>
            </a:r>
            <a:r>
              <a:rPr lang="en-GB" sz="3200" dirty="0">
                <a:solidFill>
                  <a:schemeClr val="tx1"/>
                </a:solidFill>
              </a:rPr>
              <a:t> </a:t>
            </a:r>
            <a:r>
              <a:rPr lang="en-GB" sz="3200" dirty="0" err="1">
                <a:solidFill>
                  <a:schemeClr val="tx1"/>
                </a:solidFill>
              </a:rPr>
              <a:t>didik</a:t>
            </a:r>
            <a:r>
              <a:rPr lang="en-GB" sz="3200" dirty="0">
                <a:solidFill>
                  <a:schemeClr val="tx1"/>
                </a:solidFill>
              </a:rPr>
              <a:t> yang </a:t>
            </a:r>
            <a:r>
              <a:rPr lang="en-GB" sz="3200" dirty="0" err="1">
                <a:solidFill>
                  <a:schemeClr val="tx1"/>
                </a:solidFill>
              </a:rPr>
              <a:t>mencerminkan</a:t>
            </a:r>
            <a:r>
              <a:rPr lang="en-GB" sz="3200" dirty="0">
                <a:solidFill>
                  <a:schemeClr val="tx1"/>
                </a:solidFill>
              </a:rPr>
              <a:t> </a:t>
            </a:r>
            <a:r>
              <a:rPr lang="en-GB" sz="3200" dirty="0" err="1">
                <a:solidFill>
                  <a:schemeClr val="tx1"/>
                </a:solidFill>
              </a:rPr>
              <a:t>seseorang</a:t>
            </a:r>
            <a:r>
              <a:rPr lang="en-GB" sz="3200" dirty="0">
                <a:solidFill>
                  <a:schemeClr val="tx1"/>
                </a:solidFill>
              </a:rPr>
              <a:t> </a:t>
            </a:r>
            <a:r>
              <a:rPr lang="en-GB" sz="3200" dirty="0" err="1">
                <a:solidFill>
                  <a:schemeClr val="tx1"/>
                </a:solidFill>
              </a:rPr>
              <a:t>dengan</a:t>
            </a:r>
            <a:r>
              <a:rPr lang="en-GB" sz="3200" dirty="0">
                <a:solidFill>
                  <a:schemeClr val="tx1"/>
                </a:solidFill>
              </a:rPr>
              <a:t> </a:t>
            </a:r>
            <a:r>
              <a:rPr lang="en-GB" sz="3200" dirty="0" err="1">
                <a:solidFill>
                  <a:schemeClr val="tx1"/>
                </a:solidFill>
              </a:rPr>
              <a:t>karakter</a:t>
            </a:r>
            <a:r>
              <a:rPr lang="en-GB" sz="3200" dirty="0">
                <a:solidFill>
                  <a:schemeClr val="tx1"/>
                </a:solidFill>
              </a:rPr>
              <a:t> </a:t>
            </a:r>
            <a:r>
              <a:rPr lang="en-GB" sz="3200" dirty="0" err="1">
                <a:solidFill>
                  <a:schemeClr val="tx1"/>
                </a:solidFill>
              </a:rPr>
              <a:t>berdasarkan</a:t>
            </a:r>
            <a:r>
              <a:rPr lang="en-GB" sz="3200" dirty="0">
                <a:solidFill>
                  <a:schemeClr val="tx1"/>
                </a:solidFill>
              </a:rPr>
              <a:t> </a:t>
            </a:r>
            <a:r>
              <a:rPr lang="en-GB" sz="3200" dirty="0" err="1">
                <a:solidFill>
                  <a:schemeClr val="tx1"/>
                </a:solidFill>
              </a:rPr>
              <a:t>nilai-nilai</a:t>
            </a:r>
            <a:r>
              <a:rPr lang="en-GB" sz="3200" dirty="0">
                <a:solidFill>
                  <a:schemeClr val="tx1"/>
                </a:solidFill>
              </a:rPr>
              <a:t> </a:t>
            </a:r>
            <a:r>
              <a:rPr lang="en-GB" sz="3200" dirty="0" err="1">
                <a:solidFill>
                  <a:schemeClr val="tx1"/>
                </a:solidFill>
              </a:rPr>
              <a:t>Pancasila</a:t>
            </a:r>
            <a:r>
              <a:rPr lang="en-GB" sz="3200" dirty="0">
                <a:solidFill>
                  <a:schemeClr val="tx1"/>
                </a:solidFill>
              </a:rPr>
              <a:t>. </a:t>
            </a:r>
            <a:r>
              <a:rPr lang="en-GB" sz="3200" dirty="0" err="1">
                <a:solidFill>
                  <a:schemeClr val="tx1"/>
                </a:solidFill>
              </a:rPr>
              <a:t>Sedangkan</a:t>
            </a:r>
            <a:r>
              <a:rPr lang="en-GB" sz="3200" dirty="0">
                <a:solidFill>
                  <a:schemeClr val="tx1"/>
                </a:solidFill>
              </a:rPr>
              <a:t> </a:t>
            </a:r>
            <a:r>
              <a:rPr lang="en-GB" sz="3200" dirty="0" err="1">
                <a:solidFill>
                  <a:schemeClr val="tx1"/>
                </a:solidFill>
              </a:rPr>
              <a:t>modul</a:t>
            </a:r>
            <a:r>
              <a:rPr lang="en-GB" sz="3200" dirty="0">
                <a:solidFill>
                  <a:schemeClr val="tx1"/>
                </a:solidFill>
              </a:rPr>
              <a:t> </a:t>
            </a:r>
            <a:r>
              <a:rPr lang="en-GB" sz="3200" dirty="0" err="1">
                <a:solidFill>
                  <a:schemeClr val="tx1"/>
                </a:solidFill>
              </a:rPr>
              <a:t>projek</a:t>
            </a:r>
            <a:r>
              <a:rPr lang="en-GB" sz="3200" dirty="0">
                <a:solidFill>
                  <a:schemeClr val="tx1"/>
                </a:solidFill>
              </a:rPr>
              <a:t> </a:t>
            </a:r>
            <a:r>
              <a:rPr lang="en-GB" sz="3200" dirty="0" err="1">
                <a:solidFill>
                  <a:schemeClr val="tx1"/>
                </a:solidFill>
              </a:rPr>
              <a:t>penguatan</a:t>
            </a:r>
            <a:r>
              <a:rPr lang="en-GB" sz="3200" dirty="0">
                <a:solidFill>
                  <a:schemeClr val="tx1"/>
                </a:solidFill>
              </a:rPr>
              <a:t> </a:t>
            </a:r>
            <a:r>
              <a:rPr lang="en-GB" sz="3200" dirty="0" err="1">
                <a:solidFill>
                  <a:schemeClr val="tx1"/>
                </a:solidFill>
              </a:rPr>
              <a:t>profil</a:t>
            </a:r>
            <a:r>
              <a:rPr lang="en-GB" sz="3200" dirty="0">
                <a:solidFill>
                  <a:schemeClr val="tx1"/>
                </a:solidFill>
              </a:rPr>
              <a:t> </a:t>
            </a:r>
            <a:r>
              <a:rPr lang="en-GB" sz="3200" dirty="0" err="1">
                <a:solidFill>
                  <a:schemeClr val="tx1"/>
                </a:solidFill>
              </a:rPr>
              <a:t>pelajar</a:t>
            </a:r>
            <a:r>
              <a:rPr lang="en-GB" sz="3200" dirty="0">
                <a:solidFill>
                  <a:schemeClr val="tx1"/>
                </a:solidFill>
              </a:rPr>
              <a:t> </a:t>
            </a:r>
            <a:r>
              <a:rPr lang="en-GB" sz="3200" dirty="0" err="1">
                <a:solidFill>
                  <a:schemeClr val="tx1"/>
                </a:solidFill>
              </a:rPr>
              <a:t>Pancasila</a:t>
            </a:r>
            <a:r>
              <a:rPr lang="en-GB" sz="3200" dirty="0">
                <a:solidFill>
                  <a:schemeClr val="tx1"/>
                </a:solidFill>
              </a:rPr>
              <a:t> </a:t>
            </a:r>
            <a:r>
              <a:rPr lang="en-GB" sz="3200" dirty="0" err="1">
                <a:solidFill>
                  <a:schemeClr val="tx1"/>
                </a:solidFill>
              </a:rPr>
              <a:t>adalah</a:t>
            </a:r>
            <a:r>
              <a:rPr lang="en-GB" sz="3200" dirty="0">
                <a:solidFill>
                  <a:schemeClr val="tx1"/>
                </a:solidFill>
              </a:rPr>
              <a:t> </a:t>
            </a:r>
            <a:r>
              <a:rPr lang="en-GB" sz="3200" dirty="0" err="1">
                <a:solidFill>
                  <a:schemeClr val="tx1"/>
                </a:solidFill>
              </a:rPr>
              <a:t>modul</a:t>
            </a:r>
            <a:r>
              <a:rPr lang="en-GB" sz="3200" dirty="0">
                <a:solidFill>
                  <a:schemeClr val="tx1"/>
                </a:solidFill>
              </a:rPr>
              <a:t> </a:t>
            </a:r>
            <a:r>
              <a:rPr lang="en-GB" sz="3200" dirty="0" err="1">
                <a:solidFill>
                  <a:schemeClr val="tx1"/>
                </a:solidFill>
              </a:rPr>
              <a:t>projek</a:t>
            </a:r>
            <a:r>
              <a:rPr lang="en-GB" sz="3200" dirty="0">
                <a:solidFill>
                  <a:schemeClr val="tx1"/>
                </a:solidFill>
              </a:rPr>
              <a:t> </a:t>
            </a:r>
            <a:r>
              <a:rPr lang="en-GB" sz="3200" dirty="0" err="1">
                <a:solidFill>
                  <a:schemeClr val="tx1"/>
                </a:solidFill>
              </a:rPr>
              <a:t>berupa</a:t>
            </a:r>
            <a:r>
              <a:rPr lang="en-GB" sz="3200" dirty="0">
                <a:solidFill>
                  <a:schemeClr val="tx1"/>
                </a:solidFill>
              </a:rPr>
              <a:t> </a:t>
            </a:r>
            <a:r>
              <a:rPr lang="en-GB" sz="3200" dirty="0" err="1">
                <a:solidFill>
                  <a:schemeClr val="tx1"/>
                </a:solidFill>
              </a:rPr>
              <a:t>dokumen</a:t>
            </a:r>
            <a:r>
              <a:rPr lang="en-GB" sz="3200" dirty="0">
                <a:solidFill>
                  <a:schemeClr val="tx1"/>
                </a:solidFill>
              </a:rPr>
              <a:t> yang </a:t>
            </a:r>
            <a:r>
              <a:rPr lang="en-GB" sz="3200" dirty="0" err="1">
                <a:solidFill>
                  <a:schemeClr val="tx1"/>
                </a:solidFill>
              </a:rPr>
              <a:t>berisi</a:t>
            </a:r>
            <a:r>
              <a:rPr lang="en-GB" sz="3200" dirty="0">
                <a:solidFill>
                  <a:schemeClr val="tx1"/>
                </a:solidFill>
              </a:rPr>
              <a:t> </a:t>
            </a:r>
            <a:r>
              <a:rPr lang="en-GB" sz="3200" dirty="0" err="1">
                <a:solidFill>
                  <a:schemeClr val="tx1"/>
                </a:solidFill>
              </a:rPr>
              <a:t>tujuan</a:t>
            </a:r>
            <a:r>
              <a:rPr lang="en-GB" sz="3200" dirty="0">
                <a:solidFill>
                  <a:schemeClr val="tx1"/>
                </a:solidFill>
              </a:rPr>
              <a:t>, </a:t>
            </a:r>
            <a:r>
              <a:rPr lang="en-GB" sz="3200" dirty="0" err="1">
                <a:solidFill>
                  <a:schemeClr val="tx1"/>
                </a:solidFill>
              </a:rPr>
              <a:t>langkah</a:t>
            </a:r>
            <a:r>
              <a:rPr lang="en-GB" sz="3200" dirty="0">
                <a:solidFill>
                  <a:schemeClr val="tx1"/>
                </a:solidFill>
              </a:rPr>
              <a:t>, media </a:t>
            </a:r>
            <a:r>
              <a:rPr lang="en-GB" sz="3200" dirty="0" err="1">
                <a:solidFill>
                  <a:schemeClr val="tx1"/>
                </a:solidFill>
              </a:rPr>
              <a:t>pembelajaran</a:t>
            </a:r>
            <a:r>
              <a:rPr lang="en-GB" sz="3200" dirty="0">
                <a:solidFill>
                  <a:schemeClr val="tx1"/>
                </a:solidFill>
              </a:rPr>
              <a:t>, </a:t>
            </a:r>
            <a:r>
              <a:rPr lang="en-GB" sz="3200" dirty="0" err="1">
                <a:solidFill>
                  <a:schemeClr val="tx1"/>
                </a:solidFill>
              </a:rPr>
              <a:t>dan</a:t>
            </a:r>
            <a:r>
              <a:rPr lang="en-GB" sz="3200" dirty="0">
                <a:solidFill>
                  <a:schemeClr val="tx1"/>
                </a:solidFill>
              </a:rPr>
              <a:t> </a:t>
            </a:r>
            <a:r>
              <a:rPr lang="en-GB" sz="3200" dirty="0" err="1">
                <a:solidFill>
                  <a:schemeClr val="tx1"/>
                </a:solidFill>
              </a:rPr>
              <a:t>asesmen</a:t>
            </a:r>
            <a:r>
              <a:rPr lang="en-GB" sz="3200" dirty="0">
                <a:solidFill>
                  <a:schemeClr val="tx1"/>
                </a:solidFill>
              </a:rPr>
              <a:t> yang </a:t>
            </a:r>
            <a:r>
              <a:rPr lang="en-GB" sz="3200" dirty="0" err="1">
                <a:solidFill>
                  <a:schemeClr val="tx1"/>
                </a:solidFill>
              </a:rPr>
              <a:t>dibutuhkan</a:t>
            </a:r>
            <a:r>
              <a:rPr lang="en-GB" sz="3200" dirty="0">
                <a:solidFill>
                  <a:schemeClr val="tx1"/>
                </a:solidFill>
              </a:rPr>
              <a:t> </a:t>
            </a:r>
            <a:r>
              <a:rPr lang="en-GB" sz="3200" dirty="0" err="1">
                <a:solidFill>
                  <a:schemeClr val="tx1"/>
                </a:solidFill>
              </a:rPr>
              <a:t>untuk</a:t>
            </a:r>
            <a:r>
              <a:rPr lang="en-GB" sz="3200" dirty="0">
                <a:solidFill>
                  <a:schemeClr val="tx1"/>
                </a:solidFill>
              </a:rPr>
              <a:t> </a:t>
            </a:r>
            <a:r>
              <a:rPr lang="en-GB" sz="3200" dirty="0" err="1">
                <a:solidFill>
                  <a:schemeClr val="tx1"/>
                </a:solidFill>
              </a:rPr>
              <a:t>melaksanakan</a:t>
            </a:r>
            <a:r>
              <a:rPr lang="en-GB" sz="3200" dirty="0">
                <a:solidFill>
                  <a:schemeClr val="tx1"/>
                </a:solidFill>
              </a:rPr>
              <a:t> </a:t>
            </a:r>
            <a:r>
              <a:rPr lang="en-GB" sz="3200" dirty="0" err="1">
                <a:solidFill>
                  <a:schemeClr val="tx1"/>
                </a:solidFill>
              </a:rPr>
              <a:t>projek</a:t>
            </a:r>
            <a:r>
              <a:rPr lang="en-GB" sz="3200" dirty="0">
                <a:solidFill>
                  <a:schemeClr val="tx1"/>
                </a:solidFill>
              </a:rPr>
              <a:t> </a:t>
            </a:r>
            <a:r>
              <a:rPr lang="en-GB" sz="3200" dirty="0" err="1">
                <a:solidFill>
                  <a:schemeClr val="tx1"/>
                </a:solidFill>
              </a:rPr>
              <a:t>penguatan</a:t>
            </a:r>
            <a:r>
              <a:rPr lang="en-GB" sz="3200" dirty="0">
                <a:solidFill>
                  <a:schemeClr val="tx1"/>
                </a:solidFill>
              </a:rPr>
              <a:t> </a:t>
            </a:r>
            <a:r>
              <a:rPr lang="en-GB" sz="3200" dirty="0" err="1">
                <a:solidFill>
                  <a:schemeClr val="tx1"/>
                </a:solidFill>
              </a:rPr>
              <a:t>profil</a:t>
            </a:r>
            <a:r>
              <a:rPr lang="en-GB" sz="3200" dirty="0">
                <a:solidFill>
                  <a:schemeClr val="tx1"/>
                </a:solidFill>
              </a:rPr>
              <a:t> </a:t>
            </a:r>
            <a:r>
              <a:rPr lang="en-GB" sz="3200" dirty="0" err="1">
                <a:solidFill>
                  <a:schemeClr val="tx1"/>
                </a:solidFill>
              </a:rPr>
              <a:t>pelajar</a:t>
            </a:r>
            <a:r>
              <a:rPr lang="en-GB" sz="3200" dirty="0">
                <a:solidFill>
                  <a:schemeClr val="tx1"/>
                </a:solidFill>
              </a:rPr>
              <a:t> </a:t>
            </a:r>
            <a:r>
              <a:rPr lang="en-GB" sz="3200" dirty="0" err="1">
                <a:solidFill>
                  <a:schemeClr val="tx1"/>
                </a:solidFill>
              </a:rPr>
              <a:t>Pancasila</a:t>
            </a:r>
            <a:r>
              <a:rPr lang="en-GB" sz="3200" dirty="0">
                <a:solidFill>
                  <a:schemeClr val="tx1"/>
                </a:solidFill>
              </a:rPr>
              <a:t> yang </a:t>
            </a:r>
            <a:r>
              <a:rPr lang="en-GB" sz="3200" dirty="0" err="1">
                <a:solidFill>
                  <a:schemeClr val="tx1"/>
                </a:solidFill>
              </a:rPr>
              <a:t>dilengkapi</a:t>
            </a:r>
            <a:r>
              <a:rPr lang="en-GB" sz="3200" dirty="0">
                <a:solidFill>
                  <a:schemeClr val="tx1"/>
                </a:solidFill>
              </a:rPr>
              <a:t> </a:t>
            </a:r>
            <a:r>
              <a:rPr lang="en-GB" sz="3200" dirty="0" err="1">
                <a:solidFill>
                  <a:schemeClr val="tx1"/>
                </a:solidFill>
              </a:rPr>
              <a:t>dengan</a:t>
            </a:r>
            <a:r>
              <a:rPr lang="en-GB" sz="3200" dirty="0">
                <a:solidFill>
                  <a:schemeClr val="tx1"/>
                </a:solidFill>
              </a:rPr>
              <a:t> </a:t>
            </a:r>
            <a:r>
              <a:rPr lang="en-GB" sz="3200" dirty="0" err="1">
                <a:solidFill>
                  <a:schemeClr val="tx1"/>
                </a:solidFill>
              </a:rPr>
              <a:t>komponen</a:t>
            </a:r>
            <a:r>
              <a:rPr lang="en-GB" sz="3200" dirty="0">
                <a:solidFill>
                  <a:schemeClr val="tx1"/>
                </a:solidFill>
              </a:rPr>
              <a:t> yang </a:t>
            </a:r>
            <a:r>
              <a:rPr lang="en-GB" sz="3200" dirty="0" err="1">
                <a:solidFill>
                  <a:schemeClr val="tx1"/>
                </a:solidFill>
              </a:rPr>
              <a:t>menjadi</a:t>
            </a:r>
            <a:r>
              <a:rPr lang="en-GB" sz="3200" dirty="0">
                <a:solidFill>
                  <a:schemeClr val="tx1"/>
                </a:solidFill>
              </a:rPr>
              <a:t> </a:t>
            </a:r>
            <a:r>
              <a:rPr lang="en-GB" sz="3200" dirty="0" err="1">
                <a:solidFill>
                  <a:schemeClr val="tx1"/>
                </a:solidFill>
              </a:rPr>
              <a:t>dasar</a:t>
            </a:r>
            <a:r>
              <a:rPr lang="en-GB" sz="3200" dirty="0">
                <a:solidFill>
                  <a:schemeClr val="tx1"/>
                </a:solidFill>
              </a:rPr>
              <a:t> </a:t>
            </a:r>
            <a:r>
              <a:rPr lang="en-GB" sz="3200" dirty="0" err="1">
                <a:solidFill>
                  <a:schemeClr val="tx1"/>
                </a:solidFill>
              </a:rPr>
              <a:t>dalam</a:t>
            </a:r>
            <a:r>
              <a:rPr lang="en-GB" sz="3200" dirty="0">
                <a:solidFill>
                  <a:schemeClr val="tx1"/>
                </a:solidFill>
              </a:rPr>
              <a:t> proses </a:t>
            </a:r>
            <a:r>
              <a:rPr lang="en-GB" sz="3200" dirty="0" err="1">
                <a:solidFill>
                  <a:schemeClr val="tx1"/>
                </a:solidFill>
              </a:rPr>
              <a:t>penyusunannya</a:t>
            </a:r>
            <a:r>
              <a:rPr lang="en-GB" sz="3200" dirty="0">
                <a:solidFill>
                  <a:schemeClr val="tx1"/>
                </a:solidFill>
              </a:rPr>
              <a:t> </a:t>
            </a:r>
            <a:r>
              <a:rPr lang="en-GB" sz="3200" dirty="0" err="1">
                <a:solidFill>
                  <a:schemeClr val="tx1"/>
                </a:solidFill>
              </a:rPr>
              <a:t>serta</a:t>
            </a:r>
            <a:r>
              <a:rPr lang="en-GB" sz="3200" dirty="0">
                <a:solidFill>
                  <a:schemeClr val="tx1"/>
                </a:solidFill>
              </a:rPr>
              <a:t> </a:t>
            </a:r>
            <a:r>
              <a:rPr lang="en-GB" sz="3200" dirty="0" err="1">
                <a:solidFill>
                  <a:schemeClr val="tx1"/>
                </a:solidFill>
              </a:rPr>
              <a:t>komponen</a:t>
            </a:r>
            <a:r>
              <a:rPr lang="en-GB" sz="3200" dirty="0">
                <a:solidFill>
                  <a:schemeClr val="tx1"/>
                </a:solidFill>
              </a:rPr>
              <a:t> yang </a:t>
            </a:r>
            <a:r>
              <a:rPr lang="en-GB" sz="3200" dirty="0" err="1">
                <a:solidFill>
                  <a:schemeClr val="tx1"/>
                </a:solidFill>
              </a:rPr>
              <a:t>terdiri</a:t>
            </a:r>
            <a:r>
              <a:rPr lang="en-GB" sz="3200" dirty="0">
                <a:solidFill>
                  <a:schemeClr val="tx1"/>
                </a:solidFill>
              </a:rPr>
              <a:t> </a:t>
            </a:r>
            <a:r>
              <a:rPr lang="en-GB" sz="3200" dirty="0" err="1">
                <a:solidFill>
                  <a:schemeClr val="tx1"/>
                </a:solidFill>
              </a:rPr>
              <a:t>dari</a:t>
            </a:r>
            <a:r>
              <a:rPr lang="en-GB" sz="3200" dirty="0">
                <a:solidFill>
                  <a:schemeClr val="tx1"/>
                </a:solidFill>
              </a:rPr>
              <a:t> </a:t>
            </a:r>
            <a:r>
              <a:rPr lang="en-GB" sz="3200" dirty="0" err="1">
                <a:solidFill>
                  <a:schemeClr val="tx1"/>
                </a:solidFill>
              </a:rPr>
              <a:t>identitas</a:t>
            </a:r>
            <a:r>
              <a:rPr lang="en-GB" sz="3200" dirty="0">
                <a:solidFill>
                  <a:schemeClr val="tx1"/>
                </a:solidFill>
              </a:rPr>
              <a:t> </a:t>
            </a:r>
            <a:r>
              <a:rPr lang="en-GB" sz="3200" dirty="0" err="1">
                <a:solidFill>
                  <a:schemeClr val="tx1"/>
                </a:solidFill>
              </a:rPr>
              <a:t>modul</a:t>
            </a:r>
            <a:r>
              <a:rPr lang="en-GB" sz="3200" dirty="0">
                <a:solidFill>
                  <a:schemeClr val="tx1"/>
                </a:solidFill>
              </a:rPr>
              <a:t>, </a:t>
            </a:r>
            <a:r>
              <a:rPr lang="en-GB" sz="3200" dirty="0" err="1">
                <a:solidFill>
                  <a:schemeClr val="tx1"/>
                </a:solidFill>
              </a:rPr>
              <a:t>tujuan</a:t>
            </a:r>
            <a:r>
              <a:rPr lang="en-GB" sz="3200" dirty="0">
                <a:solidFill>
                  <a:schemeClr val="tx1"/>
                </a:solidFill>
              </a:rPr>
              <a:t>, </a:t>
            </a:r>
            <a:r>
              <a:rPr lang="en-GB" sz="3200" dirty="0" err="1">
                <a:solidFill>
                  <a:schemeClr val="tx1"/>
                </a:solidFill>
              </a:rPr>
              <a:t>aktivitas</a:t>
            </a:r>
            <a:r>
              <a:rPr lang="en-GB" sz="3200" dirty="0">
                <a:solidFill>
                  <a:schemeClr val="tx1"/>
                </a:solidFill>
              </a:rPr>
              <a:t> </a:t>
            </a:r>
            <a:r>
              <a:rPr lang="en-GB" sz="3200" dirty="0" err="1">
                <a:solidFill>
                  <a:schemeClr val="tx1"/>
                </a:solidFill>
              </a:rPr>
              <a:t>dan</a:t>
            </a:r>
            <a:r>
              <a:rPr lang="en-GB" sz="3200" dirty="0">
                <a:solidFill>
                  <a:schemeClr val="tx1"/>
                </a:solidFill>
              </a:rPr>
              <a:t> </a:t>
            </a:r>
            <a:r>
              <a:rPr lang="en-GB" sz="3200" dirty="0" err="1">
                <a:solidFill>
                  <a:schemeClr val="tx1"/>
                </a:solidFill>
              </a:rPr>
              <a:t>assesemen</a:t>
            </a:r>
            <a:r>
              <a:rPr lang="en-GB" sz="3200" dirty="0">
                <a:solidFill>
                  <a:schemeClr val="tx1"/>
                </a:solidFill>
              </a:rPr>
              <a:t>.</a:t>
            </a:r>
            <a:endParaRPr lang="en-US" sz="3200" dirty="0">
              <a:solidFill>
                <a:schemeClr val="tx1"/>
              </a:solidFill>
            </a:endParaRPr>
          </a:p>
        </p:txBody>
      </p:sp>
      <p:sp>
        <p:nvSpPr>
          <p:cNvPr id="6" name="Rounded Rectangle 5"/>
          <p:cNvSpPr/>
          <p:nvPr/>
        </p:nvSpPr>
        <p:spPr>
          <a:xfrm>
            <a:off x="12891294" y="2315369"/>
            <a:ext cx="8458200" cy="701040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d-ID" sz="3200" dirty="0">
              <a:solidFill>
                <a:schemeClr val="tx1"/>
              </a:solidFill>
            </a:endParaRPr>
          </a:p>
          <a:p>
            <a:pPr algn="just"/>
            <a:r>
              <a:rPr lang="en-GB" sz="3200" dirty="0" err="1">
                <a:solidFill>
                  <a:schemeClr val="tx1"/>
                </a:solidFill>
              </a:rPr>
              <a:t>Kreativitas</a:t>
            </a:r>
            <a:r>
              <a:rPr lang="en-GB" sz="3200" dirty="0">
                <a:solidFill>
                  <a:schemeClr val="tx1"/>
                </a:solidFill>
              </a:rPr>
              <a:t> </a:t>
            </a:r>
            <a:r>
              <a:rPr lang="en-GB" sz="3200" dirty="0" err="1">
                <a:solidFill>
                  <a:schemeClr val="tx1"/>
                </a:solidFill>
              </a:rPr>
              <a:t>merupakan</a:t>
            </a:r>
            <a:r>
              <a:rPr lang="en-GB" sz="3200" dirty="0">
                <a:solidFill>
                  <a:schemeClr val="tx1"/>
                </a:solidFill>
              </a:rPr>
              <a:t> </a:t>
            </a:r>
            <a:r>
              <a:rPr lang="en-GB" sz="3200" dirty="0" err="1">
                <a:solidFill>
                  <a:schemeClr val="tx1"/>
                </a:solidFill>
              </a:rPr>
              <a:t>suatu</a:t>
            </a:r>
            <a:r>
              <a:rPr lang="en-GB" sz="3200" dirty="0">
                <a:solidFill>
                  <a:schemeClr val="tx1"/>
                </a:solidFill>
              </a:rPr>
              <a:t> </a:t>
            </a:r>
            <a:r>
              <a:rPr lang="en-GB" sz="3200" dirty="0" err="1">
                <a:solidFill>
                  <a:schemeClr val="tx1"/>
                </a:solidFill>
              </a:rPr>
              <a:t>potensi</a:t>
            </a:r>
            <a:r>
              <a:rPr lang="en-GB" sz="3200" dirty="0">
                <a:solidFill>
                  <a:schemeClr val="tx1"/>
                </a:solidFill>
              </a:rPr>
              <a:t>, </a:t>
            </a:r>
            <a:r>
              <a:rPr lang="en-GB" sz="3200" dirty="0" err="1">
                <a:solidFill>
                  <a:schemeClr val="tx1"/>
                </a:solidFill>
              </a:rPr>
              <a:t>bakat</a:t>
            </a:r>
            <a:r>
              <a:rPr lang="en-GB" sz="3200" dirty="0">
                <a:solidFill>
                  <a:schemeClr val="tx1"/>
                </a:solidFill>
              </a:rPr>
              <a:t> </a:t>
            </a:r>
            <a:r>
              <a:rPr lang="en-GB" sz="3200" dirty="0" err="1">
                <a:solidFill>
                  <a:schemeClr val="tx1"/>
                </a:solidFill>
              </a:rPr>
              <a:t>dari</a:t>
            </a:r>
            <a:r>
              <a:rPr lang="en-GB" sz="3200" dirty="0">
                <a:solidFill>
                  <a:schemeClr val="tx1"/>
                </a:solidFill>
              </a:rPr>
              <a:t> </a:t>
            </a:r>
            <a:r>
              <a:rPr lang="en-GB" sz="3200" dirty="0" err="1">
                <a:solidFill>
                  <a:schemeClr val="tx1"/>
                </a:solidFill>
              </a:rPr>
              <a:t>setiap</a:t>
            </a:r>
            <a:r>
              <a:rPr lang="en-GB" sz="3200" dirty="0">
                <a:solidFill>
                  <a:schemeClr val="tx1"/>
                </a:solidFill>
              </a:rPr>
              <a:t> </a:t>
            </a:r>
            <a:r>
              <a:rPr lang="en-GB" sz="3200" dirty="0" err="1">
                <a:solidFill>
                  <a:schemeClr val="tx1"/>
                </a:solidFill>
              </a:rPr>
              <a:t>individu</a:t>
            </a:r>
            <a:r>
              <a:rPr lang="en-GB" sz="3200" dirty="0">
                <a:solidFill>
                  <a:schemeClr val="tx1"/>
                </a:solidFill>
              </a:rPr>
              <a:t> yang </a:t>
            </a:r>
            <a:r>
              <a:rPr lang="en-GB" sz="3200" dirty="0" err="1">
                <a:solidFill>
                  <a:schemeClr val="tx1"/>
                </a:solidFill>
              </a:rPr>
              <a:t>berasal</a:t>
            </a:r>
            <a:r>
              <a:rPr lang="en-GB" sz="3200" dirty="0">
                <a:solidFill>
                  <a:schemeClr val="tx1"/>
                </a:solidFill>
              </a:rPr>
              <a:t> </a:t>
            </a:r>
            <a:r>
              <a:rPr lang="en-GB" sz="3200" dirty="0" err="1">
                <a:solidFill>
                  <a:schemeClr val="tx1"/>
                </a:solidFill>
              </a:rPr>
              <a:t>dari</a:t>
            </a:r>
            <a:r>
              <a:rPr lang="en-GB" sz="3200" dirty="0">
                <a:solidFill>
                  <a:schemeClr val="tx1"/>
                </a:solidFill>
              </a:rPr>
              <a:t> </a:t>
            </a:r>
            <a:r>
              <a:rPr lang="en-GB" sz="3200" dirty="0" err="1">
                <a:solidFill>
                  <a:schemeClr val="tx1"/>
                </a:solidFill>
              </a:rPr>
              <a:t>dalam</a:t>
            </a:r>
            <a:r>
              <a:rPr lang="en-GB" sz="3200" dirty="0">
                <a:solidFill>
                  <a:schemeClr val="tx1"/>
                </a:solidFill>
              </a:rPr>
              <a:t> </a:t>
            </a:r>
            <a:r>
              <a:rPr lang="en-GB" sz="3200" dirty="0" err="1">
                <a:solidFill>
                  <a:schemeClr val="tx1"/>
                </a:solidFill>
              </a:rPr>
              <a:t>diri</a:t>
            </a:r>
            <a:r>
              <a:rPr lang="en-GB" sz="3200" dirty="0">
                <a:solidFill>
                  <a:schemeClr val="tx1"/>
                </a:solidFill>
              </a:rPr>
              <a:t> </a:t>
            </a:r>
            <a:r>
              <a:rPr lang="en-GB" sz="3200" dirty="0" err="1">
                <a:solidFill>
                  <a:schemeClr val="tx1"/>
                </a:solidFill>
              </a:rPr>
              <a:t>individu</a:t>
            </a:r>
            <a:r>
              <a:rPr lang="en-GB" sz="3200" dirty="0">
                <a:solidFill>
                  <a:schemeClr val="tx1"/>
                </a:solidFill>
              </a:rPr>
              <a:t> </a:t>
            </a:r>
            <a:r>
              <a:rPr lang="en-GB" sz="3200" dirty="0" err="1">
                <a:solidFill>
                  <a:schemeClr val="tx1"/>
                </a:solidFill>
              </a:rPr>
              <a:t>berupa</a:t>
            </a:r>
            <a:r>
              <a:rPr lang="en-GB" sz="3200" dirty="0">
                <a:solidFill>
                  <a:schemeClr val="tx1"/>
                </a:solidFill>
              </a:rPr>
              <a:t> </a:t>
            </a:r>
            <a:r>
              <a:rPr lang="en-GB" sz="3200" dirty="0" err="1">
                <a:solidFill>
                  <a:schemeClr val="tx1"/>
                </a:solidFill>
              </a:rPr>
              <a:t>kemampuan</a:t>
            </a:r>
            <a:r>
              <a:rPr lang="en-GB" sz="3200" dirty="0">
                <a:solidFill>
                  <a:schemeClr val="tx1"/>
                </a:solidFill>
              </a:rPr>
              <a:t> </a:t>
            </a:r>
            <a:r>
              <a:rPr lang="en-GB" sz="3200" dirty="0" err="1">
                <a:solidFill>
                  <a:schemeClr val="tx1"/>
                </a:solidFill>
              </a:rPr>
              <a:t>dan</a:t>
            </a:r>
            <a:r>
              <a:rPr lang="en-GB" sz="3200" dirty="0">
                <a:solidFill>
                  <a:schemeClr val="tx1"/>
                </a:solidFill>
              </a:rPr>
              <a:t> </a:t>
            </a:r>
            <a:r>
              <a:rPr lang="en-GB" sz="3200" dirty="0" err="1">
                <a:solidFill>
                  <a:schemeClr val="tx1"/>
                </a:solidFill>
              </a:rPr>
              <a:t>keterampilan</a:t>
            </a:r>
            <a:r>
              <a:rPr lang="en-GB" sz="3200" dirty="0">
                <a:solidFill>
                  <a:schemeClr val="tx1"/>
                </a:solidFill>
              </a:rPr>
              <a:t> </a:t>
            </a:r>
            <a:r>
              <a:rPr lang="en-GB" sz="3200" dirty="0" err="1">
                <a:solidFill>
                  <a:schemeClr val="tx1"/>
                </a:solidFill>
              </a:rPr>
              <a:t>untuk</a:t>
            </a:r>
            <a:r>
              <a:rPr lang="en-GB" sz="3200" dirty="0">
                <a:solidFill>
                  <a:schemeClr val="tx1"/>
                </a:solidFill>
              </a:rPr>
              <a:t> </a:t>
            </a:r>
            <a:r>
              <a:rPr lang="en-GB" sz="3200" dirty="0" err="1">
                <a:solidFill>
                  <a:schemeClr val="tx1"/>
                </a:solidFill>
              </a:rPr>
              <a:t>menciptakan</a:t>
            </a:r>
            <a:r>
              <a:rPr lang="en-GB" sz="3200" dirty="0">
                <a:solidFill>
                  <a:schemeClr val="tx1"/>
                </a:solidFill>
              </a:rPr>
              <a:t> ide-ide, </a:t>
            </a:r>
            <a:r>
              <a:rPr lang="en-GB" sz="3200" dirty="0" err="1">
                <a:solidFill>
                  <a:schemeClr val="tx1"/>
                </a:solidFill>
              </a:rPr>
              <a:t>gagasan-gagasan</a:t>
            </a:r>
            <a:r>
              <a:rPr lang="en-GB" sz="3200" dirty="0">
                <a:solidFill>
                  <a:schemeClr val="tx1"/>
                </a:solidFill>
              </a:rPr>
              <a:t>, </a:t>
            </a:r>
            <a:r>
              <a:rPr lang="en-GB" sz="3200" dirty="0" err="1">
                <a:solidFill>
                  <a:schemeClr val="tx1"/>
                </a:solidFill>
              </a:rPr>
              <a:t>produk</a:t>
            </a:r>
            <a:r>
              <a:rPr lang="en-GB" sz="3200" dirty="0">
                <a:solidFill>
                  <a:schemeClr val="tx1"/>
                </a:solidFill>
              </a:rPr>
              <a:t> </a:t>
            </a:r>
            <a:r>
              <a:rPr lang="en-GB" sz="3200" dirty="0" err="1">
                <a:solidFill>
                  <a:schemeClr val="tx1"/>
                </a:solidFill>
              </a:rPr>
              <a:t>maupun</a:t>
            </a:r>
            <a:r>
              <a:rPr lang="en-GB" sz="3200" dirty="0">
                <a:solidFill>
                  <a:schemeClr val="tx1"/>
                </a:solidFill>
              </a:rPr>
              <a:t> </a:t>
            </a:r>
            <a:r>
              <a:rPr lang="en-GB" sz="3200" dirty="0" err="1">
                <a:solidFill>
                  <a:schemeClr val="tx1"/>
                </a:solidFill>
              </a:rPr>
              <a:t>sesuatu</a:t>
            </a:r>
            <a:r>
              <a:rPr lang="en-GB" sz="3200" dirty="0">
                <a:solidFill>
                  <a:schemeClr val="tx1"/>
                </a:solidFill>
              </a:rPr>
              <a:t> </a:t>
            </a:r>
            <a:r>
              <a:rPr lang="en-GB" sz="3200" dirty="0" err="1">
                <a:solidFill>
                  <a:schemeClr val="tx1"/>
                </a:solidFill>
              </a:rPr>
              <a:t>lainnya</a:t>
            </a:r>
            <a:r>
              <a:rPr lang="en-GB" sz="3200" dirty="0">
                <a:solidFill>
                  <a:schemeClr val="tx1"/>
                </a:solidFill>
              </a:rPr>
              <a:t> yang </a:t>
            </a:r>
            <a:r>
              <a:rPr lang="en-GB" sz="3200" dirty="0" err="1">
                <a:solidFill>
                  <a:schemeClr val="tx1"/>
                </a:solidFill>
              </a:rPr>
              <a:t>memiliki</a:t>
            </a:r>
            <a:r>
              <a:rPr lang="en-GB" sz="3200" dirty="0">
                <a:solidFill>
                  <a:schemeClr val="tx1"/>
                </a:solidFill>
              </a:rPr>
              <a:t> </a:t>
            </a:r>
            <a:r>
              <a:rPr lang="en-GB" sz="3200" dirty="0" err="1">
                <a:solidFill>
                  <a:schemeClr val="tx1"/>
                </a:solidFill>
              </a:rPr>
              <a:t>unsur</a:t>
            </a:r>
            <a:r>
              <a:rPr lang="en-GB" sz="3200" dirty="0">
                <a:solidFill>
                  <a:schemeClr val="tx1"/>
                </a:solidFill>
              </a:rPr>
              <a:t> </a:t>
            </a:r>
            <a:r>
              <a:rPr lang="en-GB" sz="3200" dirty="0" err="1">
                <a:solidFill>
                  <a:schemeClr val="tx1"/>
                </a:solidFill>
              </a:rPr>
              <a:t>kebaruan</a:t>
            </a:r>
            <a:r>
              <a:rPr lang="en-GB" sz="3200" dirty="0">
                <a:solidFill>
                  <a:schemeClr val="tx1"/>
                </a:solidFill>
              </a:rPr>
              <a:t>, </a:t>
            </a:r>
            <a:r>
              <a:rPr lang="en-GB" sz="3200" dirty="0" err="1">
                <a:solidFill>
                  <a:schemeClr val="tx1"/>
                </a:solidFill>
              </a:rPr>
              <a:t>berbeda</a:t>
            </a:r>
            <a:r>
              <a:rPr lang="en-GB" sz="3200" dirty="0">
                <a:solidFill>
                  <a:schemeClr val="tx1"/>
                </a:solidFill>
              </a:rPr>
              <a:t> </a:t>
            </a:r>
            <a:r>
              <a:rPr lang="en-GB" sz="3200" dirty="0" err="1">
                <a:solidFill>
                  <a:schemeClr val="tx1"/>
                </a:solidFill>
              </a:rPr>
              <a:t>dan</a:t>
            </a:r>
            <a:r>
              <a:rPr lang="en-GB" sz="3200" dirty="0">
                <a:solidFill>
                  <a:schemeClr val="tx1"/>
                </a:solidFill>
              </a:rPr>
              <a:t> </a:t>
            </a:r>
            <a:r>
              <a:rPr lang="en-GB" sz="3200" dirty="0" err="1">
                <a:solidFill>
                  <a:schemeClr val="tx1"/>
                </a:solidFill>
              </a:rPr>
              <a:t>unik</a:t>
            </a:r>
            <a:r>
              <a:rPr lang="en-GB" sz="3200" dirty="0">
                <a:solidFill>
                  <a:schemeClr val="tx1"/>
                </a:solidFill>
              </a:rPr>
              <a:t> </a:t>
            </a:r>
            <a:r>
              <a:rPr lang="en-GB" sz="3200" dirty="0" err="1">
                <a:solidFill>
                  <a:schemeClr val="tx1"/>
                </a:solidFill>
              </a:rPr>
              <a:t>atau</a:t>
            </a:r>
            <a:r>
              <a:rPr lang="en-GB" sz="3200" dirty="0">
                <a:solidFill>
                  <a:schemeClr val="tx1"/>
                </a:solidFill>
              </a:rPr>
              <a:t> </a:t>
            </a:r>
            <a:r>
              <a:rPr lang="en-GB" sz="3200" dirty="0" err="1">
                <a:solidFill>
                  <a:schemeClr val="tx1"/>
                </a:solidFill>
              </a:rPr>
              <a:t>memodifikasi</a:t>
            </a:r>
            <a:r>
              <a:rPr lang="en-GB" sz="3200" dirty="0">
                <a:solidFill>
                  <a:schemeClr val="tx1"/>
                </a:solidFill>
              </a:rPr>
              <a:t> </a:t>
            </a:r>
            <a:r>
              <a:rPr lang="en-GB" sz="3200" dirty="0" err="1">
                <a:solidFill>
                  <a:schemeClr val="tx1"/>
                </a:solidFill>
              </a:rPr>
              <a:t>sesuatu</a:t>
            </a:r>
            <a:r>
              <a:rPr lang="en-GB" sz="3200" dirty="0">
                <a:solidFill>
                  <a:schemeClr val="tx1"/>
                </a:solidFill>
              </a:rPr>
              <a:t> yang </a:t>
            </a:r>
            <a:r>
              <a:rPr lang="en-GB" sz="3200" dirty="0" err="1">
                <a:solidFill>
                  <a:schemeClr val="tx1"/>
                </a:solidFill>
              </a:rPr>
              <a:t>sudah</a:t>
            </a:r>
            <a:r>
              <a:rPr lang="en-GB" sz="3200" dirty="0">
                <a:solidFill>
                  <a:schemeClr val="tx1"/>
                </a:solidFill>
              </a:rPr>
              <a:t> </a:t>
            </a:r>
            <a:r>
              <a:rPr lang="en-GB" sz="3200" dirty="0" err="1">
                <a:solidFill>
                  <a:schemeClr val="tx1"/>
                </a:solidFill>
              </a:rPr>
              <a:t>ada</a:t>
            </a:r>
            <a:r>
              <a:rPr lang="en-GB" sz="3200" dirty="0">
                <a:solidFill>
                  <a:schemeClr val="tx1"/>
                </a:solidFill>
              </a:rPr>
              <a:t> </a:t>
            </a:r>
            <a:r>
              <a:rPr lang="en-GB" sz="3200" dirty="0" err="1">
                <a:solidFill>
                  <a:schemeClr val="tx1"/>
                </a:solidFill>
              </a:rPr>
              <a:t>menjadi</a:t>
            </a:r>
            <a:r>
              <a:rPr lang="en-GB" sz="3200" dirty="0">
                <a:solidFill>
                  <a:schemeClr val="tx1"/>
                </a:solidFill>
              </a:rPr>
              <a:t> </a:t>
            </a:r>
            <a:r>
              <a:rPr lang="en-GB" sz="3200" dirty="0" err="1">
                <a:solidFill>
                  <a:schemeClr val="tx1"/>
                </a:solidFill>
              </a:rPr>
              <a:t>sesuatu</a:t>
            </a:r>
            <a:r>
              <a:rPr lang="en-GB" sz="3200" dirty="0">
                <a:solidFill>
                  <a:schemeClr val="tx1"/>
                </a:solidFill>
              </a:rPr>
              <a:t> yang </a:t>
            </a:r>
            <a:r>
              <a:rPr lang="en-GB" sz="3200" dirty="0" err="1">
                <a:solidFill>
                  <a:schemeClr val="tx1"/>
                </a:solidFill>
              </a:rPr>
              <a:t>berbeda</a:t>
            </a:r>
            <a:r>
              <a:rPr lang="en-GB" sz="3200" dirty="0">
                <a:solidFill>
                  <a:schemeClr val="tx1"/>
                </a:solidFill>
              </a:rPr>
              <a:t> </a:t>
            </a:r>
            <a:r>
              <a:rPr lang="en-GB" sz="3200" dirty="0" err="1">
                <a:solidFill>
                  <a:schemeClr val="tx1"/>
                </a:solidFill>
              </a:rPr>
              <a:t>dari</a:t>
            </a:r>
            <a:r>
              <a:rPr lang="en-GB" sz="3200" dirty="0">
                <a:solidFill>
                  <a:schemeClr val="tx1"/>
                </a:solidFill>
              </a:rPr>
              <a:t> yang </a:t>
            </a:r>
            <a:r>
              <a:rPr lang="en-GB" sz="3200" dirty="0" err="1">
                <a:solidFill>
                  <a:schemeClr val="tx1"/>
                </a:solidFill>
              </a:rPr>
              <a:t>sebelumnya</a:t>
            </a:r>
            <a:r>
              <a:rPr lang="en-GB" sz="3200" dirty="0">
                <a:solidFill>
                  <a:schemeClr val="tx1"/>
                </a:solidFill>
              </a:rPr>
              <a:t>.</a:t>
            </a:r>
            <a:endParaRPr lang="en-US" sz="3200" dirty="0">
              <a:solidFill>
                <a:schemeClr val="tx1"/>
              </a:solidFill>
            </a:endParaRPr>
          </a:p>
        </p:txBody>
      </p:sp>
      <p:sp>
        <p:nvSpPr>
          <p:cNvPr id="7" name="Rounded Rectangle 6"/>
          <p:cNvSpPr/>
          <p:nvPr/>
        </p:nvSpPr>
        <p:spPr>
          <a:xfrm>
            <a:off x="7328694" y="10175876"/>
            <a:ext cx="8839200" cy="617220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d-ID" sz="3200" dirty="0">
              <a:solidFill>
                <a:schemeClr val="tx1"/>
              </a:solidFill>
            </a:endParaRPr>
          </a:p>
          <a:p>
            <a:pPr algn="just"/>
            <a:endParaRPr lang="id-ID" sz="3200" dirty="0">
              <a:solidFill>
                <a:schemeClr val="tx1"/>
              </a:solidFill>
            </a:endParaRPr>
          </a:p>
          <a:p>
            <a:pPr algn="just"/>
            <a:r>
              <a:rPr lang="en-GB" sz="3200" dirty="0" err="1">
                <a:solidFill>
                  <a:schemeClr val="tx1"/>
                </a:solidFill>
              </a:rPr>
              <a:t>Kriya</a:t>
            </a:r>
            <a:r>
              <a:rPr lang="en-GB" sz="3200" dirty="0">
                <a:solidFill>
                  <a:schemeClr val="tx1"/>
                </a:solidFill>
              </a:rPr>
              <a:t> </a:t>
            </a:r>
            <a:r>
              <a:rPr lang="en-GB" sz="3200" dirty="0" err="1">
                <a:solidFill>
                  <a:schemeClr val="tx1"/>
                </a:solidFill>
              </a:rPr>
              <a:t>merupakan</a:t>
            </a:r>
            <a:r>
              <a:rPr lang="en-GB" sz="3200" dirty="0">
                <a:solidFill>
                  <a:schemeClr val="tx1"/>
                </a:solidFill>
              </a:rPr>
              <a:t> </a:t>
            </a:r>
            <a:r>
              <a:rPr lang="en-GB" sz="3200" dirty="0" err="1">
                <a:solidFill>
                  <a:schemeClr val="tx1"/>
                </a:solidFill>
              </a:rPr>
              <a:t>kemampuan</a:t>
            </a:r>
            <a:r>
              <a:rPr lang="en-GB" sz="3200" dirty="0">
                <a:solidFill>
                  <a:schemeClr val="tx1"/>
                </a:solidFill>
              </a:rPr>
              <a:t> </a:t>
            </a:r>
            <a:r>
              <a:rPr lang="en-GB" sz="3200" dirty="0" err="1">
                <a:solidFill>
                  <a:schemeClr val="tx1"/>
                </a:solidFill>
              </a:rPr>
              <a:t>merancang</a:t>
            </a:r>
            <a:r>
              <a:rPr lang="en-GB" sz="3200" dirty="0">
                <a:solidFill>
                  <a:schemeClr val="tx1"/>
                </a:solidFill>
              </a:rPr>
              <a:t>, </a:t>
            </a:r>
            <a:r>
              <a:rPr lang="en-GB" sz="3200" dirty="0" err="1">
                <a:solidFill>
                  <a:schemeClr val="tx1"/>
                </a:solidFill>
              </a:rPr>
              <a:t>menciptakan</a:t>
            </a:r>
            <a:r>
              <a:rPr lang="en-GB" sz="3200" dirty="0">
                <a:solidFill>
                  <a:schemeClr val="tx1"/>
                </a:solidFill>
              </a:rPr>
              <a:t>, </a:t>
            </a:r>
            <a:r>
              <a:rPr lang="en-GB" sz="3200" dirty="0" err="1">
                <a:solidFill>
                  <a:schemeClr val="tx1"/>
                </a:solidFill>
              </a:rPr>
              <a:t>membuat</a:t>
            </a:r>
            <a:r>
              <a:rPr lang="en-GB" sz="3200" dirty="0">
                <a:solidFill>
                  <a:schemeClr val="tx1"/>
                </a:solidFill>
              </a:rPr>
              <a:t> </a:t>
            </a:r>
            <a:r>
              <a:rPr lang="en-GB" sz="3200" dirty="0" err="1">
                <a:solidFill>
                  <a:schemeClr val="tx1"/>
                </a:solidFill>
              </a:rPr>
              <a:t>suatu</a:t>
            </a:r>
            <a:r>
              <a:rPr lang="en-GB" sz="3200" dirty="0">
                <a:solidFill>
                  <a:schemeClr val="tx1"/>
                </a:solidFill>
              </a:rPr>
              <a:t> </a:t>
            </a:r>
            <a:r>
              <a:rPr lang="en-GB" sz="3200" dirty="0" err="1">
                <a:solidFill>
                  <a:schemeClr val="tx1"/>
                </a:solidFill>
              </a:rPr>
              <a:t>karya</a:t>
            </a:r>
            <a:r>
              <a:rPr lang="en-GB" sz="3200" dirty="0">
                <a:solidFill>
                  <a:schemeClr val="tx1"/>
                </a:solidFill>
              </a:rPr>
              <a:t> </a:t>
            </a:r>
            <a:r>
              <a:rPr lang="en-GB" sz="3200" dirty="0" err="1">
                <a:solidFill>
                  <a:schemeClr val="tx1"/>
                </a:solidFill>
              </a:rPr>
              <a:t>tertentu</a:t>
            </a:r>
            <a:r>
              <a:rPr lang="en-GB" sz="3200" dirty="0">
                <a:solidFill>
                  <a:schemeClr val="tx1"/>
                </a:solidFill>
              </a:rPr>
              <a:t> yang </a:t>
            </a:r>
            <a:r>
              <a:rPr lang="en-GB" sz="3200" dirty="0" err="1">
                <a:solidFill>
                  <a:schemeClr val="tx1"/>
                </a:solidFill>
              </a:rPr>
              <a:t>memiliki</a:t>
            </a:r>
            <a:r>
              <a:rPr lang="en-GB" sz="3200" dirty="0">
                <a:solidFill>
                  <a:schemeClr val="tx1"/>
                </a:solidFill>
              </a:rPr>
              <a:t> </a:t>
            </a:r>
            <a:r>
              <a:rPr lang="en-GB" sz="3200" dirty="0" err="1">
                <a:solidFill>
                  <a:schemeClr val="tx1"/>
                </a:solidFill>
              </a:rPr>
              <a:t>nilai</a:t>
            </a:r>
            <a:r>
              <a:rPr lang="en-GB" sz="3200" dirty="0">
                <a:solidFill>
                  <a:schemeClr val="tx1"/>
                </a:solidFill>
              </a:rPr>
              <a:t> </a:t>
            </a:r>
            <a:r>
              <a:rPr lang="en-GB" sz="3200" dirty="0" err="1">
                <a:solidFill>
                  <a:schemeClr val="tx1"/>
                </a:solidFill>
              </a:rPr>
              <a:t>praktis</a:t>
            </a:r>
            <a:r>
              <a:rPr lang="en-GB" sz="3200" dirty="0">
                <a:solidFill>
                  <a:schemeClr val="tx1"/>
                </a:solidFill>
              </a:rPr>
              <a:t>, </a:t>
            </a:r>
            <a:r>
              <a:rPr lang="en-GB" sz="3200" dirty="0" err="1">
                <a:solidFill>
                  <a:schemeClr val="tx1"/>
                </a:solidFill>
              </a:rPr>
              <a:t>estetika</a:t>
            </a:r>
            <a:r>
              <a:rPr lang="en-GB" sz="3200" dirty="0">
                <a:solidFill>
                  <a:schemeClr val="tx1"/>
                </a:solidFill>
              </a:rPr>
              <a:t> </a:t>
            </a:r>
            <a:r>
              <a:rPr lang="en-GB" sz="3200" dirty="0" err="1">
                <a:solidFill>
                  <a:schemeClr val="tx1"/>
                </a:solidFill>
              </a:rPr>
              <a:t>dan</a:t>
            </a:r>
            <a:r>
              <a:rPr lang="en-GB" sz="3200" dirty="0">
                <a:solidFill>
                  <a:schemeClr val="tx1"/>
                </a:solidFill>
              </a:rPr>
              <a:t> </a:t>
            </a:r>
            <a:r>
              <a:rPr lang="en-GB" sz="3200" dirty="0" err="1">
                <a:solidFill>
                  <a:schemeClr val="tx1"/>
                </a:solidFill>
              </a:rPr>
              <a:t>nilai</a:t>
            </a:r>
            <a:r>
              <a:rPr lang="en-GB" sz="3200" dirty="0">
                <a:solidFill>
                  <a:schemeClr val="tx1"/>
                </a:solidFill>
              </a:rPr>
              <a:t> </a:t>
            </a:r>
            <a:r>
              <a:rPr lang="en-GB" sz="3200" dirty="0" err="1">
                <a:solidFill>
                  <a:schemeClr val="tx1"/>
                </a:solidFill>
              </a:rPr>
              <a:t>guna</a:t>
            </a:r>
            <a:r>
              <a:rPr lang="en-GB" sz="3200" dirty="0">
                <a:solidFill>
                  <a:schemeClr val="tx1"/>
                </a:solidFill>
              </a:rPr>
              <a:t> </a:t>
            </a:r>
            <a:r>
              <a:rPr lang="en-GB" sz="3200" dirty="0" err="1">
                <a:solidFill>
                  <a:schemeClr val="tx1"/>
                </a:solidFill>
              </a:rPr>
              <a:t>dengan</a:t>
            </a:r>
            <a:r>
              <a:rPr lang="en-GB" sz="3200" dirty="0">
                <a:solidFill>
                  <a:schemeClr val="tx1"/>
                </a:solidFill>
              </a:rPr>
              <a:t> </a:t>
            </a:r>
            <a:r>
              <a:rPr lang="en-GB" sz="3200" dirty="0" err="1">
                <a:solidFill>
                  <a:schemeClr val="tx1"/>
                </a:solidFill>
              </a:rPr>
              <a:t>kemampuan</a:t>
            </a:r>
            <a:r>
              <a:rPr lang="en-GB" sz="3200" dirty="0">
                <a:solidFill>
                  <a:schemeClr val="tx1"/>
                </a:solidFill>
              </a:rPr>
              <a:t> </a:t>
            </a:r>
            <a:r>
              <a:rPr lang="en-GB" sz="3200" dirty="0" err="1">
                <a:solidFill>
                  <a:schemeClr val="tx1"/>
                </a:solidFill>
              </a:rPr>
              <a:t>berkriya</a:t>
            </a:r>
            <a:r>
              <a:rPr lang="en-GB" sz="3200" dirty="0">
                <a:solidFill>
                  <a:schemeClr val="tx1"/>
                </a:solidFill>
              </a:rPr>
              <a:t> </a:t>
            </a:r>
            <a:r>
              <a:rPr lang="en-GB" sz="3200" dirty="0" err="1">
                <a:solidFill>
                  <a:schemeClr val="tx1"/>
                </a:solidFill>
              </a:rPr>
              <a:t>menggunakan</a:t>
            </a:r>
            <a:r>
              <a:rPr lang="en-GB" sz="3200" dirty="0">
                <a:solidFill>
                  <a:schemeClr val="tx1"/>
                </a:solidFill>
              </a:rPr>
              <a:t> </a:t>
            </a:r>
            <a:r>
              <a:rPr lang="en-GB" sz="3200" dirty="0" err="1">
                <a:solidFill>
                  <a:schemeClr val="tx1"/>
                </a:solidFill>
              </a:rPr>
              <a:t>keahlian</a:t>
            </a:r>
            <a:r>
              <a:rPr lang="en-GB" sz="3200" dirty="0">
                <a:solidFill>
                  <a:schemeClr val="tx1"/>
                </a:solidFill>
              </a:rPr>
              <a:t> </a:t>
            </a:r>
            <a:r>
              <a:rPr lang="en-GB" sz="3200" dirty="0" err="1">
                <a:solidFill>
                  <a:schemeClr val="tx1"/>
                </a:solidFill>
              </a:rPr>
              <a:t>tangan</a:t>
            </a:r>
            <a:r>
              <a:rPr lang="en-GB" sz="3200" dirty="0">
                <a:solidFill>
                  <a:schemeClr val="tx1"/>
                </a:solidFill>
              </a:rPr>
              <a:t> </a:t>
            </a:r>
            <a:r>
              <a:rPr lang="en-GB" sz="3200" dirty="0" err="1">
                <a:solidFill>
                  <a:schemeClr val="tx1"/>
                </a:solidFill>
              </a:rPr>
              <a:t>manusia</a:t>
            </a:r>
            <a:r>
              <a:rPr lang="en-GB" sz="3200" dirty="0">
                <a:solidFill>
                  <a:schemeClr val="tx1"/>
                </a:solidFill>
              </a:rPr>
              <a:t> </a:t>
            </a:r>
            <a:r>
              <a:rPr lang="en-GB" sz="3200" dirty="0" err="1">
                <a:solidFill>
                  <a:schemeClr val="tx1"/>
                </a:solidFill>
              </a:rPr>
              <a:t>berdasarkan</a:t>
            </a:r>
            <a:r>
              <a:rPr lang="en-GB" sz="3200" dirty="0">
                <a:solidFill>
                  <a:schemeClr val="tx1"/>
                </a:solidFill>
              </a:rPr>
              <a:t> </a:t>
            </a:r>
            <a:r>
              <a:rPr lang="en-GB" sz="3200" dirty="0" err="1">
                <a:solidFill>
                  <a:schemeClr val="tx1"/>
                </a:solidFill>
              </a:rPr>
              <a:t>imajinasi</a:t>
            </a:r>
            <a:r>
              <a:rPr lang="en-GB" sz="3200" dirty="0">
                <a:solidFill>
                  <a:schemeClr val="tx1"/>
                </a:solidFill>
              </a:rPr>
              <a:t>, </a:t>
            </a:r>
            <a:r>
              <a:rPr lang="en-GB" sz="3200" dirty="0" err="1">
                <a:solidFill>
                  <a:schemeClr val="tx1"/>
                </a:solidFill>
              </a:rPr>
              <a:t>Kreativitas</a:t>
            </a:r>
            <a:r>
              <a:rPr lang="en-GB" sz="3200" dirty="0">
                <a:solidFill>
                  <a:schemeClr val="tx1"/>
                </a:solidFill>
              </a:rPr>
              <a:t>, </a:t>
            </a:r>
            <a:r>
              <a:rPr lang="en-GB" sz="3200" dirty="0" err="1">
                <a:solidFill>
                  <a:schemeClr val="tx1"/>
                </a:solidFill>
              </a:rPr>
              <a:t>dan</a:t>
            </a:r>
            <a:r>
              <a:rPr lang="en-GB" sz="3200" dirty="0">
                <a:solidFill>
                  <a:schemeClr val="tx1"/>
                </a:solidFill>
              </a:rPr>
              <a:t> </a:t>
            </a:r>
            <a:r>
              <a:rPr lang="en-GB" sz="3200" dirty="0" err="1">
                <a:solidFill>
                  <a:schemeClr val="tx1"/>
                </a:solidFill>
              </a:rPr>
              <a:t>inovasi</a:t>
            </a:r>
            <a:r>
              <a:rPr lang="en-GB" sz="3200" dirty="0">
                <a:solidFill>
                  <a:schemeClr val="tx1"/>
                </a:solidFill>
              </a:rPr>
              <a:t> </a:t>
            </a:r>
            <a:r>
              <a:rPr lang="en-GB" sz="3200" dirty="0" err="1">
                <a:solidFill>
                  <a:schemeClr val="tx1"/>
                </a:solidFill>
              </a:rPr>
              <a:t>pembuatnya</a:t>
            </a:r>
            <a:r>
              <a:rPr lang="en-GB" sz="3200" dirty="0">
                <a:solidFill>
                  <a:schemeClr val="tx1"/>
                </a:solidFill>
              </a:rPr>
              <a:t> </a:t>
            </a:r>
            <a:r>
              <a:rPr lang="en-GB" sz="3200" dirty="0" err="1">
                <a:solidFill>
                  <a:schemeClr val="tx1"/>
                </a:solidFill>
              </a:rPr>
              <a:t>serta</a:t>
            </a:r>
            <a:r>
              <a:rPr lang="en-GB" sz="3200" dirty="0">
                <a:solidFill>
                  <a:schemeClr val="tx1"/>
                </a:solidFill>
              </a:rPr>
              <a:t> </a:t>
            </a:r>
            <a:r>
              <a:rPr lang="en-GB" sz="3200" dirty="0" err="1">
                <a:solidFill>
                  <a:schemeClr val="tx1"/>
                </a:solidFill>
              </a:rPr>
              <a:t>adanya</a:t>
            </a:r>
            <a:r>
              <a:rPr lang="en-GB" sz="3200" dirty="0">
                <a:solidFill>
                  <a:schemeClr val="tx1"/>
                </a:solidFill>
              </a:rPr>
              <a:t> </a:t>
            </a:r>
            <a:r>
              <a:rPr lang="en-GB" sz="3200" dirty="0" err="1">
                <a:solidFill>
                  <a:schemeClr val="tx1"/>
                </a:solidFill>
              </a:rPr>
              <a:t>tujuan</a:t>
            </a:r>
            <a:r>
              <a:rPr lang="en-GB" sz="3200" dirty="0">
                <a:solidFill>
                  <a:schemeClr val="tx1"/>
                </a:solidFill>
              </a:rPr>
              <a:t> </a:t>
            </a:r>
            <a:r>
              <a:rPr lang="en-GB" sz="3200" dirty="0" err="1">
                <a:solidFill>
                  <a:schemeClr val="tx1"/>
                </a:solidFill>
              </a:rPr>
              <a:t>mengungkapkan</a:t>
            </a:r>
            <a:r>
              <a:rPr lang="en-GB" sz="3200" dirty="0">
                <a:solidFill>
                  <a:schemeClr val="tx1"/>
                </a:solidFill>
              </a:rPr>
              <a:t> </a:t>
            </a:r>
            <a:r>
              <a:rPr lang="en-GB" sz="3200" dirty="0" err="1">
                <a:solidFill>
                  <a:schemeClr val="tx1"/>
                </a:solidFill>
              </a:rPr>
              <a:t>perasaan</a:t>
            </a:r>
            <a:r>
              <a:rPr lang="en-GB" sz="3200" dirty="0">
                <a:solidFill>
                  <a:schemeClr val="tx1"/>
                </a:solidFill>
              </a:rPr>
              <a:t> </a:t>
            </a:r>
            <a:r>
              <a:rPr lang="en-GB" sz="3200" dirty="0" err="1">
                <a:solidFill>
                  <a:schemeClr val="tx1"/>
                </a:solidFill>
              </a:rPr>
              <a:t>dan</a:t>
            </a:r>
            <a:r>
              <a:rPr lang="en-GB" sz="3200" dirty="0">
                <a:solidFill>
                  <a:schemeClr val="tx1"/>
                </a:solidFill>
              </a:rPr>
              <a:t> </a:t>
            </a:r>
            <a:r>
              <a:rPr lang="en-GB" sz="3200" dirty="0" err="1">
                <a:solidFill>
                  <a:schemeClr val="tx1"/>
                </a:solidFill>
              </a:rPr>
              <a:t>emosi</a:t>
            </a:r>
            <a:r>
              <a:rPr lang="en-GB" sz="3200" dirty="0">
                <a:solidFill>
                  <a:schemeClr val="tx1"/>
                </a:solidFill>
              </a:rPr>
              <a:t> </a:t>
            </a:r>
            <a:r>
              <a:rPr lang="en-GB" sz="3200" dirty="0" err="1">
                <a:solidFill>
                  <a:schemeClr val="tx1"/>
                </a:solidFill>
              </a:rPr>
              <a:t>dari</a:t>
            </a:r>
            <a:r>
              <a:rPr lang="en-GB" sz="3200" dirty="0">
                <a:solidFill>
                  <a:schemeClr val="tx1"/>
                </a:solidFill>
              </a:rPr>
              <a:t> </a:t>
            </a:r>
            <a:r>
              <a:rPr lang="en-GB" sz="3200" dirty="0" err="1">
                <a:solidFill>
                  <a:schemeClr val="tx1"/>
                </a:solidFill>
              </a:rPr>
              <a:t>para</a:t>
            </a:r>
            <a:r>
              <a:rPr lang="en-GB" sz="3200" dirty="0">
                <a:solidFill>
                  <a:schemeClr val="tx1"/>
                </a:solidFill>
              </a:rPr>
              <a:t> </a:t>
            </a:r>
            <a:r>
              <a:rPr lang="en-GB" sz="3200" dirty="0" err="1">
                <a:solidFill>
                  <a:schemeClr val="tx1"/>
                </a:solidFill>
              </a:rPr>
              <a:t>penciptanya</a:t>
            </a:r>
            <a:r>
              <a:rPr lang="en-GB" sz="3200" dirty="0">
                <a:solidFill>
                  <a:schemeClr val="tx1"/>
                </a:solidFill>
              </a:rPr>
              <a:t>.</a:t>
            </a:r>
            <a:endParaRPr lang="en-US" sz="3200" dirty="0">
              <a:solidFill>
                <a:schemeClr val="tx1"/>
              </a:solidFill>
            </a:endParaRPr>
          </a:p>
        </p:txBody>
      </p:sp>
      <p:sp>
        <p:nvSpPr>
          <p:cNvPr id="3" name="Pentagon 2"/>
          <p:cNvSpPr/>
          <p:nvPr/>
        </p:nvSpPr>
        <p:spPr>
          <a:xfrm>
            <a:off x="1156494" y="2315369"/>
            <a:ext cx="6172200" cy="1143000"/>
          </a:xfrm>
          <a:prstGeom prst="homePlat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4000" b="1" dirty="0"/>
              <a:t>Profil Pelajar Pancasila</a:t>
            </a:r>
            <a:endParaRPr lang="en-US" sz="4000" b="1" dirty="0"/>
          </a:p>
        </p:txBody>
      </p:sp>
      <p:sp>
        <p:nvSpPr>
          <p:cNvPr id="8" name="Pentagon 7"/>
          <p:cNvSpPr/>
          <p:nvPr/>
        </p:nvSpPr>
        <p:spPr>
          <a:xfrm>
            <a:off x="12891294" y="2315369"/>
            <a:ext cx="4016639" cy="1143000"/>
          </a:xfrm>
          <a:prstGeom prst="homePlat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4000" b="1" dirty="0"/>
              <a:t>   Kreativitas</a:t>
            </a:r>
            <a:endParaRPr lang="en-US" sz="4000" b="1" dirty="0"/>
          </a:p>
        </p:txBody>
      </p:sp>
      <p:sp>
        <p:nvSpPr>
          <p:cNvPr id="9" name="Pentagon 8"/>
          <p:cNvSpPr/>
          <p:nvPr/>
        </p:nvSpPr>
        <p:spPr>
          <a:xfrm>
            <a:off x="7328694" y="10175876"/>
            <a:ext cx="2971800" cy="1143000"/>
          </a:xfrm>
          <a:prstGeom prst="homePlat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4000" dirty="0"/>
              <a:t>  </a:t>
            </a:r>
            <a:r>
              <a:rPr lang="id-ID" sz="4000" b="1" dirty="0"/>
              <a:t>Kriya</a:t>
            </a:r>
            <a:endParaRPr lang="en-US" sz="4000" b="1" dirty="0"/>
          </a:p>
        </p:txBody>
      </p:sp>
    </p:spTree>
    <p:extLst>
      <p:ext uri="{BB962C8B-B14F-4D97-AF65-F5344CB8AC3E}">
        <p14:creationId xmlns:p14="http://schemas.microsoft.com/office/powerpoint/2010/main" val="1340860151"/>
      </p:ext>
    </p:extLst>
  </p:cSld>
  <p:clrMapOvr>
    <a:masterClrMapping/>
  </p:clrMapOvr>
</p:sld>
</file>

<file path=ppt/theme/theme1.xml><?xml version="1.0" encoding="utf-8"?>
<a:theme xmlns:a="http://schemas.openxmlformats.org/drawingml/2006/main" name="Elegant Research Poster by Slidesgo">
  <a:themeElements>
    <a:clrScheme name="Simple Light">
      <a:dk1>
        <a:srgbClr val="5C5651"/>
      </a:dk1>
      <a:lt1>
        <a:srgbClr val="F5EBE2"/>
      </a:lt1>
      <a:dk2>
        <a:srgbClr val="FFFFFF"/>
      </a:dk2>
      <a:lt2>
        <a:srgbClr val="E4D8CF"/>
      </a:lt2>
      <a:accent1>
        <a:srgbClr val="FFFFFF"/>
      </a:accent1>
      <a:accent2>
        <a:srgbClr val="FFFFFF"/>
      </a:accent2>
      <a:accent3>
        <a:srgbClr val="FFFFFF"/>
      </a:accent3>
      <a:accent4>
        <a:srgbClr val="FFFFFF"/>
      </a:accent4>
      <a:accent5>
        <a:srgbClr val="FFFFFF"/>
      </a:accent5>
      <a:accent6>
        <a:srgbClr val="FFFFFF"/>
      </a:accent6>
      <a:hlink>
        <a:srgbClr val="5C565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547</TotalTime>
  <Words>2758</Words>
  <Application>Microsoft Office PowerPoint</Application>
  <PresentationFormat>Custom</PresentationFormat>
  <Paragraphs>293</Paragraphs>
  <Slides>25</Slides>
  <Notes>25</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25</vt:i4>
      </vt:variant>
    </vt:vector>
  </HeadingPairs>
  <TitlesOfParts>
    <vt:vector size="44" baseType="lpstr">
      <vt:lpstr>Gungsuh</vt:lpstr>
      <vt:lpstr>Aharoni</vt:lpstr>
      <vt:lpstr>Algerian</vt:lpstr>
      <vt:lpstr>Antic Didone</vt:lpstr>
      <vt:lpstr>Arial</vt:lpstr>
      <vt:lpstr>Bebas Neue</vt:lpstr>
      <vt:lpstr>Calibri</vt:lpstr>
      <vt:lpstr>Cambria</vt:lpstr>
      <vt:lpstr>Harlow Solid Italic</vt:lpstr>
      <vt:lpstr>Monotype Corsiva</vt:lpstr>
      <vt:lpstr>Montserrat</vt:lpstr>
      <vt:lpstr>Montserrat Light</vt:lpstr>
      <vt:lpstr>Patua One</vt:lpstr>
      <vt:lpstr>Roboto</vt:lpstr>
      <vt:lpstr>Rubik</vt:lpstr>
      <vt:lpstr>Tahoma</vt:lpstr>
      <vt:lpstr>Times New Roman</vt:lpstr>
      <vt:lpstr>Wingdings</vt:lpstr>
      <vt:lpstr>Elegant Research Poster by Slidesgo</vt:lpstr>
      <vt:lpstr>PENGEMBANGAN MODUL PROJEK PENGGUATAN PROFIL PELAJAR PANCASILA DI BIDANG KRIYA DALAM MENGEMBANGKAN KREATIVITAS SISWA FASE B   </vt:lpstr>
      <vt:lpstr> LATAR BELAKANG</vt:lpstr>
      <vt:lpstr>RUMUSAN MASALAH</vt:lpstr>
      <vt:lpstr>TUJUAN PENELITIAN</vt:lpstr>
      <vt:lpstr>MANFAAT PENELITIAN</vt:lpstr>
      <vt:lpstr>PowerPoint Presentation</vt:lpstr>
      <vt:lpstr>Penelitian Relevan</vt:lpstr>
      <vt:lpstr>Kerangka Berpikir</vt:lpstr>
      <vt:lpstr>DEFINISI OPERASIONAL</vt:lpstr>
      <vt:lpstr>METODE PENELITIAN</vt:lpstr>
      <vt:lpstr>Hasil dan pembahasan</vt:lpstr>
      <vt:lpstr>Hasil dan pembahasan</vt:lpstr>
      <vt:lpstr>Hasil dan pembahasan</vt:lpstr>
      <vt:lpstr>Hasil dan pembahasan</vt:lpstr>
      <vt:lpstr>PowerPoint Presentation</vt:lpstr>
      <vt:lpstr>Hasil dan pembahasan</vt:lpstr>
      <vt:lpstr>Hasil dan pembahasan</vt:lpstr>
      <vt:lpstr>Hasil dan pembahasan</vt:lpstr>
      <vt:lpstr>Hasil dan pembahasan</vt:lpstr>
      <vt:lpstr>Hasil dan pembahasan</vt:lpstr>
      <vt:lpstr>PowerPoint Presentation</vt:lpstr>
      <vt:lpstr>HASIL DAN PEMBAHASAN</vt:lpstr>
      <vt:lpstr>HASIL DAN PEMBAHASAN</vt:lpstr>
      <vt:lpstr>Kesimpulan</vt:lpstr>
      <vt:lpstr>TERIMA KASIH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EFEKTIVITAS MEDIA AUGMENTED REALITY DALAM PEMBELAJARAN TEKS DESKRIPTIF YANG BERMAKNA BAGI SISWA SEKOLAH DASAR</dc:title>
  <dc:creator>AAM SH</dc:creator>
  <cp:lastModifiedBy>acer</cp:lastModifiedBy>
  <cp:revision>354</cp:revision>
  <dcterms:modified xsi:type="dcterms:W3CDTF">2024-11-12T12:53:42Z</dcterms:modified>
</cp:coreProperties>
</file>