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17"/>
  </p:notesMasterIdLst>
  <p:handoutMasterIdLst>
    <p:handoutMasterId r:id="rId18"/>
  </p:handoutMasterIdLst>
  <p:sldIdLst>
    <p:sldId id="256" r:id="rId3"/>
    <p:sldId id="257" r:id="rId4"/>
    <p:sldId id="274" r:id="rId5"/>
    <p:sldId id="272" r:id="rId6"/>
    <p:sldId id="275" r:id="rId7"/>
    <p:sldId id="260" r:id="rId8"/>
    <p:sldId id="276" r:id="rId9"/>
    <p:sldId id="269" r:id="rId10"/>
    <p:sldId id="277" r:id="rId11"/>
    <p:sldId id="278" r:id="rId12"/>
    <p:sldId id="279" r:id="rId13"/>
    <p:sldId id="280" r:id="rId14"/>
    <p:sldId id="271" r:id="rId15"/>
    <p:sldId id="273" r:id="rId16"/>
  </p:sldIdLst>
  <p:sldSz cx="12192000" cy="6858000"/>
  <p:notesSz cx="6858000" cy="9144000"/>
  <p:custDataLst>
    <p:tags r:id="rId19"/>
  </p:custDataLst>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37">
          <p15:clr>
            <a:srgbClr val="A4A3A4"/>
          </p15:clr>
        </p15:guide>
        <p15:guide id="2" pos="38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74F1F"/>
    <a:srgbClr val="EADEC8"/>
    <a:srgbClr val="FFFFFF"/>
    <a:srgbClr val="FDFBE9"/>
    <a:srgbClr val="EFE3CE"/>
    <a:srgbClr val="F7EEAB"/>
    <a:srgbClr val="FCF9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p:cViewPr varScale="1">
        <p:scale>
          <a:sx n="59" d="100"/>
          <a:sy n="59" d="100"/>
        </p:scale>
        <p:origin x="940" y="76"/>
      </p:cViewPr>
      <p:guideLst>
        <p:guide orient="horz" pos="2137"/>
        <p:guide pos="381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fld id="{E54D024F-2963-4525-B3B1-F80D231C7C86}" type="datetimeFigureOut">
              <a:rPr lang="zh-CN" altLang="en-US"/>
              <a:pPr>
                <a:defRPr/>
              </a:pPr>
              <a:t>2024/11/21</a:t>
            </a:fld>
            <a:endParaRPr lang="zh-CN" altLang="en-US">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noProof="1" smtClean="0"/>
            </a:lvl1pPr>
          </a:lstStyle>
          <a:p>
            <a:pPr>
              <a:defRPr/>
            </a:pPr>
            <a:fld id="{1D6833CE-41F5-450E-A7F4-9D030AC69918}" type="slidenum">
              <a:rPr altLang="en-US"/>
              <a:pPr>
                <a:defRPr/>
              </a:pPr>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cs typeface="+mn-ea"/>
              </a:defRPr>
            </a:lvl1pPr>
          </a:lstStyle>
          <a:p>
            <a:pPr>
              <a:defRPr/>
            </a:pPr>
            <a:fld id="{9CF42534-03F6-47F9-998C-07DE0CE8EE5B}" type="datetimeFigureOut">
              <a:rPr lang="zh-CN" altLang="en-US"/>
              <a:pPr>
                <a:defRPr/>
              </a:pPr>
              <a:t>2024/11/21</a:t>
            </a:fld>
            <a:endParaRPr lang="zh-CN" altLang="en-US">
              <a:cs typeface="+mn-cs"/>
            </a:endParaRPr>
          </a:p>
        </p:txBody>
      </p:sp>
      <p:sp>
        <p:nvSpPr>
          <p:cNvPr id="30724"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headEnd/>
            <a:tailEnd/>
          </a:ln>
        </p:spPr>
      </p:sp>
      <p:sp>
        <p:nvSpPr>
          <p:cNvPr id="4101"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buFont typeface="Arial" pitchFamily="34" charset="0"/>
              <a:buNone/>
              <a:defRPr sz="1200" noProof="1" smtClean="0"/>
            </a:lvl1pPr>
          </a:lstStyle>
          <a:p>
            <a:pPr>
              <a:defRPr/>
            </a:pPr>
            <a:fld id="{C7D0F5C1-9136-4D1A-BC26-75808BE390BE}" type="slidenum">
              <a:rPr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4123DAB2-15B2-46A7-B4DE-92785723BF66}" type="datetimeFigureOut">
              <a:rPr lang="zh-CN" altLang="en-US"/>
              <a:pPr>
                <a:defRPr/>
              </a:pPr>
              <a:t>2024/11/21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smtClean="0"/>
            </a:lvl1pPr>
          </a:lstStyle>
          <a:p>
            <a:pPr>
              <a:defRPr/>
            </a:pPr>
            <a:fld id="{BFCD2FEA-F0B2-4DC8-91A9-677700B5D10B}" type="slidenum">
              <a:rPr altLang="en-US"/>
              <a:pPr>
                <a:defRPr/>
              </a:pPr>
              <a:t>‹#›</a:t>
            </a:fld>
            <a:endParaRPr lang="zh-CN" alt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E2F2EDB5-FB3B-40AD-8F86-25512840F0A5}" type="datetimeFigureOut">
              <a:rPr lang="zh-CN" altLang="en-US"/>
              <a:pPr>
                <a:defRPr/>
              </a:pPr>
              <a:t>2024/11/21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smtClean="0"/>
            </a:lvl1pPr>
          </a:lstStyle>
          <a:p>
            <a:pPr>
              <a:defRPr/>
            </a:pPr>
            <a:fld id="{E431C316-9066-4D08-8ABF-35AED49B99F7}" type="slidenum">
              <a:rPr altLang="en-US"/>
              <a:pPr>
                <a:defRPr/>
              </a:pPr>
              <a:t>‹#›</a:t>
            </a:fld>
            <a:endParaRPr lang="zh-CN" alt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C02BF213-55B3-4FF7-9D08-574EB92A89BF}" type="datetimeFigureOut">
              <a:rPr lang="zh-CN" altLang="en-US"/>
              <a:pPr>
                <a:defRPr/>
              </a:pPr>
              <a:t>2024/11/21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smtClean="0"/>
            </a:lvl1pPr>
          </a:lstStyle>
          <a:p>
            <a:pPr>
              <a:defRPr/>
            </a:pPr>
            <a:fld id="{FADB13C2-ADD8-4BAF-ADE4-9B7014DDDF70}" type="slidenum">
              <a:rPr altLang="en-US"/>
              <a:pPr>
                <a:defRPr/>
              </a:pPr>
              <a:t>‹#›</a:t>
            </a:fld>
            <a:endParaRPr lang="zh-CN" alt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idx="1"/>
          </p:nvPr>
        </p:nvSpPr>
        <p:spPr/>
        <p:txBody>
          <a:body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日期占位符 3"/>
          <p:cNvSpPr>
            <a:spLocks noGrp="1" noChangeArrowheads="1"/>
          </p:cNvSpPr>
          <p:nvPr>
            <p:ph type="dt" sz="half" idx="10"/>
          </p:nvPr>
        </p:nvSpPr>
        <p:spPr/>
        <p:txBody>
          <a:bodyPr/>
          <a:lstStyle>
            <a:lvl1pPr>
              <a:defRPr/>
            </a:lvl1pPr>
          </a:lstStyle>
          <a:p>
            <a:pPr>
              <a:defRPr/>
            </a:pPr>
            <a:fld id="{55422D71-CCEC-4EBF-9923-90AB11C14526}" type="datetimeFigureOut">
              <a:rPr lang="zh-CN" altLang="en-US"/>
              <a:pPr>
                <a:defRPr/>
              </a:pPr>
              <a:t>2024/11/21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smtClean="0"/>
            </a:lvl1pPr>
          </a:lstStyle>
          <a:p>
            <a:pPr>
              <a:defRPr/>
            </a:pPr>
            <a:fld id="{C89E9F4A-8786-4D20-95E3-C4C937E8F9C6}" type="slidenum">
              <a:rPr altLang="en-US"/>
              <a:pPr>
                <a:defRPr/>
              </a:pPr>
              <a:t>‹#›</a:t>
            </a:fld>
            <a:endParaRPr lang="zh-CN" alt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32CF2F76-28BA-4FDD-94F2-B35567C2CFE5}" type="datetimeFigureOut">
              <a:rPr lang="zh-CN" altLang="en-US"/>
              <a:pPr>
                <a:defRPr/>
              </a:pPr>
              <a:t>2024/11/21</a:t>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6" name="灯片编号占位符 5"/>
          <p:cNvSpPr>
            <a:spLocks noGrp="1" noChangeArrowheads="1"/>
          </p:cNvSpPr>
          <p:nvPr>
            <p:ph type="sldNum" sz="quarter" idx="12"/>
          </p:nvPr>
        </p:nvSpPr>
        <p:spPr/>
        <p:txBody>
          <a:bodyPr/>
          <a:lstStyle>
            <a:lvl1pPr>
              <a:defRPr smtClean="0"/>
            </a:lvl1pPr>
          </a:lstStyle>
          <a:p>
            <a:pPr>
              <a:defRPr/>
            </a:pPr>
            <a:fld id="{0AFDCE21-ECFB-47EB-BC91-D5AB9345269B}" type="slidenum">
              <a:rPr altLang="en-US"/>
              <a:pPr>
                <a:defRPr/>
              </a:pPr>
              <a:t>‹#›</a:t>
            </a:fld>
            <a:endParaRPr lang="zh-CN" alt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3"/>
          <p:cNvSpPr>
            <a:spLocks noGrp="1" noChangeArrowheads="1"/>
          </p:cNvSpPr>
          <p:nvPr>
            <p:ph type="dt" sz="half" idx="10"/>
          </p:nvPr>
        </p:nvSpPr>
        <p:spPr/>
        <p:txBody>
          <a:bodyPr/>
          <a:lstStyle>
            <a:lvl1pPr>
              <a:defRPr/>
            </a:lvl1pPr>
          </a:lstStyle>
          <a:p>
            <a:pPr>
              <a:defRPr/>
            </a:pPr>
            <a:fld id="{DA35D6CE-66D0-46A0-A843-2FAAC754809C}" type="datetimeFigureOut">
              <a:rPr lang="zh-CN" altLang="en-US"/>
              <a:pPr>
                <a:defRPr/>
              </a:pPr>
              <a:t>2024/11/21</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smtClean="0"/>
            </a:lvl1pPr>
          </a:lstStyle>
          <a:p>
            <a:pPr>
              <a:defRPr/>
            </a:pPr>
            <a:fld id="{B964D21D-8E56-42B6-957F-A7CE5B798629}" type="slidenum">
              <a:rPr altLang="en-US"/>
              <a:pPr>
                <a:defRPr/>
              </a:pPr>
              <a:t>‹#›</a:t>
            </a:fld>
            <a:endParaRPr lang="zh-CN" alt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3"/>
          <p:cNvSpPr>
            <a:spLocks noGrp="1" noChangeArrowheads="1"/>
          </p:cNvSpPr>
          <p:nvPr>
            <p:ph type="dt" sz="half" idx="10"/>
          </p:nvPr>
        </p:nvSpPr>
        <p:spPr/>
        <p:txBody>
          <a:bodyPr/>
          <a:lstStyle>
            <a:lvl1pPr>
              <a:defRPr/>
            </a:lvl1pPr>
          </a:lstStyle>
          <a:p>
            <a:pPr>
              <a:defRPr/>
            </a:pPr>
            <a:fld id="{2DDC43E5-BF87-49FB-822E-372E29260EF8}" type="datetimeFigureOut">
              <a:rPr lang="zh-CN" altLang="en-US"/>
              <a:pPr>
                <a:defRPr/>
              </a:pPr>
              <a:t>2024/11/21</a:t>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9" name="灯片编号占位符 5"/>
          <p:cNvSpPr>
            <a:spLocks noGrp="1" noChangeArrowheads="1"/>
          </p:cNvSpPr>
          <p:nvPr>
            <p:ph type="sldNum" sz="quarter" idx="12"/>
          </p:nvPr>
        </p:nvSpPr>
        <p:spPr/>
        <p:txBody>
          <a:bodyPr/>
          <a:lstStyle>
            <a:lvl1pPr>
              <a:defRPr smtClean="0"/>
            </a:lvl1pPr>
          </a:lstStyle>
          <a:p>
            <a:pPr>
              <a:defRPr/>
            </a:pPr>
            <a:fld id="{F39DCFC1-7203-4FF0-913D-933A24FC8946}" type="slidenum">
              <a:rPr altLang="en-US"/>
              <a:pPr>
                <a:defRPr/>
              </a:pPr>
              <a:t>‹#›</a:t>
            </a:fld>
            <a:endParaRPr lang="zh-CN" alt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55E5C9BB-DB7A-4E6B-BA76-10352B1D773D}" type="datetimeFigureOut">
              <a:rPr lang="zh-CN" altLang="en-US"/>
              <a:pPr>
                <a:defRPr/>
              </a:pPr>
              <a:t>2024/11/21</a:t>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5" name="灯片编号占位符 5"/>
          <p:cNvSpPr>
            <a:spLocks noGrp="1" noChangeArrowheads="1"/>
          </p:cNvSpPr>
          <p:nvPr>
            <p:ph type="sldNum" sz="quarter" idx="12"/>
          </p:nvPr>
        </p:nvSpPr>
        <p:spPr/>
        <p:txBody>
          <a:bodyPr/>
          <a:lstStyle>
            <a:lvl1pPr>
              <a:defRPr smtClean="0"/>
            </a:lvl1pPr>
          </a:lstStyle>
          <a:p>
            <a:pPr>
              <a:defRPr/>
            </a:pPr>
            <a:fld id="{C1E13E22-6AEA-43EC-8921-F131CCA4B95E}" type="slidenum">
              <a:rPr altLang="en-US"/>
              <a:pPr>
                <a:defRPr/>
              </a:pPr>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3377B88E-FD4F-4BA2-8E3A-8A541A684CED}" type="datetimeFigureOut">
              <a:rPr lang="zh-CN" altLang="en-US"/>
              <a:pPr>
                <a:defRPr/>
              </a:pPr>
              <a:t>2024/11/21</a:t>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smtClean="0"/>
            </a:lvl1pPr>
          </a:lstStyle>
          <a:p>
            <a:pPr>
              <a:defRPr/>
            </a:pPr>
            <a:fld id="{354B582F-3FF5-4B8C-B34B-3A6D7835F665}" type="slidenum">
              <a:rPr altLang="en-US"/>
              <a:pPr>
                <a:defRPr/>
              </a:pPr>
              <a:t>‹#›</a:t>
            </a:fld>
            <a:endParaRPr lang="zh-CN" alt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B439344B-BEA9-4053-BFA7-DF579708ABBF}" type="datetimeFigureOut">
              <a:rPr lang="zh-CN" altLang="en-US"/>
              <a:pPr>
                <a:defRPr/>
              </a:pPr>
              <a:t>2024/11/21</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smtClean="0"/>
            </a:lvl1pPr>
          </a:lstStyle>
          <a:p>
            <a:pPr>
              <a:defRPr/>
            </a:pPr>
            <a:fld id="{A17EBDDD-1D1F-418B-94AF-573297AD90DF}" type="slidenum">
              <a:rPr altLang="en-US"/>
              <a:pPr>
                <a:defRPr/>
              </a:pPr>
              <a:t>‹#›</a:t>
            </a:fld>
            <a:endParaRPr lang="zh-CN" alt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351AD36F-1173-4FFA-8F82-D3DBB25288AC}" type="datetimeFigureOut">
              <a:rPr lang="zh-CN" altLang="en-US"/>
              <a:pPr>
                <a:defRPr/>
              </a:pPr>
              <a:t>2024/11/21</a:t>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7" name="灯片编号占位符 5"/>
          <p:cNvSpPr>
            <a:spLocks noGrp="1" noChangeArrowheads="1"/>
          </p:cNvSpPr>
          <p:nvPr>
            <p:ph type="sldNum" sz="quarter" idx="12"/>
          </p:nvPr>
        </p:nvSpPr>
        <p:spPr/>
        <p:txBody>
          <a:bodyPr/>
          <a:lstStyle>
            <a:lvl1pPr>
              <a:defRPr smtClean="0"/>
            </a:lvl1pPr>
          </a:lstStyle>
          <a:p>
            <a:pPr>
              <a:defRPr/>
            </a:pPr>
            <a:fld id="{216F6A32-25E5-47A7-840E-4682F1294769}" type="slidenum">
              <a:rPr altLang="en-US"/>
              <a:pPr>
                <a:defRPr/>
              </a:pPr>
              <a:t>‹#›</a:t>
            </a:fld>
            <a:endParaRPr lang="zh-CN" alt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3075" name="文本占位符 2"/>
          <p:cNvSpPr>
            <a:spLocks noGrp="1" noChangeArrowheads="1"/>
          </p:cNvSpPr>
          <p:nvPr>
            <p:ph type="body" idx="4294967295"/>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9A978C"/>
                </a:solidFill>
              </a:defRPr>
            </a:lvl1pPr>
          </a:lstStyle>
          <a:p>
            <a:pPr>
              <a:defRPr/>
            </a:pPr>
            <a:fld id="{B31864C1-B662-4612-ADE9-52970E06E233}" type="datetimeFigureOut">
              <a:rPr lang="zh-CN" altLang="en-US"/>
              <a:pPr>
                <a:defRPr/>
              </a:pPr>
              <a:t>2024/11/21</a:t>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9A978C"/>
                </a:solidFill>
              </a:defRPr>
            </a:lvl1pPr>
          </a:lstStyle>
          <a:p>
            <a:pPr>
              <a:defRPr/>
            </a:pPr>
            <a:endParaRPr lang="zh-CN" altLang="en-US"/>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p:spPr>
        <p:txBody>
          <a:bodyPr vert="horz" wrap="square" lIns="91440" tIns="45720" rIns="91440" bIns="45720" numCol="1" anchor="ctr" anchorCtr="0" compatLnSpc="1">
            <a:prstTxWarp prst="textNoShape">
              <a:avLst/>
            </a:prstTxWarp>
          </a:bodyPr>
          <a:lstStyle>
            <a:lvl1pPr algn="r" eaLnBrk="1" hangingPunct="1">
              <a:buFont typeface="Arial" pitchFamily="34" charset="0"/>
              <a:buNone/>
              <a:defRPr sz="1200" noProof="1" smtClean="0">
                <a:solidFill>
                  <a:srgbClr val="9A978C"/>
                </a:solidFill>
              </a:defRPr>
            </a:lvl1pPr>
          </a:lstStyle>
          <a:p>
            <a:pPr>
              <a:defRPr/>
            </a:pPr>
            <a:fld id="{C4717684-505E-4CAC-9B2D-EAB98BAAC788}" type="slidenum">
              <a:rPr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ransition>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组合 6"/>
          <p:cNvPicPr>
            <a:picLocks noChangeArrowheads="1"/>
          </p:cNvPicPr>
          <p:nvPr/>
        </p:nvPicPr>
        <p:blipFill>
          <a:blip r:embed="rId14"/>
          <a:srcRect/>
          <a:stretch>
            <a:fillRect/>
          </a:stretch>
        </p:blipFill>
        <p:spPr bwMode="auto">
          <a:xfrm>
            <a:off x="8972550" y="3151188"/>
            <a:ext cx="4170363" cy="3371850"/>
          </a:xfrm>
          <a:prstGeom prst="rect">
            <a:avLst/>
          </a:prstGeom>
          <a:noFill/>
          <a:ln w="9525">
            <a:noFill/>
            <a:miter lim="800000"/>
            <a:headEnd/>
            <a:tailEnd/>
          </a:ln>
        </p:spPr>
      </p:pic>
      <p:sp>
        <p:nvSpPr>
          <p:cNvPr id="2051" name="Freeform 1224"/>
          <p:cNvSpPr>
            <a:spLocks noEditPoints="1" noChangeArrowheads="1"/>
          </p:cNvSpPr>
          <p:nvPr/>
        </p:nvSpPr>
        <p:spPr bwMode="auto">
          <a:xfrm flipH="1">
            <a:off x="5495925" y="3911600"/>
            <a:ext cx="4054475" cy="2849563"/>
          </a:xfrm>
          <a:custGeom>
            <a:avLst/>
            <a:gdLst>
              <a:gd name="T0" fmla="*/ 2431987 w 1162"/>
              <a:gd name="T1" fmla="*/ 430057 h 815"/>
              <a:gd name="T2" fmla="*/ 544319 w 1162"/>
              <a:gd name="T3" fmla="*/ 171323 h 815"/>
              <a:gd name="T4" fmla="*/ 202375 w 1162"/>
              <a:gd name="T5" fmla="*/ 1269192 h 815"/>
              <a:gd name="T6" fmla="*/ 1413135 w 1162"/>
              <a:gd name="T7" fmla="*/ 2559362 h 815"/>
              <a:gd name="T8" fmla="*/ 3307782 w 1162"/>
              <a:gd name="T9" fmla="*/ 2548873 h 815"/>
              <a:gd name="T10" fmla="*/ 3433394 w 1162"/>
              <a:gd name="T11" fmla="*/ 1898543 h 815"/>
              <a:gd name="T12" fmla="*/ 3297314 w 1162"/>
              <a:gd name="T13" fmla="*/ 1793651 h 815"/>
              <a:gd name="T14" fmla="*/ 3046090 w 1162"/>
              <a:gd name="T15" fmla="*/ 1409048 h 815"/>
              <a:gd name="T16" fmla="*/ 3105407 w 1162"/>
              <a:gd name="T17" fmla="*/ 1870572 h 815"/>
              <a:gd name="T18" fmla="*/ 2076087 w 1162"/>
              <a:gd name="T19" fmla="*/ 1272688 h 815"/>
              <a:gd name="T20" fmla="*/ 2187742 w 1162"/>
              <a:gd name="T21" fmla="*/ 1381077 h 815"/>
              <a:gd name="T22" fmla="*/ 2267994 w 1162"/>
              <a:gd name="T23" fmla="*/ 1318141 h 815"/>
              <a:gd name="T24" fmla="*/ 1821373 w 1162"/>
              <a:gd name="T25" fmla="*/ 2150284 h 815"/>
              <a:gd name="T26" fmla="*/ 1660869 w 1162"/>
              <a:gd name="T27" fmla="*/ 2209722 h 815"/>
              <a:gd name="T28" fmla="*/ 1210760 w 1162"/>
              <a:gd name="T29" fmla="*/ 1982457 h 815"/>
              <a:gd name="T30" fmla="*/ 579211 w 1162"/>
              <a:gd name="T31" fmla="*/ 776200 h 815"/>
              <a:gd name="T32" fmla="*/ 607124 w 1162"/>
              <a:gd name="T33" fmla="*/ 548934 h 815"/>
              <a:gd name="T34" fmla="*/ 642017 w 1162"/>
              <a:gd name="T35" fmla="*/ 1090876 h 815"/>
              <a:gd name="T36" fmla="*/ 1350329 w 1162"/>
              <a:gd name="T37" fmla="*/ 1139825 h 815"/>
              <a:gd name="T38" fmla="*/ 1210760 w 1162"/>
              <a:gd name="T39" fmla="*/ 1304156 h 815"/>
              <a:gd name="T40" fmla="*/ 1210760 w 1162"/>
              <a:gd name="T41" fmla="*/ 1671277 h 815"/>
              <a:gd name="T42" fmla="*/ 2030727 w 1162"/>
              <a:gd name="T43" fmla="*/ 1244717 h 815"/>
              <a:gd name="T44" fmla="*/ 1880690 w 1162"/>
              <a:gd name="T45" fmla="*/ 1520932 h 815"/>
              <a:gd name="T46" fmla="*/ 1838820 w 1162"/>
              <a:gd name="T47" fmla="*/ 1608342 h 815"/>
              <a:gd name="T48" fmla="*/ 1622488 w 1162"/>
              <a:gd name="T49" fmla="*/ 1985953 h 815"/>
              <a:gd name="T50" fmla="*/ 1186335 w 1162"/>
              <a:gd name="T51" fmla="*/ 1996442 h 815"/>
              <a:gd name="T52" fmla="*/ 1556193 w 1162"/>
              <a:gd name="T53" fmla="*/ 2146787 h 815"/>
              <a:gd name="T54" fmla="*/ 3604365 w 1162"/>
              <a:gd name="T55" fmla="*/ 1304156 h 815"/>
              <a:gd name="T56" fmla="*/ 3461307 w 1162"/>
              <a:gd name="T57" fmla="*/ 895077 h 815"/>
              <a:gd name="T58" fmla="*/ 2948392 w 1162"/>
              <a:gd name="T59" fmla="*/ 975495 h 815"/>
              <a:gd name="T60" fmla="*/ 2672743 w 1162"/>
              <a:gd name="T61" fmla="*/ 947523 h 815"/>
              <a:gd name="T62" fmla="*/ 2721593 w 1162"/>
              <a:gd name="T63" fmla="*/ 639841 h 815"/>
              <a:gd name="T64" fmla="*/ 2285440 w 1162"/>
              <a:gd name="T65" fmla="*/ 1178286 h 815"/>
              <a:gd name="T66" fmla="*/ 2278461 w 1162"/>
              <a:gd name="T67" fmla="*/ 1031437 h 815"/>
              <a:gd name="T68" fmla="*/ 2114468 w 1162"/>
              <a:gd name="T69" fmla="*/ 653826 h 815"/>
              <a:gd name="T70" fmla="*/ 2076087 w 1162"/>
              <a:gd name="T71" fmla="*/ 499985 h 815"/>
              <a:gd name="T72" fmla="*/ 2086554 w 1162"/>
              <a:gd name="T73" fmla="*/ 1080386 h 815"/>
              <a:gd name="T74" fmla="*/ 1601553 w 1162"/>
              <a:gd name="T75" fmla="*/ 965005 h 815"/>
              <a:gd name="T76" fmla="*/ 1538747 w 1162"/>
              <a:gd name="T77" fmla="*/ 992977 h 815"/>
              <a:gd name="T78" fmla="*/ 1287523 w 1162"/>
              <a:gd name="T79" fmla="*/ 755222 h 815"/>
              <a:gd name="T80" fmla="*/ 1053745 w 1162"/>
              <a:gd name="T81" fmla="*/ 255237 h 815"/>
              <a:gd name="T82" fmla="*/ 924644 w 1162"/>
              <a:gd name="T83" fmla="*/ 139856 h 815"/>
              <a:gd name="T84" fmla="*/ 781586 w 1162"/>
              <a:gd name="T85" fmla="*/ 101395 h 815"/>
              <a:gd name="T86" fmla="*/ 1423602 w 1162"/>
              <a:gd name="T87" fmla="*/ 1062904 h 815"/>
              <a:gd name="T88" fmla="*/ 1388710 w 1162"/>
              <a:gd name="T89" fmla="*/ 1090876 h 815"/>
              <a:gd name="T90" fmla="*/ 778096 w 1162"/>
              <a:gd name="T91" fmla="*/ 643337 h 815"/>
              <a:gd name="T92" fmla="*/ 628060 w 1162"/>
              <a:gd name="T93" fmla="*/ 283208 h 815"/>
              <a:gd name="T94" fmla="*/ 331476 w 1162"/>
              <a:gd name="T95" fmla="*/ 765711 h 815"/>
              <a:gd name="T96" fmla="*/ 666441 w 1162"/>
              <a:gd name="T97" fmla="*/ 1209753 h 815"/>
              <a:gd name="T98" fmla="*/ 436153 w 1162"/>
              <a:gd name="T99" fmla="*/ 1342616 h 815"/>
              <a:gd name="T100" fmla="*/ 261692 w 1162"/>
              <a:gd name="T101" fmla="*/ 1300659 h 815"/>
              <a:gd name="T102" fmla="*/ 701333 w 1162"/>
              <a:gd name="T103" fmla="*/ 1874068 h 815"/>
              <a:gd name="T104" fmla="*/ 990939 w 1162"/>
              <a:gd name="T105" fmla="*/ 1971968 h 815"/>
              <a:gd name="T106" fmla="*/ 1200292 w 1162"/>
              <a:gd name="T107" fmla="*/ 2269161 h 815"/>
              <a:gd name="T108" fmla="*/ 1231695 w 1162"/>
              <a:gd name="T109" fmla="*/ 2101334 h 815"/>
              <a:gd name="T110" fmla="*/ 1598063 w 1162"/>
              <a:gd name="T111" fmla="*/ 2835577 h 815"/>
              <a:gd name="T112" fmla="*/ 2431987 w 1162"/>
              <a:gd name="T113" fmla="*/ 2412513 h 815"/>
              <a:gd name="T114" fmla="*/ 2763463 w 1162"/>
              <a:gd name="T115" fmla="*/ 2087349 h 815"/>
              <a:gd name="T116" fmla="*/ 2547131 w 1162"/>
              <a:gd name="T117" fmla="*/ 1860083 h 815"/>
              <a:gd name="T118" fmla="*/ 3053069 w 1162"/>
              <a:gd name="T119" fmla="*/ 1950989 h 815"/>
              <a:gd name="T120" fmla="*/ 3133321 w 1162"/>
              <a:gd name="T121" fmla="*/ 2080356 h 815"/>
              <a:gd name="T122" fmla="*/ 3080982 w 1162"/>
              <a:gd name="T123" fmla="*/ 1989450 h 815"/>
              <a:gd name="T124" fmla="*/ 3290336 w 1162"/>
              <a:gd name="T125" fmla="*/ 1943996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4902"/>
            </a:srgbClr>
          </a:solidFill>
          <a:ln w="9525">
            <a:noFill/>
            <a:round/>
            <a:headEnd/>
            <a:tailEnd/>
          </a:ln>
        </p:spPr>
        <p:txBody>
          <a:bodyPr/>
          <a:lstStyle/>
          <a:p>
            <a:pPr>
              <a:defRPr/>
            </a:pPr>
            <a:endParaRPr lang="zh-CN" altLang="en-US"/>
          </a:p>
        </p:txBody>
      </p:sp>
      <p:sp>
        <p:nvSpPr>
          <p:cNvPr id="2052" name="Freeform 1224"/>
          <p:cNvSpPr>
            <a:spLocks noEditPoints="1" noChangeArrowheads="1"/>
          </p:cNvSpPr>
          <p:nvPr/>
        </p:nvSpPr>
        <p:spPr bwMode="auto">
          <a:xfrm flipH="1">
            <a:off x="7354888" y="-196850"/>
            <a:ext cx="5287962" cy="3716338"/>
          </a:xfrm>
          <a:custGeom>
            <a:avLst/>
            <a:gdLst>
              <a:gd name="T0" fmla="*/ 3171867 w 1162"/>
              <a:gd name="T1" fmla="*/ 560871 h 815"/>
              <a:gd name="T2" fmla="*/ 709916 w 1162"/>
              <a:gd name="T3" fmla="*/ 223436 h 815"/>
              <a:gd name="T4" fmla="*/ 263943 w 1162"/>
              <a:gd name="T5" fmla="*/ 1655252 h 815"/>
              <a:gd name="T6" fmla="*/ 1843050 w 1162"/>
              <a:gd name="T7" fmla="*/ 3337864 h 815"/>
              <a:gd name="T8" fmla="*/ 4314103 w 1162"/>
              <a:gd name="T9" fmla="*/ 3324185 h 815"/>
              <a:gd name="T10" fmla="*/ 4477930 w 1162"/>
              <a:gd name="T11" fmla="*/ 2476039 h 815"/>
              <a:gd name="T12" fmla="*/ 4300451 w 1162"/>
              <a:gd name="T13" fmla="*/ 2339241 h 815"/>
              <a:gd name="T14" fmla="*/ 3972798 w 1162"/>
              <a:gd name="T15" fmla="*/ 1837649 h 815"/>
              <a:gd name="T16" fmla="*/ 4050160 w 1162"/>
              <a:gd name="T17" fmla="*/ 2439559 h 815"/>
              <a:gd name="T18" fmla="*/ 2707691 w 1162"/>
              <a:gd name="T19" fmla="*/ 1659812 h 815"/>
              <a:gd name="T20" fmla="*/ 2853315 w 1162"/>
              <a:gd name="T21" fmla="*/ 1801170 h 815"/>
              <a:gd name="T22" fmla="*/ 2957982 w 1162"/>
              <a:gd name="T23" fmla="*/ 1719091 h 815"/>
              <a:gd name="T24" fmla="*/ 2375487 w 1162"/>
              <a:gd name="T25" fmla="*/ 2804353 h 815"/>
              <a:gd name="T26" fmla="*/ 2166153 w 1162"/>
              <a:gd name="T27" fmla="*/ 2881872 h 815"/>
              <a:gd name="T28" fmla="*/ 1579107 w 1162"/>
              <a:gd name="T29" fmla="*/ 2585477 h 815"/>
              <a:gd name="T30" fmla="*/ 755423 w 1162"/>
              <a:gd name="T31" fmla="*/ 1012303 h 815"/>
              <a:gd name="T32" fmla="*/ 791829 w 1162"/>
              <a:gd name="T33" fmla="*/ 715908 h 815"/>
              <a:gd name="T34" fmla="*/ 837336 w 1162"/>
              <a:gd name="T35" fmla="*/ 1422696 h 815"/>
              <a:gd name="T36" fmla="*/ 1761137 w 1162"/>
              <a:gd name="T37" fmla="*/ 1486535 h 815"/>
              <a:gd name="T38" fmla="*/ 1579107 w 1162"/>
              <a:gd name="T39" fmla="*/ 1700852 h 815"/>
              <a:gd name="T40" fmla="*/ 1579107 w 1162"/>
              <a:gd name="T41" fmla="*/ 2179644 h 815"/>
              <a:gd name="T42" fmla="*/ 2648532 w 1162"/>
              <a:gd name="T43" fmla="*/ 1623333 h 815"/>
              <a:gd name="T44" fmla="*/ 2452850 w 1162"/>
              <a:gd name="T45" fmla="*/ 1983567 h 815"/>
              <a:gd name="T46" fmla="*/ 2398241 w 1162"/>
              <a:gd name="T47" fmla="*/ 2097565 h 815"/>
              <a:gd name="T48" fmla="*/ 2116095 w 1162"/>
              <a:gd name="T49" fmla="*/ 2590037 h 815"/>
              <a:gd name="T50" fmla="*/ 1547252 w 1162"/>
              <a:gd name="T51" fmla="*/ 2603717 h 815"/>
              <a:gd name="T52" fmla="*/ 2029631 w 1162"/>
              <a:gd name="T53" fmla="*/ 2799793 h 815"/>
              <a:gd name="T54" fmla="*/ 4700916 w 1162"/>
              <a:gd name="T55" fmla="*/ 1700852 h 815"/>
              <a:gd name="T56" fmla="*/ 4514336 w 1162"/>
              <a:gd name="T57" fmla="*/ 1167341 h 815"/>
              <a:gd name="T58" fmla="*/ 3845377 w 1162"/>
              <a:gd name="T59" fmla="*/ 1272219 h 815"/>
              <a:gd name="T60" fmla="*/ 3485868 w 1162"/>
              <a:gd name="T61" fmla="*/ 1235739 h 815"/>
              <a:gd name="T62" fmla="*/ 3549579 w 1162"/>
              <a:gd name="T63" fmla="*/ 834466 h 815"/>
              <a:gd name="T64" fmla="*/ 2980736 w 1162"/>
              <a:gd name="T65" fmla="*/ 1536694 h 815"/>
              <a:gd name="T66" fmla="*/ 2971634 w 1162"/>
              <a:gd name="T67" fmla="*/ 1345178 h 815"/>
              <a:gd name="T68" fmla="*/ 2757750 w 1162"/>
              <a:gd name="T69" fmla="*/ 852706 h 815"/>
              <a:gd name="T70" fmla="*/ 2707691 w 1162"/>
              <a:gd name="T71" fmla="*/ 652069 h 815"/>
              <a:gd name="T72" fmla="*/ 2721344 w 1162"/>
              <a:gd name="T73" fmla="*/ 1409016 h 815"/>
              <a:gd name="T74" fmla="*/ 2088790 w 1162"/>
              <a:gd name="T75" fmla="*/ 1258539 h 815"/>
              <a:gd name="T76" fmla="*/ 2006877 w 1162"/>
              <a:gd name="T77" fmla="*/ 1295018 h 815"/>
              <a:gd name="T78" fmla="*/ 1679224 w 1162"/>
              <a:gd name="T79" fmla="*/ 984944 h 815"/>
              <a:gd name="T80" fmla="*/ 1374324 w 1162"/>
              <a:gd name="T81" fmla="*/ 332874 h 815"/>
              <a:gd name="T82" fmla="*/ 1205947 w 1162"/>
              <a:gd name="T83" fmla="*/ 182397 h 815"/>
              <a:gd name="T84" fmla="*/ 1019366 w 1162"/>
              <a:gd name="T85" fmla="*/ 132238 h 815"/>
              <a:gd name="T86" fmla="*/ 1856703 w 1162"/>
              <a:gd name="T87" fmla="*/ 1386217 h 815"/>
              <a:gd name="T88" fmla="*/ 1811195 w 1162"/>
              <a:gd name="T89" fmla="*/ 1422696 h 815"/>
              <a:gd name="T90" fmla="*/ 1014815 w 1162"/>
              <a:gd name="T91" fmla="*/ 839026 h 815"/>
              <a:gd name="T92" fmla="*/ 819134 w 1162"/>
              <a:gd name="T93" fmla="*/ 369354 h 815"/>
              <a:gd name="T94" fmla="*/ 432320 w 1162"/>
              <a:gd name="T95" fmla="*/ 998623 h 815"/>
              <a:gd name="T96" fmla="*/ 869192 w 1162"/>
              <a:gd name="T97" fmla="*/ 1577734 h 815"/>
              <a:gd name="T98" fmla="*/ 568843 w 1162"/>
              <a:gd name="T99" fmla="*/ 1751011 h 815"/>
              <a:gd name="T100" fmla="*/ 341306 w 1162"/>
              <a:gd name="T101" fmla="*/ 1696292 h 815"/>
              <a:gd name="T102" fmla="*/ 914699 w 1162"/>
              <a:gd name="T103" fmla="*/ 2444119 h 815"/>
              <a:gd name="T104" fmla="*/ 1292411 w 1162"/>
              <a:gd name="T105" fmla="*/ 2571797 h 815"/>
              <a:gd name="T106" fmla="*/ 1565455 w 1162"/>
              <a:gd name="T107" fmla="*/ 2959391 h 815"/>
              <a:gd name="T108" fmla="*/ 1606412 w 1162"/>
              <a:gd name="T109" fmla="*/ 2740514 h 815"/>
              <a:gd name="T110" fmla="*/ 2084240 w 1162"/>
              <a:gd name="T111" fmla="*/ 3698098 h 815"/>
              <a:gd name="T112" fmla="*/ 3171867 w 1162"/>
              <a:gd name="T113" fmla="*/ 3146348 h 815"/>
              <a:gd name="T114" fmla="*/ 3604188 w 1162"/>
              <a:gd name="T115" fmla="*/ 2722275 h 815"/>
              <a:gd name="T116" fmla="*/ 3322042 w 1162"/>
              <a:gd name="T117" fmla="*/ 2425880 h 815"/>
              <a:gd name="T118" fmla="*/ 3981899 w 1162"/>
              <a:gd name="T119" fmla="*/ 2544438 h 815"/>
              <a:gd name="T120" fmla="*/ 4086566 w 1162"/>
              <a:gd name="T121" fmla="*/ 2713155 h 815"/>
              <a:gd name="T122" fmla="*/ 4018305 w 1162"/>
              <a:gd name="T123" fmla="*/ 2594597 h 815"/>
              <a:gd name="T124" fmla="*/ 4291350 w 1162"/>
              <a:gd name="T125" fmla="*/ 2535318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4902"/>
            </a:srgbClr>
          </a:solidFill>
          <a:ln w="9525">
            <a:noFill/>
            <a:round/>
            <a:headEnd/>
            <a:tailEnd/>
          </a:ln>
        </p:spPr>
        <p:txBody>
          <a:bodyPr/>
          <a:lstStyle/>
          <a:p>
            <a:pPr>
              <a:defRPr/>
            </a:pPr>
            <a:endParaRPr lang="zh-CN" altLang="en-US"/>
          </a:p>
        </p:txBody>
      </p:sp>
      <p:sp>
        <p:nvSpPr>
          <p:cNvPr id="2053" name="Freeform 1224"/>
          <p:cNvSpPr>
            <a:spLocks noEditPoints="1" noChangeArrowheads="1"/>
          </p:cNvSpPr>
          <p:nvPr userDrawn="1"/>
        </p:nvSpPr>
        <p:spPr bwMode="auto">
          <a:xfrm>
            <a:off x="385763" y="4140200"/>
            <a:ext cx="3427412" cy="2408238"/>
          </a:xfrm>
          <a:custGeom>
            <a:avLst/>
            <a:gdLst>
              <a:gd name="T0" fmla="*/ 2055857 w 1162"/>
              <a:gd name="T1" fmla="*/ 363452 h 815"/>
              <a:gd name="T2" fmla="*/ 460134 w 1162"/>
              <a:gd name="T3" fmla="*/ 144790 h 815"/>
              <a:gd name="T4" fmla="*/ 171076 w 1162"/>
              <a:gd name="T5" fmla="*/ 1072626 h 815"/>
              <a:gd name="T6" fmla="*/ 1194580 w 1162"/>
              <a:gd name="T7" fmla="*/ 2162982 h 815"/>
              <a:gd name="T8" fmla="*/ 2796202 w 1162"/>
              <a:gd name="T9" fmla="*/ 2154117 h 815"/>
              <a:gd name="T10" fmla="*/ 2902387 w 1162"/>
              <a:gd name="T11" fmla="*/ 1604507 h 815"/>
              <a:gd name="T12" fmla="*/ 2787353 w 1162"/>
              <a:gd name="T13" fmla="*/ 1515860 h 815"/>
              <a:gd name="T14" fmla="*/ 2574983 w 1162"/>
              <a:gd name="T15" fmla="*/ 1190822 h 815"/>
              <a:gd name="T16" fmla="*/ 2625126 w 1162"/>
              <a:gd name="T17" fmla="*/ 1580868 h 815"/>
              <a:gd name="T18" fmla="*/ 1755000 w 1162"/>
              <a:gd name="T19" fmla="*/ 1075581 h 815"/>
              <a:gd name="T20" fmla="*/ 1849387 w 1162"/>
              <a:gd name="T21" fmla="*/ 1167183 h 815"/>
              <a:gd name="T22" fmla="*/ 1917227 w 1162"/>
              <a:gd name="T23" fmla="*/ 1113995 h 815"/>
              <a:gd name="T24" fmla="*/ 1539681 w 1162"/>
              <a:gd name="T25" fmla="*/ 1817259 h 815"/>
              <a:gd name="T26" fmla="*/ 1404000 w 1162"/>
              <a:gd name="T27" fmla="*/ 1867493 h 815"/>
              <a:gd name="T28" fmla="*/ 1023504 w 1162"/>
              <a:gd name="T29" fmla="*/ 1675424 h 815"/>
              <a:gd name="T30" fmla="*/ 489630 w 1162"/>
              <a:gd name="T31" fmla="*/ 655986 h 815"/>
              <a:gd name="T32" fmla="*/ 513227 w 1162"/>
              <a:gd name="T33" fmla="*/ 463918 h 815"/>
              <a:gd name="T34" fmla="*/ 542723 w 1162"/>
              <a:gd name="T35" fmla="*/ 921927 h 815"/>
              <a:gd name="T36" fmla="*/ 1141487 w 1162"/>
              <a:gd name="T37" fmla="*/ 963295 h 815"/>
              <a:gd name="T38" fmla="*/ 1023504 w 1162"/>
              <a:gd name="T39" fmla="*/ 1102175 h 815"/>
              <a:gd name="T40" fmla="*/ 1023504 w 1162"/>
              <a:gd name="T41" fmla="*/ 1412439 h 815"/>
              <a:gd name="T42" fmla="*/ 1716656 w 1162"/>
              <a:gd name="T43" fmla="*/ 1051942 h 815"/>
              <a:gd name="T44" fmla="*/ 1589824 w 1162"/>
              <a:gd name="T45" fmla="*/ 1285379 h 815"/>
              <a:gd name="T46" fmla="*/ 1554429 w 1162"/>
              <a:gd name="T47" fmla="*/ 1359251 h 815"/>
              <a:gd name="T48" fmla="*/ 1371555 w 1162"/>
              <a:gd name="T49" fmla="*/ 1678379 h 815"/>
              <a:gd name="T50" fmla="*/ 1002857 w 1162"/>
              <a:gd name="T51" fmla="*/ 1687244 h 815"/>
              <a:gd name="T52" fmla="*/ 1315513 w 1162"/>
              <a:gd name="T53" fmla="*/ 1814304 h 815"/>
              <a:gd name="T54" fmla="*/ 3046916 w 1162"/>
              <a:gd name="T55" fmla="*/ 1102175 h 815"/>
              <a:gd name="T56" fmla="*/ 2925983 w 1162"/>
              <a:gd name="T57" fmla="*/ 756453 h 815"/>
              <a:gd name="T58" fmla="*/ 2492395 w 1162"/>
              <a:gd name="T59" fmla="*/ 824415 h 815"/>
              <a:gd name="T60" fmla="*/ 2259378 w 1162"/>
              <a:gd name="T61" fmla="*/ 800776 h 815"/>
              <a:gd name="T62" fmla="*/ 2300672 w 1162"/>
              <a:gd name="T63" fmla="*/ 540745 h 815"/>
              <a:gd name="T64" fmla="*/ 1931975 w 1162"/>
              <a:gd name="T65" fmla="*/ 995799 h 815"/>
              <a:gd name="T66" fmla="*/ 1926076 w 1162"/>
              <a:gd name="T67" fmla="*/ 871694 h 815"/>
              <a:gd name="T68" fmla="*/ 1787446 w 1162"/>
              <a:gd name="T69" fmla="*/ 552565 h 815"/>
              <a:gd name="T70" fmla="*/ 1755000 w 1162"/>
              <a:gd name="T71" fmla="*/ 422550 h 815"/>
              <a:gd name="T72" fmla="*/ 1763849 w 1162"/>
              <a:gd name="T73" fmla="*/ 913062 h 815"/>
              <a:gd name="T74" fmla="*/ 1353857 w 1162"/>
              <a:gd name="T75" fmla="*/ 815551 h 815"/>
              <a:gd name="T76" fmla="*/ 1300765 w 1162"/>
              <a:gd name="T77" fmla="*/ 839190 h 815"/>
              <a:gd name="T78" fmla="*/ 1088395 w 1162"/>
              <a:gd name="T79" fmla="*/ 638257 h 815"/>
              <a:gd name="T80" fmla="*/ 890773 w 1162"/>
              <a:gd name="T81" fmla="*/ 215707 h 815"/>
              <a:gd name="T82" fmla="*/ 781639 w 1162"/>
              <a:gd name="T83" fmla="*/ 118196 h 815"/>
              <a:gd name="T84" fmla="*/ 660706 w 1162"/>
              <a:gd name="T85" fmla="*/ 85692 h 815"/>
              <a:gd name="T86" fmla="*/ 1203429 w 1162"/>
              <a:gd name="T87" fmla="*/ 898288 h 815"/>
              <a:gd name="T88" fmla="*/ 1173933 w 1162"/>
              <a:gd name="T89" fmla="*/ 921927 h 815"/>
              <a:gd name="T90" fmla="*/ 657756 w 1162"/>
              <a:gd name="T91" fmla="*/ 543700 h 815"/>
              <a:gd name="T92" fmla="*/ 530924 w 1162"/>
              <a:gd name="T93" fmla="*/ 239346 h 815"/>
              <a:gd name="T94" fmla="*/ 280210 w 1162"/>
              <a:gd name="T95" fmla="*/ 647122 h 815"/>
              <a:gd name="T96" fmla="*/ 563370 w 1162"/>
              <a:gd name="T97" fmla="*/ 1022393 h 815"/>
              <a:gd name="T98" fmla="*/ 368698 w 1162"/>
              <a:gd name="T99" fmla="*/ 1134679 h 815"/>
              <a:gd name="T100" fmla="*/ 221219 w 1162"/>
              <a:gd name="T101" fmla="*/ 1099220 h 815"/>
              <a:gd name="T102" fmla="*/ 592866 w 1162"/>
              <a:gd name="T103" fmla="*/ 1583823 h 815"/>
              <a:gd name="T104" fmla="*/ 837681 w 1162"/>
              <a:gd name="T105" fmla="*/ 1666560 h 815"/>
              <a:gd name="T106" fmla="*/ 1014656 w 1162"/>
              <a:gd name="T107" fmla="*/ 1917726 h 815"/>
              <a:gd name="T108" fmla="*/ 1041202 w 1162"/>
              <a:gd name="T109" fmla="*/ 1775891 h 815"/>
              <a:gd name="T110" fmla="*/ 1350908 w 1162"/>
              <a:gd name="T111" fmla="*/ 2396418 h 815"/>
              <a:gd name="T112" fmla="*/ 2055857 w 1162"/>
              <a:gd name="T113" fmla="*/ 2038876 h 815"/>
              <a:gd name="T114" fmla="*/ 2336067 w 1162"/>
              <a:gd name="T115" fmla="*/ 1764071 h 815"/>
              <a:gd name="T116" fmla="*/ 2153193 w 1162"/>
              <a:gd name="T117" fmla="*/ 1572003 h 815"/>
              <a:gd name="T118" fmla="*/ 2580883 w 1162"/>
              <a:gd name="T119" fmla="*/ 1648830 h 815"/>
              <a:gd name="T120" fmla="*/ 2648723 w 1162"/>
              <a:gd name="T121" fmla="*/ 1758161 h 815"/>
              <a:gd name="T122" fmla="*/ 2604479 w 1162"/>
              <a:gd name="T123" fmla="*/ 1681334 h 815"/>
              <a:gd name="T124" fmla="*/ 2781454 w 1162"/>
              <a:gd name="T125" fmla="*/ 1642921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4902"/>
            </a:srgbClr>
          </a:solidFill>
          <a:ln w="9525">
            <a:noFill/>
            <a:round/>
            <a:headEnd/>
            <a:tailEnd/>
          </a:ln>
        </p:spPr>
        <p:txBody>
          <a:bodyPr/>
          <a:lstStyle/>
          <a:p>
            <a:pPr>
              <a:defRPr/>
            </a:pPr>
            <a:endParaRPr lang="zh-CN" altLang="en-US"/>
          </a:p>
        </p:txBody>
      </p:sp>
      <p:pic>
        <p:nvPicPr>
          <p:cNvPr id="4102" name="组合 313"/>
          <p:cNvPicPr>
            <a:picLocks noChangeArrowheads="1"/>
          </p:cNvPicPr>
          <p:nvPr userDrawn="1"/>
        </p:nvPicPr>
        <p:blipFill>
          <a:blip r:embed="rId15"/>
          <a:srcRect/>
          <a:stretch>
            <a:fillRect/>
          </a:stretch>
        </p:blipFill>
        <p:spPr bwMode="auto">
          <a:xfrm>
            <a:off x="-212725" y="2432050"/>
            <a:ext cx="2852738" cy="2305050"/>
          </a:xfrm>
          <a:prstGeom prst="rect">
            <a:avLst/>
          </a:prstGeom>
          <a:noFill/>
          <a:ln w="9525">
            <a:noFill/>
            <a:miter lim="800000"/>
            <a:headEnd/>
            <a:tailEnd/>
          </a:ln>
        </p:spPr>
      </p:pic>
      <p:sp>
        <p:nvSpPr>
          <p:cNvPr id="4103" name="标题占位符 1"/>
          <p:cNvSpPr>
            <a:spLocks noGrp="1" noChangeArrowheads="1"/>
          </p:cNvSpPr>
          <p:nvPr>
            <p:ph type="title" idx="4294967295"/>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zh-CN"/>
              <a:t>单击此处编辑母版标题样式</a:t>
            </a:r>
          </a:p>
        </p:txBody>
      </p:sp>
      <p:sp>
        <p:nvSpPr>
          <p:cNvPr id="4104" name="文本占位符 2"/>
          <p:cNvSpPr>
            <a:spLocks noGrp="1" noChangeArrowheads="1"/>
          </p:cNvSpPr>
          <p:nvPr>
            <p:ph type="body" idx="4294967295"/>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zh-CN"/>
              <a:t>单击此处编辑母版文本样式</a:t>
            </a:r>
          </a:p>
          <a:p>
            <a:pPr lvl="1"/>
            <a:r>
              <a:rPr lang="zh-CN" altLang="zh-CN"/>
              <a:t>第二级</a:t>
            </a:r>
          </a:p>
          <a:p>
            <a:pPr lvl="2"/>
            <a:r>
              <a:rPr lang="zh-CN" altLang="zh-CN"/>
              <a:t>第三级</a:t>
            </a:r>
          </a:p>
          <a:p>
            <a:pPr lvl="3"/>
            <a:r>
              <a:rPr lang="zh-CN" altLang="zh-CN"/>
              <a:t>第四级</a:t>
            </a:r>
          </a:p>
          <a:p>
            <a:pPr lvl="4"/>
            <a:r>
              <a:rPr lang="zh-CN" altLang="zh-CN"/>
              <a:t>第五级</a:t>
            </a:r>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ransition>
    <p:fade/>
  </p:transition>
  <p:txStyles>
    <p:titleStyle>
      <a:lvl1pPr algn="l" rtl="0" eaLnBrk="0" fontAlgn="base" hangingPunct="0">
        <a:lnSpc>
          <a:spcPct val="90000"/>
        </a:lnSpc>
        <a:spcBef>
          <a:spcPct val="0"/>
        </a:spcBef>
        <a:spcAft>
          <a:spcPct val="0"/>
        </a:spcAft>
        <a:defRPr sz="44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2pPr>
      <a:lvl3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3pPr>
      <a:lvl4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4pPr>
      <a:lvl5pPr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5pPr>
      <a:lvl6pPr marL="4572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6pPr>
      <a:lvl7pPr marL="9144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7pPr>
      <a:lvl8pPr marL="13716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8pPr>
      <a:lvl9pPr marL="1828800" algn="l" rtl="0" eaLnBrk="0" fontAlgn="base" hangingPunct="0">
        <a:lnSpc>
          <a:spcPct val="90000"/>
        </a:lnSpc>
        <a:spcBef>
          <a:spcPct val="0"/>
        </a:spcBef>
        <a:spcAft>
          <a:spcPct val="0"/>
        </a:spcAft>
        <a:defRPr sz="4400">
          <a:solidFill>
            <a:schemeClr val="tx1"/>
          </a:solidFill>
          <a:latin typeface="Calibri Light" pitchFamily="2" charset="0"/>
          <a:ea typeface="宋体" pitchFamily="2" charset="-122"/>
        </a:defRPr>
      </a:lvl9pPr>
    </p:titleStyle>
    <p:bodyStyle>
      <a:lvl1pPr marL="228600" indent="-228600" algn="l" rtl="0" eaLnBrk="0" fontAlgn="base" hangingPunct="0">
        <a:lnSpc>
          <a:spcPct val="90000"/>
        </a:lnSpc>
        <a:spcBef>
          <a:spcPts val="1000"/>
        </a:spcBef>
        <a:spcAft>
          <a:spcPct val="0"/>
        </a:spcAft>
        <a:buFont typeface="Arial"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itchFamily="34" charset="0"/>
        <a:buChar char="•"/>
        <a:defRPr sz="2000">
          <a:solidFill>
            <a:schemeClr val="tx1"/>
          </a:solidFill>
          <a:latin typeface="+mn-lt"/>
          <a:ea typeface="+mn-ea"/>
        </a:defRPr>
      </a:lvl5pPr>
      <a:lvl6pPr marL="25146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6pPr>
      <a:lvl7pPr marL="29718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7pPr>
      <a:lvl8pPr marL="34290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8pPr>
      <a:lvl9pPr marL="3886200" indent="-228600" algn="l" rtl="0" eaLnBrk="0" fontAlgn="base" hangingPunct="0">
        <a:lnSpc>
          <a:spcPct val="90000"/>
        </a:lnSpc>
        <a:spcBef>
          <a:spcPts val="500"/>
        </a:spcBef>
        <a:spcAft>
          <a:spcPct val="0"/>
        </a:spcAft>
        <a:buFont typeface="Arial" pitchFamily="34" charset="0"/>
        <a:buChar char="•"/>
        <a:defRPr>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emf"/><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9.emf"/><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1.em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9.emf"/><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1.emf"/><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Layout" Target="../slideLayouts/slideLayout18.xml"/><Relationship Id="rId5" Type="http://schemas.openxmlformats.org/officeDocument/2006/relationships/image" Target="../media/image17.png"/><Relationship Id="rId4"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9.emf"/><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1.emf"/><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9.emf"/><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1.emf"/><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image" Target="../media/image9.emf"/><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1.emf"/><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9.emf"/><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9.emf"/><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7582" y="438572"/>
            <a:ext cx="9116834" cy="5980855"/>
          </a:xfrm>
          <a:prstGeom prst="rect">
            <a:avLst/>
          </a:prstGeom>
        </p:spPr>
      </p:pic>
      <p:grpSp>
        <p:nvGrpSpPr>
          <p:cNvPr id="16" name="组合 15">
            <a:extLst>
              <a:ext uri="{FF2B5EF4-FFF2-40B4-BE49-F238E27FC236}">
                <a16:creationId xmlns:a16="http://schemas.microsoft.com/office/drawing/2014/main" id="{C6DD2355-2D9E-4847-BFB9-B48C035F4EA2}"/>
              </a:ext>
            </a:extLst>
          </p:cNvPr>
          <p:cNvGrpSpPr/>
          <p:nvPr/>
        </p:nvGrpSpPr>
        <p:grpSpPr>
          <a:xfrm>
            <a:off x="4397691" y="4254362"/>
            <a:ext cx="3396615" cy="788123"/>
            <a:chOff x="4397692" y="3843977"/>
            <a:chExt cx="3396615" cy="788123"/>
          </a:xfrm>
        </p:grpSpPr>
        <p:pic>
          <p:nvPicPr>
            <p:cNvPr id="9" name="图片 8">
              <a:extLst>
                <a:ext uri="{FF2B5EF4-FFF2-40B4-BE49-F238E27FC236}">
                  <a16:creationId xmlns:a16="http://schemas.microsoft.com/office/drawing/2014/main" id="{D94AB5C1-64AC-46EA-A758-B1E9C283566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97692" y="3843977"/>
              <a:ext cx="3396615" cy="788123"/>
            </a:xfrm>
            <a:prstGeom prst="rect">
              <a:avLst/>
            </a:prstGeom>
          </p:spPr>
        </p:pic>
        <p:sp>
          <p:nvSpPr>
            <p:cNvPr id="6" name="文本框 5">
              <a:extLst>
                <a:ext uri="{FF2B5EF4-FFF2-40B4-BE49-F238E27FC236}">
                  <a16:creationId xmlns:a16="http://schemas.microsoft.com/office/drawing/2014/main" id="{2F73B2A5-0072-4B2A-ADD5-494BCA32F0B8}"/>
                </a:ext>
              </a:extLst>
            </p:cNvPr>
            <p:cNvSpPr txBox="1"/>
            <p:nvPr/>
          </p:nvSpPr>
          <p:spPr>
            <a:xfrm>
              <a:off x="5033725" y="3976429"/>
              <a:ext cx="2124556" cy="400110"/>
            </a:xfrm>
            <a:prstGeom prst="rect">
              <a:avLst/>
            </a:prstGeom>
            <a:noFill/>
          </p:spPr>
          <p:txBody>
            <a:bodyPr wrap="none" rtlCol="0" anchor="t">
              <a:spAutoFit/>
            </a:bodyPr>
            <a:lstStyle/>
            <a:p>
              <a:pPr algn="ctr">
                <a:lnSpc>
                  <a:spcPct val="100000"/>
                </a:lnSpc>
                <a:spcBef>
                  <a:spcPct val="0"/>
                </a:spcBef>
                <a:buFontTx/>
                <a:buNone/>
              </a:pPr>
              <a:r>
                <a:rPr lang="en-US" altLang="zh-CN" sz="2000" dirty="0">
                  <a:solidFill>
                    <a:srgbClr val="B06C3E"/>
                  </a:solidFill>
                  <a:cs typeface="+mn-ea"/>
                  <a:sym typeface="+mn-lt"/>
                </a:rPr>
                <a:t>Keyword : Dyslexia</a:t>
              </a:r>
            </a:p>
          </p:txBody>
        </p:sp>
      </p:grpSp>
      <p:sp>
        <p:nvSpPr>
          <p:cNvPr id="7" name="矩形 6">
            <a:extLst>
              <a:ext uri="{FF2B5EF4-FFF2-40B4-BE49-F238E27FC236}">
                <a16:creationId xmlns:a16="http://schemas.microsoft.com/office/drawing/2014/main" id="{CCB24821-B7E9-401C-BDCA-2A9441646958}"/>
              </a:ext>
            </a:extLst>
          </p:cNvPr>
          <p:cNvSpPr/>
          <p:nvPr/>
        </p:nvSpPr>
        <p:spPr>
          <a:xfrm>
            <a:off x="1537582" y="2046071"/>
            <a:ext cx="9116834" cy="1938992"/>
          </a:xfrm>
          <a:prstGeom prst="rect">
            <a:avLst/>
          </a:prstGeom>
        </p:spPr>
        <p:txBody>
          <a:bodyPr wrap="square">
            <a:spAutoFit/>
          </a:bodyPr>
          <a:lstStyle/>
          <a:p>
            <a:pPr algn="ctr"/>
            <a:r>
              <a:rPr lang="en-US" altLang="zh-CN" sz="4000" b="1" dirty="0">
                <a:solidFill>
                  <a:srgbClr val="B06C3E"/>
                </a:solidFill>
                <a:cs typeface="+mn-ea"/>
                <a:sym typeface="+mn-lt"/>
              </a:rPr>
              <a:t>Ratio of Dyslexic Students and Specialized Support Teachers in Inclusive and </a:t>
            </a:r>
          </a:p>
          <a:p>
            <a:pPr algn="ctr"/>
            <a:r>
              <a:rPr lang="en-US" altLang="zh-CN" sz="4000" b="1" dirty="0">
                <a:solidFill>
                  <a:srgbClr val="B06C3E"/>
                </a:solidFill>
                <a:cs typeface="+mn-ea"/>
                <a:sym typeface="+mn-lt"/>
              </a:rPr>
              <a:t>Non-Inclusive Primary Schools</a:t>
            </a:r>
            <a:endParaRPr lang="zh-CN" altLang="en-US" sz="4000" dirty="0">
              <a:solidFill>
                <a:srgbClr val="B06C3E"/>
              </a:solidFill>
              <a:cs typeface="+mn-ea"/>
              <a:sym typeface="+mn-lt"/>
            </a:endParaRPr>
          </a:p>
        </p:txBody>
      </p:sp>
    </p:spTree>
    <p:extLst>
      <p:ext uri="{BB962C8B-B14F-4D97-AF65-F5344CB8AC3E}">
        <p14:creationId xmlns:p14="http://schemas.microsoft.com/office/powerpoint/2010/main" val="4591247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30F85-E2C7-2857-AB8D-CD00EF90F751}"/>
            </a:ext>
          </a:extLst>
        </p:cNvPr>
        <p:cNvGrpSpPr/>
        <p:nvPr/>
      </p:nvGrpSpPr>
      <p:grpSpPr>
        <a:xfrm>
          <a:off x="0" y="0"/>
          <a:ext cx="0" cy="0"/>
          <a:chOff x="0" y="0"/>
          <a:chExt cx="0" cy="0"/>
        </a:xfrm>
      </p:grpSpPr>
      <p:grpSp>
        <p:nvGrpSpPr>
          <p:cNvPr id="2" name="组合 1206">
            <a:extLst>
              <a:ext uri="{FF2B5EF4-FFF2-40B4-BE49-F238E27FC236}">
                <a16:creationId xmlns:a16="http://schemas.microsoft.com/office/drawing/2014/main" id="{EC53231E-6054-8DF9-03AC-2E3DF35FE0C0}"/>
              </a:ext>
            </a:extLst>
          </p:cNvPr>
          <p:cNvGrpSpPr>
            <a:grpSpLocks noChangeAspect="1"/>
          </p:cNvGrpSpPr>
          <p:nvPr/>
        </p:nvGrpSpPr>
        <p:grpSpPr bwMode="auto">
          <a:xfrm>
            <a:off x="379642" y="1085823"/>
            <a:ext cx="5364603" cy="5319258"/>
            <a:chOff x="-637610" y="-950339"/>
            <a:chExt cx="6623845" cy="6565855"/>
          </a:xfrm>
        </p:grpSpPr>
        <p:grpSp>
          <p:nvGrpSpPr>
            <p:cNvPr id="25614" name="组合 1205">
              <a:extLst>
                <a:ext uri="{FF2B5EF4-FFF2-40B4-BE49-F238E27FC236}">
                  <a16:creationId xmlns:a16="http://schemas.microsoft.com/office/drawing/2014/main" id="{6391F7A3-8398-5840-9C21-0C4AB141E674}"/>
                </a:ext>
              </a:extLst>
            </p:cNvPr>
            <p:cNvGrpSpPr>
              <a:grpSpLocks noChangeAspect="1"/>
            </p:cNvGrpSpPr>
            <p:nvPr/>
          </p:nvGrpSpPr>
          <p:grpSpPr bwMode="auto">
            <a:xfrm flipH="1">
              <a:off x="-637610" y="-950339"/>
              <a:ext cx="6623845" cy="6565855"/>
              <a:chOff x="-1027089" y="-950339"/>
              <a:chExt cx="6623845" cy="6565855"/>
            </a:xfrm>
          </p:grpSpPr>
          <p:pic>
            <p:nvPicPr>
              <p:cNvPr id="25616" name="图片 248">
                <a:extLst>
                  <a:ext uri="{FF2B5EF4-FFF2-40B4-BE49-F238E27FC236}">
                    <a16:creationId xmlns:a16="http://schemas.microsoft.com/office/drawing/2014/main" id="{4D4D10E0-3D7A-15C1-1006-9D8C29A06372}"/>
                  </a:ext>
                </a:extLst>
              </p:cNvPr>
              <p:cNvPicPr>
                <a:picLocks noChangeAspect="1" noChangeArrowheads="1"/>
              </p:cNvPicPr>
              <p:nvPr/>
            </p:nvPicPr>
            <p:blipFill>
              <a:blip r:embed="rId2"/>
              <a:srcRect r="28670"/>
              <a:stretch>
                <a:fillRect/>
              </a:stretch>
            </p:blipFill>
            <p:spPr bwMode="auto">
              <a:xfrm rot="14994870" flipH="1">
                <a:off x="-1033084" y="2764497"/>
                <a:ext cx="2857014" cy="2845024"/>
              </a:xfrm>
              <a:prstGeom prst="rect">
                <a:avLst/>
              </a:prstGeom>
              <a:noFill/>
              <a:ln w="9525">
                <a:noFill/>
                <a:miter lim="800000"/>
                <a:headEnd/>
                <a:tailEnd/>
              </a:ln>
            </p:spPr>
          </p:pic>
          <p:grpSp>
            <p:nvGrpSpPr>
              <p:cNvPr id="25617" name="组合 1204">
                <a:extLst>
                  <a:ext uri="{FF2B5EF4-FFF2-40B4-BE49-F238E27FC236}">
                    <a16:creationId xmlns:a16="http://schemas.microsoft.com/office/drawing/2014/main" id="{ED087BE0-73FF-4003-3033-8EE0D2666AAC}"/>
                  </a:ext>
                </a:extLst>
              </p:cNvPr>
              <p:cNvGrpSpPr>
                <a:grpSpLocks noChangeAspect="1"/>
              </p:cNvGrpSpPr>
              <p:nvPr/>
            </p:nvGrpSpPr>
            <p:grpSpPr bwMode="auto">
              <a:xfrm>
                <a:off x="2196363" y="-950339"/>
                <a:ext cx="3400393" cy="2858036"/>
                <a:chOff x="4347498" y="-1881112"/>
                <a:chExt cx="6730766" cy="5657223"/>
              </a:xfrm>
            </p:grpSpPr>
            <p:pic>
              <p:nvPicPr>
                <p:cNvPr id="25618" name="图片 245">
                  <a:extLst>
                    <a:ext uri="{FF2B5EF4-FFF2-40B4-BE49-F238E27FC236}">
                      <a16:creationId xmlns:a16="http://schemas.microsoft.com/office/drawing/2014/main" id="{6ADFB3F2-F25F-D4E4-6A6D-FC948E49C12F}"/>
                    </a:ext>
                  </a:extLst>
                </p:cNvPr>
                <p:cNvPicPr>
                  <a:picLocks noChangeAspect="1" noChangeArrowheads="1"/>
                </p:cNvPicPr>
                <p:nvPr/>
              </p:nvPicPr>
              <p:blipFill>
                <a:blip r:embed="rId2"/>
                <a:srcRect r="71849" b="39281"/>
                <a:stretch>
                  <a:fillRect/>
                </a:stretch>
              </p:blipFill>
              <p:spPr bwMode="auto">
                <a:xfrm rot="917420">
                  <a:off x="4347498" y="-1881112"/>
                  <a:ext cx="1735981" cy="2659733"/>
                </a:xfrm>
                <a:prstGeom prst="rect">
                  <a:avLst/>
                </a:prstGeom>
                <a:noFill/>
                <a:ln w="9525">
                  <a:noFill/>
                  <a:miter lim="800000"/>
                  <a:headEnd/>
                  <a:tailEnd/>
                </a:ln>
              </p:spPr>
            </p:pic>
            <p:pic>
              <p:nvPicPr>
                <p:cNvPr id="25619" name="图片 246">
                  <a:extLst>
                    <a:ext uri="{FF2B5EF4-FFF2-40B4-BE49-F238E27FC236}">
                      <a16:creationId xmlns:a16="http://schemas.microsoft.com/office/drawing/2014/main" id="{AE56FB3F-6313-8302-D75C-9D2AC2B8911A}"/>
                    </a:ext>
                  </a:extLst>
                </p:cNvPr>
                <p:cNvPicPr>
                  <a:picLocks noChangeAspect="1" noChangeArrowheads="1"/>
                </p:cNvPicPr>
                <p:nvPr/>
              </p:nvPicPr>
              <p:blipFill>
                <a:blip r:embed="rId2"/>
                <a:srcRect r="28670"/>
                <a:stretch>
                  <a:fillRect/>
                </a:stretch>
              </p:blipFill>
              <p:spPr bwMode="auto">
                <a:xfrm rot="2293282" flipH="1">
                  <a:off x="5423063" y="-1855357"/>
                  <a:ext cx="5655201" cy="5631468"/>
                </a:xfrm>
                <a:prstGeom prst="rect">
                  <a:avLst/>
                </a:prstGeom>
                <a:noFill/>
                <a:ln w="9525">
                  <a:noFill/>
                  <a:miter lim="800000"/>
                  <a:headEnd/>
                  <a:tailEnd/>
                </a:ln>
              </p:spPr>
            </p:pic>
          </p:grpSp>
        </p:grpSp>
        <p:pic>
          <p:nvPicPr>
            <p:cNvPr id="25615" name="图片 243">
              <a:extLst>
                <a:ext uri="{FF2B5EF4-FFF2-40B4-BE49-F238E27FC236}">
                  <a16:creationId xmlns:a16="http://schemas.microsoft.com/office/drawing/2014/main" id="{9B9BB9E0-764C-71C1-223C-A9B6FF935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0" b="-482"/>
            <a:stretch/>
          </p:blipFill>
          <p:spPr bwMode="auto">
            <a:xfrm>
              <a:off x="-580723" y="485184"/>
              <a:ext cx="6144453" cy="37436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25606" name="组合 257">
            <a:extLst>
              <a:ext uri="{FF2B5EF4-FFF2-40B4-BE49-F238E27FC236}">
                <a16:creationId xmlns:a16="http://schemas.microsoft.com/office/drawing/2014/main" id="{BE2CD2D6-1726-086C-4D53-D69109899690}"/>
              </a:ext>
            </a:extLst>
          </p:cNvPr>
          <p:cNvGrpSpPr>
            <a:grpSpLocks/>
          </p:cNvGrpSpPr>
          <p:nvPr/>
        </p:nvGrpSpPr>
        <p:grpSpPr bwMode="auto">
          <a:xfrm>
            <a:off x="2913888" y="237744"/>
            <a:ext cx="6315456" cy="1444752"/>
            <a:chOff x="-2350" y="-381"/>
            <a:chExt cx="6314549" cy="1444385"/>
          </a:xfrm>
        </p:grpSpPr>
        <p:pic>
          <p:nvPicPr>
            <p:cNvPr id="25608" name="Group 8">
              <a:extLst>
                <a:ext uri="{FF2B5EF4-FFF2-40B4-BE49-F238E27FC236}">
                  <a16:creationId xmlns:a16="http://schemas.microsoft.com/office/drawing/2014/main" id="{B9545056-CAF7-4B4B-B459-1175BE23F699}"/>
                </a:ext>
              </a:extLst>
            </p:cNvPr>
            <p:cNvPicPr>
              <a:picLocks noChangeAspect="1" noChangeArrowheads="1"/>
            </p:cNvPicPr>
            <p:nvPr/>
          </p:nvPicPr>
          <p:blipFill>
            <a:blip r:embed="rId4"/>
            <a:srcRect/>
            <a:stretch>
              <a:fillRect/>
            </a:stretch>
          </p:blipFill>
          <p:spPr bwMode="auto">
            <a:xfrm>
              <a:off x="-2350" y="-381"/>
              <a:ext cx="6314549" cy="1444385"/>
            </a:xfrm>
            <a:prstGeom prst="rect">
              <a:avLst/>
            </a:prstGeom>
            <a:noFill/>
            <a:ln w="9525">
              <a:noFill/>
              <a:miter lim="800000"/>
              <a:headEnd/>
              <a:tailEnd/>
            </a:ln>
          </p:spPr>
        </p:pic>
        <p:sp>
          <p:nvSpPr>
            <p:cNvPr id="25609" name="文本框 260">
              <a:extLst>
                <a:ext uri="{FF2B5EF4-FFF2-40B4-BE49-F238E27FC236}">
                  <a16:creationId xmlns:a16="http://schemas.microsoft.com/office/drawing/2014/main" id="{7CDB88DE-CF79-2147-3A5F-C38ACD0B510A}"/>
                </a:ext>
              </a:extLst>
            </p:cNvPr>
            <p:cNvSpPr txBox="1">
              <a:spLocks noChangeArrowheads="1"/>
            </p:cNvSpPr>
            <p:nvPr/>
          </p:nvSpPr>
          <p:spPr bwMode="auto">
            <a:xfrm>
              <a:off x="2232868" y="402367"/>
              <a:ext cx="1892875" cy="707706"/>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000" b="1" dirty="0">
                  <a:solidFill>
                    <a:srgbClr val="2C2710"/>
                  </a:solidFill>
                </a:rPr>
                <a:t>Method</a:t>
              </a:r>
            </a:p>
          </p:txBody>
        </p:sp>
      </p:grpSp>
      <p:sp>
        <p:nvSpPr>
          <p:cNvPr id="3" name="矩形 360">
            <a:extLst>
              <a:ext uri="{FF2B5EF4-FFF2-40B4-BE49-F238E27FC236}">
                <a16:creationId xmlns:a16="http://schemas.microsoft.com/office/drawing/2014/main" id="{FC3707BD-37A6-4CAC-E817-F26E781BCA45}"/>
              </a:ext>
            </a:extLst>
          </p:cNvPr>
          <p:cNvSpPr>
            <a:spLocks noChangeArrowheads="1"/>
          </p:cNvSpPr>
          <p:nvPr/>
        </p:nvSpPr>
        <p:spPr bwMode="auto">
          <a:xfrm>
            <a:off x="5840756" y="2438818"/>
            <a:ext cx="5835711" cy="2862322"/>
          </a:xfrm>
          <a:prstGeom prst="rect">
            <a:avLst/>
          </a:prstGeom>
          <a:noFill/>
          <a:ln w="9525">
            <a:noFill/>
            <a:miter lim="800000"/>
            <a:headEnd/>
            <a:tailEnd/>
          </a:ln>
        </p:spPr>
        <p:txBody>
          <a:bodyPr wrap="square">
            <a:spAutoFit/>
          </a:bodyPr>
          <a:lstStyle/>
          <a:p>
            <a:pPr algn="just">
              <a:spcAft>
                <a:spcPts val="800"/>
              </a:spcAft>
            </a:pPr>
            <a:r>
              <a:rPr lang="en-US" sz="2000" b="0" i="0" dirty="0">
                <a:solidFill>
                  <a:srgbClr val="000000"/>
                </a:solidFill>
                <a:effectLst/>
                <a:latin typeface="Helvetica" panose="020B0604020202020204" pitchFamily="34" charset="0"/>
                <a:cs typeface="Helvetica" panose="020B0604020202020204" pitchFamily="34" charset="0"/>
              </a:rPr>
              <a:t>This research is dedicated to delivering a precise analysis and strategic adaptation for enhancing future research designs. By systematically analyzing data from 158 respondents, we will uncover valuable insights into the average distribution of dyslexic students and specialized support teachers (GPKs) in primary schools throughout Indonesia, ultimately fostering better educational outcomes.</a:t>
            </a:r>
            <a:endParaRPr lang="en-ID" sz="2000" kern="100" dirty="0">
              <a:solidFill>
                <a:srgbClr val="000000"/>
              </a:solidFill>
              <a:effectLst/>
              <a:latin typeface="Helvetica" panose="020B0604020202020204" pitchFamily="34" charset="0"/>
              <a:ea typeface="DengXian" panose="02010600030101010101" pitchFamily="2" charset="-122"/>
              <a:cs typeface="Helvetica" panose="020B0604020202020204" pitchFamily="34" charset="0"/>
            </a:endParaRPr>
          </a:p>
        </p:txBody>
      </p:sp>
      <p:pic>
        <p:nvPicPr>
          <p:cNvPr id="4" name="图片 245">
            <a:extLst>
              <a:ext uri="{FF2B5EF4-FFF2-40B4-BE49-F238E27FC236}">
                <a16:creationId xmlns:a16="http://schemas.microsoft.com/office/drawing/2014/main" id="{9413BBAD-CD71-2B4D-C8F7-6422F2D618EA}"/>
              </a:ext>
            </a:extLst>
          </p:cNvPr>
          <p:cNvPicPr>
            <a:picLocks noChangeAspect="1" noChangeArrowheads="1"/>
          </p:cNvPicPr>
          <p:nvPr/>
        </p:nvPicPr>
        <p:blipFill>
          <a:blip r:embed="rId2"/>
          <a:srcRect r="71849" b="39281"/>
          <a:stretch>
            <a:fillRect/>
          </a:stretch>
        </p:blipFill>
        <p:spPr bwMode="auto">
          <a:xfrm rot="7227432" flipH="1">
            <a:off x="3558620" y="5921357"/>
            <a:ext cx="710292" cy="1088585"/>
          </a:xfrm>
          <a:prstGeom prst="rect">
            <a:avLst/>
          </a:prstGeom>
          <a:noFill/>
          <a:ln w="9525">
            <a:noFill/>
            <a:miter lim="800000"/>
            <a:headEnd/>
            <a:tailEnd/>
          </a:ln>
        </p:spPr>
      </p:pic>
    </p:spTree>
    <p:extLst>
      <p:ext uri="{BB962C8B-B14F-4D97-AF65-F5344CB8AC3E}">
        <p14:creationId xmlns:p14="http://schemas.microsoft.com/office/powerpoint/2010/main" val="2212940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CFAD32-F6EE-F503-0F70-95D618138CB4}"/>
            </a:ext>
          </a:extLst>
        </p:cNvPr>
        <p:cNvGrpSpPr/>
        <p:nvPr/>
      </p:nvGrpSpPr>
      <p:grpSpPr>
        <a:xfrm>
          <a:off x="0" y="0"/>
          <a:ext cx="0" cy="0"/>
          <a:chOff x="0" y="0"/>
          <a:chExt cx="0" cy="0"/>
        </a:xfrm>
      </p:grpSpPr>
      <p:grpSp>
        <p:nvGrpSpPr>
          <p:cNvPr id="2" name="组合 373">
            <a:extLst>
              <a:ext uri="{FF2B5EF4-FFF2-40B4-BE49-F238E27FC236}">
                <a16:creationId xmlns:a16="http://schemas.microsoft.com/office/drawing/2014/main" id="{1DFD2CA5-4CA5-CE64-0341-C974431EDD82}"/>
              </a:ext>
            </a:extLst>
          </p:cNvPr>
          <p:cNvGrpSpPr>
            <a:grpSpLocks/>
          </p:cNvGrpSpPr>
          <p:nvPr/>
        </p:nvGrpSpPr>
        <p:grpSpPr bwMode="auto">
          <a:xfrm>
            <a:off x="51315" y="1682496"/>
            <a:ext cx="9582542" cy="5174896"/>
            <a:chOff x="-330594" y="0"/>
            <a:chExt cx="9608961" cy="3987894"/>
          </a:xfrm>
        </p:grpSpPr>
        <p:grpSp>
          <p:nvGrpSpPr>
            <p:cNvPr id="19472" name="组合 356">
              <a:extLst>
                <a:ext uri="{FF2B5EF4-FFF2-40B4-BE49-F238E27FC236}">
                  <a16:creationId xmlns:a16="http://schemas.microsoft.com/office/drawing/2014/main" id="{A8BB5B25-0AC3-6182-9120-950A959517F4}"/>
                </a:ext>
              </a:extLst>
            </p:cNvPr>
            <p:cNvGrpSpPr>
              <a:grpSpLocks noChangeAspect="1"/>
            </p:cNvGrpSpPr>
            <p:nvPr/>
          </p:nvGrpSpPr>
          <p:grpSpPr bwMode="auto">
            <a:xfrm>
              <a:off x="0" y="645921"/>
              <a:ext cx="3174581" cy="2431230"/>
              <a:chOff x="0" y="18789"/>
              <a:chExt cx="6829619" cy="5230414"/>
            </a:xfrm>
          </p:grpSpPr>
          <p:pic>
            <p:nvPicPr>
              <p:cNvPr id="19478" name="图片 357">
                <a:extLst>
                  <a:ext uri="{FF2B5EF4-FFF2-40B4-BE49-F238E27FC236}">
                    <a16:creationId xmlns:a16="http://schemas.microsoft.com/office/drawing/2014/main" id="{DE17F1D1-4F8A-4E43-1515-72321E1E23B1}"/>
                  </a:ext>
                </a:extLst>
              </p:cNvPr>
              <p:cNvPicPr>
                <a:picLocks noChangeAspect="1" noChangeArrowheads="1"/>
              </p:cNvPicPr>
              <p:nvPr/>
            </p:nvPicPr>
            <p:blipFill>
              <a:blip r:embed="rId2"/>
              <a:srcRect r="46722" b="35516"/>
              <a:stretch>
                <a:fillRect/>
              </a:stretch>
            </p:blipFill>
            <p:spPr bwMode="auto">
              <a:xfrm rot="3973013" flipH="1">
                <a:off x="4248829" y="1541996"/>
                <a:ext cx="2775454" cy="2386127"/>
              </a:xfrm>
              <a:prstGeom prst="rect">
                <a:avLst/>
              </a:prstGeom>
              <a:noFill/>
              <a:ln w="9525">
                <a:noFill/>
                <a:miter lim="800000"/>
                <a:headEnd/>
                <a:tailEnd/>
              </a:ln>
            </p:spPr>
          </p:pic>
          <p:pic>
            <p:nvPicPr>
              <p:cNvPr id="19479" name="图片 358">
                <a:extLst>
                  <a:ext uri="{FF2B5EF4-FFF2-40B4-BE49-F238E27FC236}">
                    <a16:creationId xmlns:a16="http://schemas.microsoft.com/office/drawing/2014/main" id="{A5BEA04F-F750-3B9B-180E-0A35285CC5E4}"/>
                  </a:ext>
                </a:extLst>
              </p:cNvPr>
              <p:cNvPicPr>
                <a:picLocks noChangeAspect="1" noChangeArrowheads="1"/>
              </p:cNvPicPr>
              <p:nvPr/>
            </p:nvPicPr>
            <p:blipFill>
              <a:blip r:embed="rId2"/>
              <a:srcRect r="46722" b="35516"/>
              <a:stretch>
                <a:fillRect/>
              </a:stretch>
            </p:blipFill>
            <p:spPr bwMode="auto">
              <a:xfrm rot="-635907">
                <a:off x="0" y="85535"/>
                <a:ext cx="3285494" cy="2824621"/>
              </a:xfrm>
              <a:prstGeom prst="rect">
                <a:avLst/>
              </a:prstGeom>
              <a:noFill/>
              <a:ln w="9525">
                <a:noFill/>
                <a:miter lim="800000"/>
                <a:headEnd/>
                <a:tailEnd/>
              </a:ln>
            </p:spPr>
          </p:pic>
          <p:pic>
            <p:nvPicPr>
              <p:cNvPr id="19480" name="图片 359">
                <a:extLst>
                  <a:ext uri="{FF2B5EF4-FFF2-40B4-BE49-F238E27FC236}">
                    <a16:creationId xmlns:a16="http://schemas.microsoft.com/office/drawing/2014/main" id="{8193FC27-0F20-259F-3772-F92EB589254B}"/>
                  </a:ext>
                </a:extLst>
              </p:cNvPr>
              <p:cNvPicPr>
                <a:picLocks noChangeAspect="1" noChangeArrowheads="1"/>
              </p:cNvPicPr>
              <p:nvPr/>
            </p:nvPicPr>
            <p:blipFill>
              <a:blip r:embed="rId2"/>
              <a:srcRect l="-2" r="-568"/>
              <a:stretch>
                <a:fillRect/>
              </a:stretch>
            </p:blipFill>
            <p:spPr bwMode="auto">
              <a:xfrm rot="16200000">
                <a:off x="-258414" y="786857"/>
                <a:ext cx="5230414" cy="3694277"/>
              </a:xfrm>
              <a:prstGeom prst="rect">
                <a:avLst/>
              </a:prstGeom>
              <a:noFill/>
              <a:ln w="9525">
                <a:noFill/>
                <a:miter lim="800000"/>
                <a:headEnd/>
                <a:tailEnd/>
              </a:ln>
            </p:spPr>
          </p:pic>
        </p:grpSp>
        <p:grpSp>
          <p:nvGrpSpPr>
            <p:cNvPr id="19473" name="组合 355">
              <a:extLst>
                <a:ext uri="{FF2B5EF4-FFF2-40B4-BE49-F238E27FC236}">
                  <a16:creationId xmlns:a16="http://schemas.microsoft.com/office/drawing/2014/main" id="{C484A116-0DDA-42B5-5AA5-07EAD3C90927}"/>
                </a:ext>
              </a:extLst>
            </p:cNvPr>
            <p:cNvGrpSpPr>
              <a:grpSpLocks/>
            </p:cNvGrpSpPr>
            <p:nvPr/>
          </p:nvGrpSpPr>
          <p:grpSpPr bwMode="auto">
            <a:xfrm>
              <a:off x="1120152" y="0"/>
              <a:ext cx="8158215" cy="3839317"/>
              <a:chOff x="0" y="0"/>
              <a:chExt cx="8158215" cy="3839317"/>
            </a:xfrm>
          </p:grpSpPr>
          <p:sp>
            <p:nvSpPr>
              <p:cNvPr id="19476" name="任意多边形 48">
                <a:extLst>
                  <a:ext uri="{FF2B5EF4-FFF2-40B4-BE49-F238E27FC236}">
                    <a16:creationId xmlns:a16="http://schemas.microsoft.com/office/drawing/2014/main" id="{D18E9F15-D9F3-C1B2-90E8-FA05845ACC43}"/>
                  </a:ext>
                </a:extLst>
              </p:cNvPr>
              <p:cNvSpPr>
                <a:spLocks noChangeArrowheads="1"/>
              </p:cNvSpPr>
              <p:nvPr/>
            </p:nvSpPr>
            <p:spPr bwMode="auto">
              <a:xfrm rot="157902">
                <a:off x="554" y="0"/>
                <a:ext cx="7244904" cy="3839317"/>
              </a:xfrm>
              <a:custGeom>
                <a:avLst/>
                <a:gdLst>
                  <a:gd name="T0" fmla="*/ 863046 w 7245131"/>
                  <a:gd name="T1" fmla="*/ 3707 h 3408812"/>
                  <a:gd name="T2" fmla="*/ 1033632 w 7245131"/>
                  <a:gd name="T3" fmla="*/ 29260 h 3408812"/>
                  <a:gd name="T4" fmla="*/ 1391671 w 7245131"/>
                  <a:gd name="T5" fmla="*/ 10708 h 3408812"/>
                  <a:gd name="T6" fmla="*/ 1929813 w 7245131"/>
                  <a:gd name="T7" fmla="*/ 3707 h 3408812"/>
                  <a:gd name="T8" fmla="*/ 2672739 w 7245131"/>
                  <a:gd name="T9" fmla="*/ 132442 h 3408812"/>
                  <a:gd name="T10" fmla="*/ 3072777 w 7245131"/>
                  <a:gd name="T11" fmla="*/ 3707 h 3408812"/>
                  <a:gd name="T12" fmla="*/ 4308137 w 7245131"/>
                  <a:gd name="T13" fmla="*/ 9093 h 3408812"/>
                  <a:gd name="T14" fmla="*/ 4634828 w 7245131"/>
                  <a:gd name="T15" fmla="*/ 153898 h 3408812"/>
                  <a:gd name="T16" fmla="*/ 4920569 w 7245131"/>
                  <a:gd name="T17" fmla="*/ 46618 h 3408812"/>
                  <a:gd name="T18" fmla="*/ 5511100 w 7245131"/>
                  <a:gd name="T19" fmla="*/ 68074 h 3408812"/>
                  <a:gd name="T20" fmla="*/ 5853990 w 7245131"/>
                  <a:gd name="T21" fmla="*/ 25162 h 3408812"/>
                  <a:gd name="T22" fmla="*/ 6693386 w 7245131"/>
                  <a:gd name="T23" fmla="*/ 0 h 3408812"/>
                  <a:gd name="T24" fmla="*/ 7130300 w 7245131"/>
                  <a:gd name="T25" fmla="*/ 68074 h 3408812"/>
                  <a:gd name="T26" fmla="*/ 7244904 w 7245131"/>
                  <a:gd name="T27" fmla="*/ 131446 h 3408812"/>
                  <a:gd name="T28" fmla="*/ 7182636 w 7245131"/>
                  <a:gd name="T29" fmla="*/ 1311518 h 3408812"/>
                  <a:gd name="T30" fmla="*/ 7144537 w 7245131"/>
                  <a:gd name="T31" fmla="*/ 1719180 h 3408812"/>
                  <a:gd name="T32" fmla="*/ 7201685 w 7245131"/>
                  <a:gd name="T33" fmla="*/ 2083929 h 3408812"/>
                  <a:gd name="T34" fmla="*/ 7068340 w 7245131"/>
                  <a:gd name="T35" fmla="*/ 2513046 h 3408812"/>
                  <a:gd name="T36" fmla="*/ 7239784 w 7245131"/>
                  <a:gd name="T37" fmla="*/ 2791973 h 3408812"/>
                  <a:gd name="T38" fmla="*/ 7239784 w 7245131"/>
                  <a:gd name="T39" fmla="*/ 3306913 h 3408812"/>
                  <a:gd name="T40" fmla="*/ 7182636 w 7245131"/>
                  <a:gd name="T41" fmla="*/ 3650207 h 3408812"/>
                  <a:gd name="T42" fmla="*/ 7244904 w 7245131"/>
                  <a:gd name="T43" fmla="*/ 3839317 h 3408812"/>
                  <a:gd name="T44" fmla="*/ 6550436 w 7245131"/>
                  <a:gd name="T45" fmla="*/ 3714702 h 3408812"/>
                  <a:gd name="T46" fmla="*/ 6207547 w 7245131"/>
                  <a:gd name="T47" fmla="*/ 3736158 h 3408812"/>
                  <a:gd name="T48" fmla="*/ 5559867 w 7245131"/>
                  <a:gd name="T49" fmla="*/ 3757614 h 3408812"/>
                  <a:gd name="T50" fmla="*/ 5140780 w 7245131"/>
                  <a:gd name="T51" fmla="*/ 3800525 h 3408812"/>
                  <a:gd name="T52" fmla="*/ 4645495 w 7245131"/>
                  <a:gd name="T53" fmla="*/ 3779069 h 3408812"/>
                  <a:gd name="T54" fmla="*/ 4054964 w 7245131"/>
                  <a:gd name="T55" fmla="*/ 3779069 h 3408812"/>
                  <a:gd name="T56" fmla="*/ 3689629 w 7245131"/>
                  <a:gd name="T57" fmla="*/ 3837195 h 3408812"/>
                  <a:gd name="T58" fmla="*/ 3110197 w 7245131"/>
                  <a:gd name="T59" fmla="*/ 3824510 h 3408812"/>
                  <a:gd name="T60" fmla="*/ 2702456 w 7245131"/>
                  <a:gd name="T61" fmla="*/ 3757614 h 3408812"/>
                  <a:gd name="T62" fmla="*/ 2400564 w 7245131"/>
                  <a:gd name="T63" fmla="*/ 3839317 h 3408812"/>
                  <a:gd name="T64" fmla="*/ 949911 w 7245131"/>
                  <a:gd name="T65" fmla="*/ 3779069 h 3408812"/>
                  <a:gd name="T66" fmla="*/ 187935 w 7245131"/>
                  <a:gd name="T67" fmla="*/ 3821981 h 3408812"/>
                  <a:gd name="T68" fmla="*/ 16651 w 7245131"/>
                  <a:gd name="T69" fmla="*/ 3838985 h 3408812"/>
                  <a:gd name="T70" fmla="*/ 96448 w 7245131"/>
                  <a:gd name="T71" fmla="*/ 3522736 h 3408812"/>
                  <a:gd name="T72" fmla="*/ 0 w 7245131"/>
                  <a:gd name="T73" fmla="*/ 2988713 h 3408812"/>
                  <a:gd name="T74" fmla="*/ 172646 w 7245131"/>
                  <a:gd name="T75" fmla="*/ 2879060 h 3408812"/>
                  <a:gd name="T76" fmla="*/ 153596 w 7245131"/>
                  <a:gd name="T77" fmla="*/ 2685957 h 3408812"/>
                  <a:gd name="T78" fmla="*/ 1201 w 7245131"/>
                  <a:gd name="T79" fmla="*/ 2449943 h 3408812"/>
                  <a:gd name="T80" fmla="*/ 96448 w 7245131"/>
                  <a:gd name="T81" fmla="*/ 2020825 h 3408812"/>
                  <a:gd name="T82" fmla="*/ 0 w 7245131"/>
                  <a:gd name="T83" fmla="*/ 1824788 h 3408812"/>
                  <a:gd name="T84" fmla="*/ 39300 w 7245131"/>
                  <a:gd name="T85" fmla="*/ 1291326 h 3408812"/>
                  <a:gd name="T86" fmla="*/ 0 w 7245131"/>
                  <a:gd name="T87" fmla="*/ 0 h 34088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45131" h="3408812">
                    <a:moveTo>
                      <a:pt x="0" y="0"/>
                    </a:moveTo>
                    <a:lnTo>
                      <a:pt x="861412" y="0"/>
                    </a:lnTo>
                    <a:lnTo>
                      <a:pt x="863073" y="3291"/>
                    </a:lnTo>
                    <a:lnTo>
                      <a:pt x="864719" y="0"/>
                    </a:lnTo>
                    <a:lnTo>
                      <a:pt x="944475" y="0"/>
                    </a:lnTo>
                    <a:lnTo>
                      <a:pt x="1033664" y="25979"/>
                    </a:lnTo>
                    <a:cubicBezTo>
                      <a:pt x="1103228" y="46242"/>
                      <a:pt x="1173078" y="65292"/>
                      <a:pt x="1244073" y="79491"/>
                    </a:cubicBezTo>
                    <a:cubicBezTo>
                      <a:pt x="1280008" y="86678"/>
                      <a:pt x="1333468" y="33410"/>
                      <a:pt x="1358373" y="22341"/>
                    </a:cubicBezTo>
                    <a:cubicBezTo>
                      <a:pt x="1367548" y="18263"/>
                      <a:pt x="1379279" y="13843"/>
                      <a:pt x="1391715" y="9507"/>
                    </a:cubicBezTo>
                    <a:lnTo>
                      <a:pt x="1420677" y="0"/>
                    </a:lnTo>
                    <a:lnTo>
                      <a:pt x="1889061" y="0"/>
                    </a:lnTo>
                    <a:lnTo>
                      <a:pt x="1929873" y="3291"/>
                    </a:lnTo>
                    <a:cubicBezTo>
                      <a:pt x="1952628" y="5819"/>
                      <a:pt x="1966545" y="31152"/>
                      <a:pt x="1987023" y="41391"/>
                    </a:cubicBezTo>
                    <a:cubicBezTo>
                      <a:pt x="2004984" y="50371"/>
                      <a:pt x="2024315" y="57462"/>
                      <a:pt x="2044173" y="60441"/>
                    </a:cubicBezTo>
                    <a:cubicBezTo>
                      <a:pt x="2311999" y="100615"/>
                      <a:pt x="2406696" y="100958"/>
                      <a:pt x="2672823" y="117591"/>
                    </a:cubicBezTo>
                    <a:cubicBezTo>
                      <a:pt x="2749023" y="111241"/>
                      <a:pt x="2827748" y="119006"/>
                      <a:pt x="2901423" y="98541"/>
                    </a:cubicBezTo>
                    <a:cubicBezTo>
                      <a:pt x="2945543" y="86285"/>
                      <a:pt x="2972282" y="36821"/>
                      <a:pt x="3015723" y="22341"/>
                    </a:cubicBezTo>
                    <a:lnTo>
                      <a:pt x="3072873" y="3291"/>
                    </a:lnTo>
                    <a:lnTo>
                      <a:pt x="3074843" y="0"/>
                    </a:lnTo>
                    <a:lnTo>
                      <a:pt x="4296332" y="0"/>
                    </a:lnTo>
                    <a:lnTo>
                      <a:pt x="4308272" y="8073"/>
                    </a:lnTo>
                    <a:cubicBezTo>
                      <a:pt x="4368319" y="49048"/>
                      <a:pt x="4292937" y="-3328"/>
                      <a:pt x="4501623" y="41391"/>
                    </a:cubicBezTo>
                    <a:cubicBezTo>
                      <a:pt x="4535060" y="48556"/>
                      <a:pt x="4565123" y="66791"/>
                      <a:pt x="4596873" y="79491"/>
                    </a:cubicBezTo>
                    <a:cubicBezTo>
                      <a:pt x="4609573" y="98541"/>
                      <a:pt x="4615923" y="123941"/>
                      <a:pt x="4634973" y="136641"/>
                    </a:cubicBezTo>
                    <a:cubicBezTo>
                      <a:pt x="4691809" y="174532"/>
                      <a:pt x="4769197" y="146020"/>
                      <a:pt x="4825473" y="136641"/>
                    </a:cubicBezTo>
                    <a:cubicBezTo>
                      <a:pt x="4844523" y="123941"/>
                      <a:pt x="4866434" y="114730"/>
                      <a:pt x="4882623" y="98541"/>
                    </a:cubicBezTo>
                    <a:cubicBezTo>
                      <a:pt x="4898812" y="82352"/>
                      <a:pt x="4902845" y="55694"/>
                      <a:pt x="4920723" y="41391"/>
                    </a:cubicBezTo>
                    <a:cubicBezTo>
                      <a:pt x="4936403" y="28847"/>
                      <a:pt x="4958823" y="28691"/>
                      <a:pt x="4977873" y="22341"/>
                    </a:cubicBezTo>
                    <a:cubicBezTo>
                      <a:pt x="5136623" y="28691"/>
                      <a:pt x="5295650" y="30071"/>
                      <a:pt x="5454123" y="41391"/>
                    </a:cubicBezTo>
                    <a:cubicBezTo>
                      <a:pt x="5474152" y="42822"/>
                      <a:pt x="5493312" y="51461"/>
                      <a:pt x="5511273" y="60441"/>
                    </a:cubicBezTo>
                    <a:cubicBezTo>
                      <a:pt x="5531751" y="70680"/>
                      <a:pt x="5549373" y="85841"/>
                      <a:pt x="5568423" y="98541"/>
                    </a:cubicBezTo>
                    <a:cubicBezTo>
                      <a:pt x="5619223" y="92191"/>
                      <a:pt x="5671156" y="91908"/>
                      <a:pt x="5720823" y="79491"/>
                    </a:cubicBezTo>
                    <a:cubicBezTo>
                      <a:pt x="5968660" y="17532"/>
                      <a:pt x="5661417" y="60892"/>
                      <a:pt x="5854173" y="22341"/>
                    </a:cubicBezTo>
                    <a:cubicBezTo>
                      <a:pt x="5886186" y="15939"/>
                      <a:pt x="5914295" y="10510"/>
                      <a:pt x="5939540" y="5880"/>
                    </a:cubicBezTo>
                    <a:lnTo>
                      <a:pt x="5973877" y="0"/>
                    </a:lnTo>
                    <a:lnTo>
                      <a:pt x="6693596" y="0"/>
                    </a:lnTo>
                    <a:lnTo>
                      <a:pt x="6711423" y="3291"/>
                    </a:lnTo>
                    <a:cubicBezTo>
                      <a:pt x="6750555" y="12322"/>
                      <a:pt x="6785640" y="38886"/>
                      <a:pt x="6825723" y="41391"/>
                    </a:cubicBezTo>
                    <a:lnTo>
                      <a:pt x="7130523" y="60441"/>
                    </a:lnTo>
                    <a:cubicBezTo>
                      <a:pt x="7203032" y="84611"/>
                      <a:pt x="7221761" y="96105"/>
                      <a:pt x="7239193" y="98191"/>
                    </a:cubicBezTo>
                    <a:lnTo>
                      <a:pt x="7245131" y="97532"/>
                    </a:lnTo>
                    <a:lnTo>
                      <a:pt x="7245131" y="116707"/>
                    </a:lnTo>
                    <a:lnTo>
                      <a:pt x="7245131" y="1034797"/>
                    </a:lnTo>
                    <a:lnTo>
                      <a:pt x="7240011" y="1050157"/>
                    </a:lnTo>
                    <a:cubicBezTo>
                      <a:pt x="7166153" y="1197873"/>
                      <a:pt x="7230744" y="1020809"/>
                      <a:pt x="7182861" y="1164457"/>
                    </a:cubicBezTo>
                    <a:cubicBezTo>
                      <a:pt x="7176511" y="1227957"/>
                      <a:pt x="7175572" y="1292233"/>
                      <a:pt x="7163811" y="1354957"/>
                    </a:cubicBezTo>
                    <a:cubicBezTo>
                      <a:pt x="7156410" y="1394430"/>
                      <a:pt x="7125711" y="1469257"/>
                      <a:pt x="7125711" y="1469257"/>
                    </a:cubicBezTo>
                    <a:cubicBezTo>
                      <a:pt x="7132061" y="1488307"/>
                      <a:pt x="7139477" y="1507034"/>
                      <a:pt x="7144761" y="1526407"/>
                    </a:cubicBezTo>
                    <a:cubicBezTo>
                      <a:pt x="7158539" y="1576925"/>
                      <a:pt x="7166302" y="1629131"/>
                      <a:pt x="7182861" y="1678807"/>
                    </a:cubicBezTo>
                    <a:lnTo>
                      <a:pt x="7220961" y="1793107"/>
                    </a:lnTo>
                    <a:cubicBezTo>
                      <a:pt x="7214611" y="1812157"/>
                      <a:pt x="7214455" y="1834577"/>
                      <a:pt x="7201911" y="1850257"/>
                    </a:cubicBezTo>
                    <a:cubicBezTo>
                      <a:pt x="7187608" y="1868135"/>
                      <a:pt x="7162144" y="1873457"/>
                      <a:pt x="7144761" y="1888357"/>
                    </a:cubicBezTo>
                    <a:cubicBezTo>
                      <a:pt x="7117488" y="1911734"/>
                      <a:pt x="7093961" y="1939157"/>
                      <a:pt x="7068561" y="1964557"/>
                    </a:cubicBezTo>
                    <a:cubicBezTo>
                      <a:pt x="7032267" y="2073439"/>
                      <a:pt x="7030454" y="2053425"/>
                      <a:pt x="7068561" y="2231257"/>
                    </a:cubicBezTo>
                    <a:cubicBezTo>
                      <a:pt x="7073358" y="2253644"/>
                      <a:pt x="7093353" y="2269776"/>
                      <a:pt x="7106661" y="2288407"/>
                    </a:cubicBezTo>
                    <a:cubicBezTo>
                      <a:pt x="7125115" y="2314243"/>
                      <a:pt x="7145604" y="2338596"/>
                      <a:pt x="7163811" y="2364607"/>
                    </a:cubicBezTo>
                    <a:cubicBezTo>
                      <a:pt x="7190070" y="2402120"/>
                      <a:pt x="7214611" y="2440807"/>
                      <a:pt x="7240011" y="2478907"/>
                    </a:cubicBezTo>
                    <a:lnTo>
                      <a:pt x="7245131" y="2486587"/>
                    </a:lnTo>
                    <a:lnTo>
                      <a:pt x="7245131" y="2921644"/>
                    </a:lnTo>
                    <a:lnTo>
                      <a:pt x="7240011" y="2936107"/>
                    </a:lnTo>
                    <a:cubicBezTo>
                      <a:pt x="7229772" y="2956585"/>
                      <a:pt x="7214611" y="2974207"/>
                      <a:pt x="7201911" y="2993257"/>
                    </a:cubicBezTo>
                    <a:cubicBezTo>
                      <a:pt x="7189211" y="3044057"/>
                      <a:pt x="7153542" y="3094310"/>
                      <a:pt x="7163811" y="3145657"/>
                    </a:cubicBezTo>
                    <a:cubicBezTo>
                      <a:pt x="7170161" y="3177407"/>
                      <a:pt x="7169463" y="3211430"/>
                      <a:pt x="7182861" y="3240907"/>
                    </a:cubicBezTo>
                    <a:cubicBezTo>
                      <a:pt x="7195813" y="3269401"/>
                      <a:pt x="7216364" y="3301608"/>
                      <a:pt x="7240071" y="3332020"/>
                    </a:cubicBezTo>
                    <a:lnTo>
                      <a:pt x="7245131" y="3337921"/>
                    </a:lnTo>
                    <a:lnTo>
                      <a:pt x="7245131" y="3408812"/>
                    </a:lnTo>
                    <a:lnTo>
                      <a:pt x="6643452" y="3408812"/>
                    </a:lnTo>
                    <a:lnTo>
                      <a:pt x="6607791" y="3355320"/>
                    </a:lnTo>
                    <a:cubicBezTo>
                      <a:pt x="6590544" y="3334624"/>
                      <a:pt x="6569691" y="3317220"/>
                      <a:pt x="6550641" y="3298170"/>
                    </a:cubicBezTo>
                    <a:cubicBezTo>
                      <a:pt x="6340791" y="3245707"/>
                      <a:pt x="6586414" y="3281698"/>
                      <a:pt x="6436341" y="3336270"/>
                    </a:cubicBezTo>
                    <a:cubicBezTo>
                      <a:pt x="6382301" y="3355921"/>
                      <a:pt x="6322041" y="3348970"/>
                      <a:pt x="6264891" y="3355320"/>
                    </a:cubicBezTo>
                    <a:cubicBezTo>
                      <a:pt x="6245841" y="3342620"/>
                      <a:pt x="6228219" y="3327459"/>
                      <a:pt x="6207741" y="3317220"/>
                    </a:cubicBezTo>
                    <a:cubicBezTo>
                      <a:pt x="6133477" y="3280088"/>
                      <a:pt x="5959545" y="3276616"/>
                      <a:pt x="5921991" y="3279120"/>
                    </a:cubicBezTo>
                    <a:cubicBezTo>
                      <a:pt x="5899146" y="3280643"/>
                      <a:pt x="5883891" y="3304520"/>
                      <a:pt x="5864841" y="3317220"/>
                    </a:cubicBezTo>
                    <a:lnTo>
                      <a:pt x="5560041" y="3336270"/>
                    </a:lnTo>
                    <a:cubicBezTo>
                      <a:pt x="5519958" y="3338775"/>
                      <a:pt x="5485355" y="3367768"/>
                      <a:pt x="5445741" y="3374370"/>
                    </a:cubicBezTo>
                    <a:cubicBezTo>
                      <a:pt x="5370317" y="3386941"/>
                      <a:pt x="5293341" y="3387070"/>
                      <a:pt x="5217141" y="3393420"/>
                    </a:cubicBezTo>
                    <a:cubicBezTo>
                      <a:pt x="5191741" y="3387070"/>
                      <a:pt x="5166499" y="3380050"/>
                      <a:pt x="5140941" y="3374370"/>
                    </a:cubicBezTo>
                    <a:cubicBezTo>
                      <a:pt x="4923279" y="3326001"/>
                      <a:pt x="5155327" y="3382729"/>
                      <a:pt x="4969491" y="3336270"/>
                    </a:cubicBezTo>
                    <a:cubicBezTo>
                      <a:pt x="4880591" y="3329920"/>
                      <a:pt x="4791764" y="3311986"/>
                      <a:pt x="4702791" y="3317220"/>
                    </a:cubicBezTo>
                    <a:cubicBezTo>
                      <a:pt x="4679935" y="3318564"/>
                      <a:pt x="4667361" y="3348080"/>
                      <a:pt x="4645641" y="3355320"/>
                    </a:cubicBezTo>
                    <a:cubicBezTo>
                      <a:pt x="4608998" y="3367534"/>
                      <a:pt x="4569441" y="3368020"/>
                      <a:pt x="4531341" y="3374370"/>
                    </a:cubicBezTo>
                    <a:lnTo>
                      <a:pt x="4112241" y="3393420"/>
                    </a:lnTo>
                    <a:cubicBezTo>
                      <a:pt x="4089364" y="3392505"/>
                      <a:pt x="4077542" y="3359810"/>
                      <a:pt x="4055091" y="3355320"/>
                    </a:cubicBezTo>
                    <a:cubicBezTo>
                      <a:pt x="3980112" y="3340324"/>
                      <a:pt x="3902691" y="3342620"/>
                      <a:pt x="3826491" y="3336270"/>
                    </a:cubicBezTo>
                    <a:cubicBezTo>
                      <a:pt x="3794741" y="3348970"/>
                      <a:pt x="3761827" y="3359077"/>
                      <a:pt x="3731241" y="3374370"/>
                    </a:cubicBezTo>
                    <a:cubicBezTo>
                      <a:pt x="3715883" y="3382050"/>
                      <a:pt x="3704220" y="3398269"/>
                      <a:pt x="3689745" y="3406928"/>
                    </a:cubicBezTo>
                    <a:lnTo>
                      <a:pt x="3684423" y="3408812"/>
                    </a:lnTo>
                    <a:lnTo>
                      <a:pt x="3134075" y="3408812"/>
                    </a:lnTo>
                    <a:lnTo>
                      <a:pt x="3110294" y="3395665"/>
                    </a:lnTo>
                    <a:cubicBezTo>
                      <a:pt x="3056296" y="3361754"/>
                      <a:pt x="3106853" y="3362072"/>
                      <a:pt x="2969241" y="3336270"/>
                    </a:cubicBezTo>
                    <a:cubicBezTo>
                      <a:pt x="2906517" y="3324509"/>
                      <a:pt x="2842241" y="3323570"/>
                      <a:pt x="2778741" y="3317220"/>
                    </a:cubicBezTo>
                    <a:lnTo>
                      <a:pt x="2702541" y="3336270"/>
                    </a:lnTo>
                    <a:cubicBezTo>
                      <a:pt x="2651741" y="3348970"/>
                      <a:pt x="2600659" y="3360592"/>
                      <a:pt x="2550141" y="3374370"/>
                    </a:cubicBezTo>
                    <a:cubicBezTo>
                      <a:pt x="2530768" y="3379654"/>
                      <a:pt x="2512593" y="3389064"/>
                      <a:pt x="2492991" y="3393420"/>
                    </a:cubicBezTo>
                    <a:lnTo>
                      <a:pt x="2400639" y="3408812"/>
                    </a:lnTo>
                    <a:lnTo>
                      <a:pt x="1015784" y="3408812"/>
                    </a:lnTo>
                    <a:lnTo>
                      <a:pt x="1004964" y="3400688"/>
                    </a:lnTo>
                    <a:cubicBezTo>
                      <a:pt x="987105" y="3384775"/>
                      <a:pt x="969955" y="3366439"/>
                      <a:pt x="949941" y="3355320"/>
                    </a:cubicBezTo>
                    <a:cubicBezTo>
                      <a:pt x="932388" y="3345568"/>
                      <a:pt x="912598" y="3332969"/>
                      <a:pt x="892791" y="3336270"/>
                    </a:cubicBezTo>
                    <a:cubicBezTo>
                      <a:pt x="870207" y="3340034"/>
                      <a:pt x="858461" y="3372520"/>
                      <a:pt x="835641" y="3374370"/>
                    </a:cubicBezTo>
                    <a:cubicBezTo>
                      <a:pt x="620354" y="3391826"/>
                      <a:pt x="403841" y="3387070"/>
                      <a:pt x="187941" y="3393420"/>
                    </a:cubicBezTo>
                    <a:lnTo>
                      <a:pt x="218725" y="3408812"/>
                    </a:lnTo>
                    <a:lnTo>
                      <a:pt x="16442" y="3408812"/>
                    </a:lnTo>
                    <a:lnTo>
                      <a:pt x="16652" y="3408517"/>
                    </a:lnTo>
                    <a:cubicBezTo>
                      <a:pt x="23282" y="3399069"/>
                      <a:pt x="30773" y="3388171"/>
                      <a:pt x="39301" y="3375379"/>
                    </a:cubicBezTo>
                    <a:cubicBezTo>
                      <a:pt x="64701" y="3362679"/>
                      <a:pt x="98995" y="3360387"/>
                      <a:pt x="115501" y="3337279"/>
                    </a:cubicBezTo>
                    <a:cubicBezTo>
                      <a:pt x="164458" y="3268740"/>
                      <a:pt x="117465" y="3190770"/>
                      <a:pt x="96451" y="3127729"/>
                    </a:cubicBezTo>
                    <a:cubicBezTo>
                      <a:pt x="64701" y="3121379"/>
                      <a:pt x="32809" y="3115703"/>
                      <a:pt x="1201" y="3108679"/>
                    </a:cubicBezTo>
                    <a:lnTo>
                      <a:pt x="0" y="3108514"/>
                    </a:lnTo>
                    <a:lnTo>
                      <a:pt x="0" y="2653587"/>
                    </a:lnTo>
                    <a:lnTo>
                      <a:pt x="18193" y="2637287"/>
                    </a:lnTo>
                    <a:cubicBezTo>
                      <a:pt x="48044" y="2613292"/>
                      <a:pt x="20165" y="2656971"/>
                      <a:pt x="96451" y="2613379"/>
                    </a:cubicBezTo>
                    <a:cubicBezTo>
                      <a:pt x="124018" y="2597627"/>
                      <a:pt x="147251" y="2575279"/>
                      <a:pt x="172651" y="2556229"/>
                    </a:cubicBezTo>
                    <a:cubicBezTo>
                      <a:pt x="210299" y="2543680"/>
                      <a:pt x="260094" y="2532651"/>
                      <a:pt x="286951" y="2499079"/>
                    </a:cubicBezTo>
                    <a:cubicBezTo>
                      <a:pt x="299495" y="2483399"/>
                      <a:pt x="299651" y="2460979"/>
                      <a:pt x="306001" y="2441929"/>
                    </a:cubicBezTo>
                    <a:cubicBezTo>
                      <a:pt x="243162" y="2420983"/>
                      <a:pt x="221938" y="2415151"/>
                      <a:pt x="153601" y="2384779"/>
                    </a:cubicBezTo>
                    <a:cubicBezTo>
                      <a:pt x="127651" y="2373245"/>
                      <a:pt x="103503" y="2357866"/>
                      <a:pt x="77401" y="2346679"/>
                    </a:cubicBezTo>
                    <a:cubicBezTo>
                      <a:pt x="58944" y="2338769"/>
                      <a:pt x="28406" y="2345979"/>
                      <a:pt x="20251" y="2327629"/>
                    </a:cubicBezTo>
                    <a:cubicBezTo>
                      <a:pt x="-541" y="2280846"/>
                      <a:pt x="7551" y="2226029"/>
                      <a:pt x="1201" y="2175229"/>
                    </a:cubicBezTo>
                    <a:cubicBezTo>
                      <a:pt x="20251" y="2156179"/>
                      <a:pt x="43407" y="2140495"/>
                      <a:pt x="58351" y="2118079"/>
                    </a:cubicBezTo>
                    <a:cubicBezTo>
                      <a:pt x="69490" y="2101371"/>
                      <a:pt x="75055" y="2080872"/>
                      <a:pt x="77401" y="2060929"/>
                    </a:cubicBezTo>
                    <a:cubicBezTo>
                      <a:pt x="87815" y="1972413"/>
                      <a:pt x="90101" y="1883129"/>
                      <a:pt x="96451" y="1794229"/>
                    </a:cubicBezTo>
                    <a:cubicBezTo>
                      <a:pt x="80905" y="1747590"/>
                      <a:pt x="68726" y="1702074"/>
                      <a:pt x="39301" y="1660879"/>
                    </a:cubicBezTo>
                    <a:cubicBezTo>
                      <a:pt x="31472" y="1649918"/>
                      <a:pt x="21947" y="1640393"/>
                      <a:pt x="11998" y="1631227"/>
                    </a:cubicBezTo>
                    <a:lnTo>
                      <a:pt x="0" y="1620173"/>
                    </a:lnTo>
                    <a:lnTo>
                      <a:pt x="0" y="1162856"/>
                    </a:lnTo>
                    <a:lnTo>
                      <a:pt x="17311" y="1160215"/>
                    </a:lnTo>
                    <a:cubicBezTo>
                      <a:pt x="29303" y="1159085"/>
                      <a:pt x="39100" y="1156567"/>
                      <a:pt x="39301" y="1146529"/>
                    </a:cubicBezTo>
                    <a:cubicBezTo>
                      <a:pt x="45528" y="835182"/>
                      <a:pt x="13901" y="524229"/>
                      <a:pt x="1201" y="213079"/>
                    </a:cubicBezTo>
                    <a:lnTo>
                      <a:pt x="0" y="225673"/>
                    </a:lnTo>
                    <a:lnTo>
                      <a:pt x="0" y="0"/>
                    </a:lnTo>
                    <a:close/>
                  </a:path>
                </a:pathLst>
              </a:custGeom>
              <a:blipFill dpi="0" rotWithShape="1">
                <a:blip r:embed="rId3"/>
                <a:srcRect/>
                <a:tile tx="0" ty="0" sx="100000" sy="100000" flip="none" algn="tl"/>
              </a:blipFill>
              <a:ln w="9525">
                <a:noFill/>
                <a:round/>
                <a:headEnd/>
                <a:tailEnd/>
              </a:ln>
              <a:effectLst>
                <a:outerShdw sx="98000" sy="98000" algn="ctr" rotWithShape="0">
                  <a:schemeClr val="tx1">
                    <a:alpha val="39000"/>
                  </a:schemeClr>
                </a:outerShdw>
              </a:effectLst>
            </p:spPr>
            <p:txBody>
              <a:bodyPr/>
              <a:lstStyle/>
              <a:p>
                <a:pPr>
                  <a:defRPr/>
                </a:pPr>
                <a:endParaRPr lang="zh-CN" altLang="en-US"/>
              </a:p>
            </p:txBody>
          </p:sp>
          <p:pic>
            <p:nvPicPr>
              <p:cNvPr id="19477" name="组合 49">
                <a:extLst>
                  <a:ext uri="{FF2B5EF4-FFF2-40B4-BE49-F238E27FC236}">
                    <a16:creationId xmlns:a16="http://schemas.microsoft.com/office/drawing/2014/main" id="{0E5CE9B9-5C65-3AC2-62F0-C7E985F3160E}"/>
                  </a:ext>
                </a:extLst>
              </p:cNvPr>
              <p:cNvPicPr>
                <a:picLocks noChangeArrowheads="1"/>
              </p:cNvPicPr>
              <p:nvPr/>
            </p:nvPicPr>
            <p:blipFill>
              <a:blip r:embed="rId4"/>
              <a:srcRect/>
              <a:stretch>
                <a:fillRect/>
              </a:stretch>
            </p:blipFill>
            <p:spPr bwMode="auto">
              <a:xfrm>
                <a:off x="4833369" y="972415"/>
                <a:ext cx="3322116" cy="2687744"/>
              </a:xfrm>
              <a:prstGeom prst="rect">
                <a:avLst/>
              </a:prstGeom>
              <a:noFill/>
              <a:ln w="9525">
                <a:noFill/>
                <a:miter lim="800000"/>
                <a:headEnd/>
                <a:tailEnd/>
              </a:ln>
            </p:spPr>
          </p:pic>
        </p:grpSp>
        <p:pic>
          <p:nvPicPr>
            <p:cNvPr id="19474" name="图片 353">
              <a:extLst>
                <a:ext uri="{FF2B5EF4-FFF2-40B4-BE49-F238E27FC236}">
                  <a16:creationId xmlns:a16="http://schemas.microsoft.com/office/drawing/2014/main" id="{CFB64814-3759-3C01-CC84-3A35E4329EFD}"/>
                </a:ext>
              </a:extLst>
            </p:cNvPr>
            <p:cNvPicPr>
              <a:picLocks noChangeAspect="1" noChangeArrowheads="1"/>
            </p:cNvPicPr>
            <p:nvPr/>
          </p:nvPicPr>
          <p:blipFill>
            <a:blip r:embed="rId5"/>
            <a:srcRect b="-464"/>
            <a:stretch>
              <a:fillRect/>
            </a:stretch>
          </p:blipFill>
          <p:spPr bwMode="auto">
            <a:xfrm rot="19170724" flipH="1">
              <a:off x="-330594" y="2208591"/>
              <a:ext cx="2206287" cy="1779303"/>
            </a:xfrm>
            <a:prstGeom prst="rect">
              <a:avLst/>
            </a:prstGeom>
            <a:noFill/>
            <a:ln w="9525">
              <a:noFill/>
              <a:miter lim="800000"/>
              <a:headEnd/>
              <a:tailEnd/>
            </a:ln>
          </p:spPr>
        </p:pic>
        <p:sp>
          <p:nvSpPr>
            <p:cNvPr id="19475" name="Freeform 5">
              <a:extLst>
                <a:ext uri="{FF2B5EF4-FFF2-40B4-BE49-F238E27FC236}">
                  <a16:creationId xmlns:a16="http://schemas.microsoft.com/office/drawing/2014/main" id="{6E8EEB12-D5F0-3140-B6A3-9B5DB76F2869}"/>
                </a:ext>
              </a:extLst>
            </p:cNvPr>
            <p:cNvSpPr>
              <a:spLocks noEditPoints="1" noChangeArrowheads="1"/>
            </p:cNvSpPr>
            <p:nvPr/>
          </p:nvSpPr>
          <p:spPr bwMode="auto">
            <a:xfrm>
              <a:off x="1339721" y="194793"/>
              <a:ext cx="1701800" cy="1593850"/>
            </a:xfrm>
            <a:custGeom>
              <a:avLst/>
              <a:gdLst>
                <a:gd name="T0" fmla="*/ 2147483647 w 184"/>
                <a:gd name="T1" fmla="*/ 2147483647 h 172"/>
                <a:gd name="T2" fmla="*/ 2147483647 w 184"/>
                <a:gd name="T3" fmla="*/ 2147483647 h 172"/>
                <a:gd name="T4" fmla="*/ 2147483647 w 184"/>
                <a:gd name="T5" fmla="*/ 1717382611 h 172"/>
                <a:gd name="T6" fmla="*/ 2147483647 w 184"/>
                <a:gd name="T7" fmla="*/ 1717382611 h 172"/>
                <a:gd name="T8" fmla="*/ 2147483647 w 184"/>
                <a:gd name="T9" fmla="*/ 1974993159 h 172"/>
                <a:gd name="T10" fmla="*/ 2147483647 w 184"/>
                <a:gd name="T11" fmla="*/ 2147483647 h 172"/>
                <a:gd name="T12" fmla="*/ 2147483647 w 184"/>
                <a:gd name="T13" fmla="*/ 2147483647 h 172"/>
                <a:gd name="T14" fmla="*/ 2147483647 w 184"/>
                <a:gd name="T15" fmla="*/ 2147483647 h 172"/>
                <a:gd name="T16" fmla="*/ 2147483647 w 184"/>
                <a:gd name="T17" fmla="*/ 2147483647 h 172"/>
                <a:gd name="T18" fmla="*/ 2147483647 w 184"/>
                <a:gd name="T19" fmla="*/ 2147483647 h 172"/>
                <a:gd name="T20" fmla="*/ 2147483647 w 184"/>
                <a:gd name="T21" fmla="*/ 2147483647 h 172"/>
                <a:gd name="T22" fmla="*/ 2147483647 w 184"/>
                <a:gd name="T23" fmla="*/ 2147483647 h 172"/>
                <a:gd name="T24" fmla="*/ 2147483647 w 184"/>
                <a:gd name="T25" fmla="*/ 2147483647 h 172"/>
                <a:gd name="T26" fmla="*/ 2147483647 w 184"/>
                <a:gd name="T27" fmla="*/ 2147483647 h 172"/>
                <a:gd name="T28" fmla="*/ 2147483647 w 184"/>
                <a:gd name="T29" fmla="*/ 2147483647 h 172"/>
                <a:gd name="T30" fmla="*/ 2147483647 w 184"/>
                <a:gd name="T31" fmla="*/ 2147483647 h 172"/>
                <a:gd name="T32" fmla="*/ 2147483647 w 184"/>
                <a:gd name="T33" fmla="*/ 2147483647 h 172"/>
                <a:gd name="T34" fmla="*/ 2147483647 w 184"/>
                <a:gd name="T35" fmla="*/ 2147483647 h 172"/>
                <a:gd name="T36" fmla="*/ 2147483647 w 184"/>
                <a:gd name="T37" fmla="*/ 2147483647 h 172"/>
                <a:gd name="T38" fmla="*/ 2147483647 w 184"/>
                <a:gd name="T39" fmla="*/ 2147483647 h 172"/>
                <a:gd name="T40" fmla="*/ 2147483647 w 184"/>
                <a:gd name="T41" fmla="*/ 2147483647 h 172"/>
                <a:gd name="T42" fmla="*/ 2147483647 w 184"/>
                <a:gd name="T43" fmla="*/ 2147483647 h 172"/>
                <a:gd name="T44" fmla="*/ 2147483647 w 184"/>
                <a:gd name="T45" fmla="*/ 2147483647 h 172"/>
                <a:gd name="T46" fmla="*/ 2147483647 w 184"/>
                <a:gd name="T47" fmla="*/ 2147483647 h 172"/>
                <a:gd name="T48" fmla="*/ 2147483647 w 184"/>
                <a:gd name="T49" fmla="*/ 2147483647 h 172"/>
                <a:gd name="T50" fmla="*/ 2147483647 w 184"/>
                <a:gd name="T51" fmla="*/ 2147483647 h 172"/>
                <a:gd name="T52" fmla="*/ 2147483647 w 184"/>
                <a:gd name="T53" fmla="*/ 2147483647 h 172"/>
                <a:gd name="T54" fmla="*/ 2147483647 w 184"/>
                <a:gd name="T55" fmla="*/ 2147483647 h 172"/>
                <a:gd name="T56" fmla="*/ 2147483647 w 184"/>
                <a:gd name="T57" fmla="*/ 2147483647 h 172"/>
                <a:gd name="T58" fmla="*/ 513249906 w 184"/>
                <a:gd name="T59" fmla="*/ 2147483647 h 172"/>
                <a:gd name="T60" fmla="*/ 2147483647 w 184"/>
                <a:gd name="T61" fmla="*/ 2147483647 h 172"/>
                <a:gd name="T62" fmla="*/ 2147483647 w 184"/>
                <a:gd name="T63" fmla="*/ 2147483647 h 172"/>
                <a:gd name="T64" fmla="*/ 2147483647 w 184"/>
                <a:gd name="T65" fmla="*/ 2147483647 h 172"/>
                <a:gd name="T66" fmla="*/ 2147483647 w 184"/>
                <a:gd name="T67" fmla="*/ 2147483647 h 172"/>
                <a:gd name="T68" fmla="*/ 2147483647 w 184"/>
                <a:gd name="T69" fmla="*/ 2147483647 h 172"/>
                <a:gd name="T70" fmla="*/ 2147483647 w 184"/>
                <a:gd name="T71" fmla="*/ 2147483647 h 172"/>
                <a:gd name="T72" fmla="*/ 2147483647 w 184"/>
                <a:gd name="T73" fmla="*/ 2147483647 h 172"/>
                <a:gd name="T74" fmla="*/ 2147483647 w 184"/>
                <a:gd name="T75" fmla="*/ 2147483647 h 172"/>
                <a:gd name="T76" fmla="*/ 2147483647 w 184"/>
                <a:gd name="T77" fmla="*/ 2147483647 h 172"/>
                <a:gd name="T78" fmla="*/ 2147483647 w 184"/>
                <a:gd name="T79" fmla="*/ 2147483647 h 172"/>
                <a:gd name="T80" fmla="*/ 2147483647 w 184"/>
                <a:gd name="T81" fmla="*/ 2147483647 h 172"/>
                <a:gd name="T82" fmla="*/ 2147483647 w 184"/>
                <a:gd name="T83" fmla="*/ 2147483647 h 172"/>
                <a:gd name="T84" fmla="*/ 2147483647 w 184"/>
                <a:gd name="T85" fmla="*/ 2147483647 h 172"/>
                <a:gd name="T86" fmla="*/ 2147483647 w 184"/>
                <a:gd name="T87" fmla="*/ 2147483647 h 172"/>
                <a:gd name="T88" fmla="*/ 2147483647 w 184"/>
                <a:gd name="T89" fmla="*/ 2147483647 h 172"/>
                <a:gd name="T90" fmla="*/ 2147483647 w 184"/>
                <a:gd name="T91" fmla="*/ 2147483647 h 172"/>
                <a:gd name="T92" fmla="*/ 2147483647 w 184"/>
                <a:gd name="T93" fmla="*/ 2147483647 h 172"/>
                <a:gd name="T94" fmla="*/ 2147483647 w 184"/>
                <a:gd name="T95" fmla="*/ 2147483647 h 172"/>
                <a:gd name="T96" fmla="*/ 2147483647 w 184"/>
                <a:gd name="T97" fmla="*/ 2147483647 h 172"/>
                <a:gd name="T98" fmla="*/ 2147483647 w 184"/>
                <a:gd name="T99" fmla="*/ 2147483647 h 172"/>
                <a:gd name="T100" fmla="*/ 2147483647 w 184"/>
                <a:gd name="T101" fmla="*/ 2147483647 h 172"/>
                <a:gd name="T102" fmla="*/ 2147483647 w 184"/>
                <a:gd name="T103" fmla="*/ 2147483647 h 172"/>
                <a:gd name="T104" fmla="*/ 2147483647 w 184"/>
                <a:gd name="T105" fmla="*/ 2147483647 h 172"/>
                <a:gd name="T106" fmla="*/ 2147483647 w 184"/>
                <a:gd name="T107" fmla="*/ 2147483647 h 172"/>
                <a:gd name="T108" fmla="*/ 2147483647 w 184"/>
                <a:gd name="T109" fmla="*/ 1631518606 h 172"/>
                <a:gd name="T110" fmla="*/ 2147483647 w 184"/>
                <a:gd name="T111" fmla="*/ 601085246 h 172"/>
                <a:gd name="T112" fmla="*/ 2147483647 w 184"/>
                <a:gd name="T113" fmla="*/ 2147483647 h 172"/>
                <a:gd name="T114" fmla="*/ 2147483647 w 184"/>
                <a:gd name="T115" fmla="*/ 2147483647 h 172"/>
                <a:gd name="T116" fmla="*/ 2147483647 w 184"/>
                <a:gd name="T117" fmla="*/ 2147483647 h 172"/>
                <a:gd name="T118" fmla="*/ 2147483647 w 184"/>
                <a:gd name="T119" fmla="*/ 944559944 h 172"/>
                <a:gd name="T120" fmla="*/ 2147483647 w 184"/>
                <a:gd name="T121" fmla="*/ 858695939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172"/>
                <a:gd name="T185" fmla="*/ 184 w 184"/>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172">
                  <a:moveTo>
                    <a:pt x="87" y="3"/>
                  </a:moveTo>
                  <a:cubicBezTo>
                    <a:pt x="86" y="3"/>
                    <a:pt x="86" y="6"/>
                    <a:pt x="84" y="6"/>
                  </a:cubicBezTo>
                  <a:cubicBezTo>
                    <a:pt x="84" y="6"/>
                    <a:pt x="84" y="6"/>
                    <a:pt x="84" y="6"/>
                  </a:cubicBezTo>
                  <a:cubicBezTo>
                    <a:pt x="84" y="5"/>
                    <a:pt x="86" y="6"/>
                    <a:pt x="85" y="4"/>
                  </a:cubicBezTo>
                  <a:cubicBezTo>
                    <a:pt x="76" y="5"/>
                    <a:pt x="66" y="7"/>
                    <a:pt x="60" y="12"/>
                  </a:cubicBezTo>
                  <a:cubicBezTo>
                    <a:pt x="59" y="12"/>
                    <a:pt x="59" y="12"/>
                    <a:pt x="59" y="12"/>
                  </a:cubicBezTo>
                  <a:cubicBezTo>
                    <a:pt x="55" y="12"/>
                    <a:pt x="52" y="16"/>
                    <a:pt x="52" y="18"/>
                  </a:cubicBezTo>
                  <a:cubicBezTo>
                    <a:pt x="50" y="17"/>
                    <a:pt x="53" y="16"/>
                    <a:pt x="51" y="15"/>
                  </a:cubicBezTo>
                  <a:cubicBezTo>
                    <a:pt x="50" y="16"/>
                    <a:pt x="49" y="17"/>
                    <a:pt x="49" y="18"/>
                  </a:cubicBezTo>
                  <a:cubicBezTo>
                    <a:pt x="33" y="21"/>
                    <a:pt x="27" y="39"/>
                    <a:pt x="17" y="51"/>
                  </a:cubicBezTo>
                  <a:cubicBezTo>
                    <a:pt x="18" y="54"/>
                    <a:pt x="17" y="54"/>
                    <a:pt x="17" y="57"/>
                  </a:cubicBezTo>
                  <a:cubicBezTo>
                    <a:pt x="0" y="80"/>
                    <a:pt x="14" y="126"/>
                    <a:pt x="28" y="144"/>
                  </a:cubicBezTo>
                  <a:cubicBezTo>
                    <a:pt x="43" y="163"/>
                    <a:pt x="66" y="172"/>
                    <a:pt x="90" y="172"/>
                  </a:cubicBezTo>
                  <a:cubicBezTo>
                    <a:pt x="136" y="172"/>
                    <a:pt x="184" y="139"/>
                    <a:pt x="178" y="88"/>
                  </a:cubicBezTo>
                  <a:cubicBezTo>
                    <a:pt x="179" y="88"/>
                    <a:pt x="179" y="87"/>
                    <a:pt x="180" y="87"/>
                  </a:cubicBezTo>
                  <a:cubicBezTo>
                    <a:pt x="180" y="87"/>
                    <a:pt x="181" y="87"/>
                    <a:pt x="181" y="87"/>
                  </a:cubicBezTo>
                  <a:cubicBezTo>
                    <a:pt x="179" y="84"/>
                    <a:pt x="180" y="80"/>
                    <a:pt x="179" y="77"/>
                  </a:cubicBezTo>
                  <a:cubicBezTo>
                    <a:pt x="180" y="77"/>
                    <a:pt x="179" y="80"/>
                    <a:pt x="181" y="80"/>
                  </a:cubicBezTo>
                  <a:cubicBezTo>
                    <a:pt x="181" y="80"/>
                    <a:pt x="181" y="80"/>
                    <a:pt x="181" y="80"/>
                  </a:cubicBezTo>
                  <a:cubicBezTo>
                    <a:pt x="181" y="77"/>
                    <a:pt x="182" y="75"/>
                    <a:pt x="180" y="73"/>
                  </a:cubicBezTo>
                  <a:cubicBezTo>
                    <a:pt x="181" y="72"/>
                    <a:pt x="182" y="71"/>
                    <a:pt x="182" y="70"/>
                  </a:cubicBezTo>
                  <a:cubicBezTo>
                    <a:pt x="181" y="69"/>
                    <a:pt x="181" y="67"/>
                    <a:pt x="180" y="66"/>
                  </a:cubicBezTo>
                  <a:cubicBezTo>
                    <a:pt x="180" y="66"/>
                    <a:pt x="180" y="66"/>
                    <a:pt x="180" y="66"/>
                  </a:cubicBezTo>
                  <a:cubicBezTo>
                    <a:pt x="182" y="66"/>
                    <a:pt x="181" y="64"/>
                    <a:pt x="182" y="63"/>
                  </a:cubicBezTo>
                  <a:cubicBezTo>
                    <a:pt x="176" y="58"/>
                    <a:pt x="169" y="51"/>
                    <a:pt x="168" y="44"/>
                  </a:cubicBezTo>
                  <a:cubicBezTo>
                    <a:pt x="160" y="37"/>
                    <a:pt x="152" y="21"/>
                    <a:pt x="138" y="18"/>
                  </a:cubicBezTo>
                  <a:cubicBezTo>
                    <a:pt x="135" y="12"/>
                    <a:pt x="124" y="8"/>
                    <a:pt x="119" y="8"/>
                  </a:cubicBezTo>
                  <a:cubicBezTo>
                    <a:pt x="115" y="4"/>
                    <a:pt x="107" y="3"/>
                    <a:pt x="100" y="3"/>
                  </a:cubicBezTo>
                  <a:cubicBezTo>
                    <a:pt x="99" y="3"/>
                    <a:pt x="98" y="3"/>
                    <a:pt x="97" y="3"/>
                  </a:cubicBezTo>
                  <a:cubicBezTo>
                    <a:pt x="95" y="3"/>
                    <a:pt x="94" y="3"/>
                    <a:pt x="93" y="3"/>
                  </a:cubicBezTo>
                  <a:cubicBezTo>
                    <a:pt x="91" y="3"/>
                    <a:pt x="89" y="3"/>
                    <a:pt x="87" y="3"/>
                  </a:cubicBezTo>
                  <a:moveTo>
                    <a:pt x="87" y="13"/>
                  </a:moveTo>
                  <a:cubicBezTo>
                    <a:pt x="87" y="17"/>
                    <a:pt x="81" y="15"/>
                    <a:pt x="79" y="18"/>
                  </a:cubicBezTo>
                  <a:cubicBezTo>
                    <a:pt x="83" y="20"/>
                    <a:pt x="79" y="27"/>
                    <a:pt x="83" y="28"/>
                  </a:cubicBezTo>
                  <a:cubicBezTo>
                    <a:pt x="80" y="31"/>
                    <a:pt x="83" y="35"/>
                    <a:pt x="85" y="35"/>
                  </a:cubicBezTo>
                  <a:cubicBezTo>
                    <a:pt x="85" y="35"/>
                    <a:pt x="86" y="35"/>
                    <a:pt x="86" y="34"/>
                  </a:cubicBezTo>
                  <a:cubicBezTo>
                    <a:pt x="86" y="34"/>
                    <a:pt x="86" y="34"/>
                    <a:pt x="86" y="34"/>
                  </a:cubicBezTo>
                  <a:cubicBezTo>
                    <a:pt x="85" y="34"/>
                    <a:pt x="85" y="34"/>
                    <a:pt x="85" y="34"/>
                  </a:cubicBezTo>
                  <a:cubicBezTo>
                    <a:pt x="85" y="34"/>
                    <a:pt x="85" y="34"/>
                    <a:pt x="85" y="34"/>
                  </a:cubicBezTo>
                  <a:cubicBezTo>
                    <a:pt x="84" y="34"/>
                    <a:pt x="84" y="34"/>
                    <a:pt x="84" y="34"/>
                  </a:cubicBezTo>
                  <a:cubicBezTo>
                    <a:pt x="85" y="28"/>
                    <a:pt x="81" y="23"/>
                    <a:pt x="84" y="19"/>
                  </a:cubicBezTo>
                  <a:cubicBezTo>
                    <a:pt x="87" y="21"/>
                    <a:pt x="87" y="30"/>
                    <a:pt x="86" y="33"/>
                  </a:cubicBezTo>
                  <a:cubicBezTo>
                    <a:pt x="87" y="33"/>
                    <a:pt x="86" y="35"/>
                    <a:pt x="88" y="36"/>
                  </a:cubicBezTo>
                  <a:cubicBezTo>
                    <a:pt x="91" y="32"/>
                    <a:pt x="86" y="25"/>
                    <a:pt x="90" y="21"/>
                  </a:cubicBezTo>
                  <a:cubicBezTo>
                    <a:pt x="86" y="19"/>
                    <a:pt x="90" y="14"/>
                    <a:pt x="87" y="13"/>
                  </a:cubicBezTo>
                  <a:moveTo>
                    <a:pt x="96" y="14"/>
                  </a:moveTo>
                  <a:cubicBezTo>
                    <a:pt x="91" y="14"/>
                    <a:pt x="90" y="31"/>
                    <a:pt x="93" y="35"/>
                  </a:cubicBezTo>
                  <a:cubicBezTo>
                    <a:pt x="94" y="32"/>
                    <a:pt x="92" y="28"/>
                    <a:pt x="96" y="26"/>
                  </a:cubicBezTo>
                  <a:cubicBezTo>
                    <a:pt x="95" y="23"/>
                    <a:pt x="96" y="20"/>
                    <a:pt x="98" y="20"/>
                  </a:cubicBezTo>
                  <a:cubicBezTo>
                    <a:pt x="98" y="20"/>
                    <a:pt x="98" y="20"/>
                    <a:pt x="99" y="20"/>
                  </a:cubicBezTo>
                  <a:cubicBezTo>
                    <a:pt x="99" y="19"/>
                    <a:pt x="99" y="17"/>
                    <a:pt x="99" y="15"/>
                  </a:cubicBezTo>
                  <a:cubicBezTo>
                    <a:pt x="98" y="14"/>
                    <a:pt x="97" y="14"/>
                    <a:pt x="96" y="14"/>
                  </a:cubicBezTo>
                  <a:moveTo>
                    <a:pt x="115" y="15"/>
                  </a:moveTo>
                  <a:cubicBezTo>
                    <a:pt x="105" y="15"/>
                    <a:pt x="105" y="29"/>
                    <a:pt x="107" y="36"/>
                  </a:cubicBezTo>
                  <a:cubicBezTo>
                    <a:pt x="109" y="36"/>
                    <a:pt x="112" y="36"/>
                    <a:pt x="111" y="33"/>
                  </a:cubicBezTo>
                  <a:cubicBezTo>
                    <a:pt x="111" y="32"/>
                    <a:pt x="111" y="32"/>
                    <a:pt x="111" y="32"/>
                  </a:cubicBezTo>
                  <a:cubicBezTo>
                    <a:pt x="110" y="32"/>
                    <a:pt x="110" y="33"/>
                    <a:pt x="110" y="33"/>
                  </a:cubicBezTo>
                  <a:cubicBezTo>
                    <a:pt x="109" y="33"/>
                    <a:pt x="109" y="33"/>
                    <a:pt x="109" y="33"/>
                  </a:cubicBezTo>
                  <a:cubicBezTo>
                    <a:pt x="108" y="33"/>
                    <a:pt x="108" y="33"/>
                    <a:pt x="108" y="33"/>
                  </a:cubicBezTo>
                  <a:cubicBezTo>
                    <a:pt x="110" y="30"/>
                    <a:pt x="108" y="22"/>
                    <a:pt x="112" y="20"/>
                  </a:cubicBezTo>
                  <a:cubicBezTo>
                    <a:pt x="112" y="20"/>
                    <a:pt x="113" y="21"/>
                    <a:pt x="113" y="21"/>
                  </a:cubicBezTo>
                  <a:cubicBezTo>
                    <a:pt x="114" y="23"/>
                    <a:pt x="113" y="26"/>
                    <a:pt x="114" y="26"/>
                  </a:cubicBezTo>
                  <a:cubicBezTo>
                    <a:pt x="115" y="23"/>
                    <a:pt x="117" y="22"/>
                    <a:pt x="118" y="21"/>
                  </a:cubicBezTo>
                  <a:cubicBezTo>
                    <a:pt x="117" y="19"/>
                    <a:pt x="117" y="17"/>
                    <a:pt x="115" y="15"/>
                  </a:cubicBezTo>
                  <a:cubicBezTo>
                    <a:pt x="115" y="15"/>
                    <a:pt x="115" y="15"/>
                    <a:pt x="115" y="15"/>
                  </a:cubicBezTo>
                  <a:moveTo>
                    <a:pt x="74" y="17"/>
                  </a:moveTo>
                  <a:cubicBezTo>
                    <a:pt x="71" y="18"/>
                    <a:pt x="70" y="19"/>
                    <a:pt x="68" y="20"/>
                  </a:cubicBezTo>
                  <a:cubicBezTo>
                    <a:pt x="70" y="24"/>
                    <a:pt x="71" y="34"/>
                    <a:pt x="76" y="38"/>
                  </a:cubicBezTo>
                  <a:cubicBezTo>
                    <a:pt x="75" y="35"/>
                    <a:pt x="76" y="32"/>
                    <a:pt x="73" y="31"/>
                  </a:cubicBezTo>
                  <a:cubicBezTo>
                    <a:pt x="73" y="30"/>
                    <a:pt x="73" y="28"/>
                    <a:pt x="74" y="28"/>
                  </a:cubicBezTo>
                  <a:cubicBezTo>
                    <a:pt x="74" y="28"/>
                    <a:pt x="74" y="28"/>
                    <a:pt x="74" y="28"/>
                  </a:cubicBezTo>
                  <a:cubicBezTo>
                    <a:pt x="75" y="29"/>
                    <a:pt x="77" y="29"/>
                    <a:pt x="78" y="29"/>
                  </a:cubicBezTo>
                  <a:cubicBezTo>
                    <a:pt x="78" y="32"/>
                    <a:pt x="78" y="34"/>
                    <a:pt x="77" y="36"/>
                  </a:cubicBezTo>
                  <a:cubicBezTo>
                    <a:pt x="77" y="36"/>
                    <a:pt x="78" y="37"/>
                    <a:pt x="79" y="37"/>
                  </a:cubicBezTo>
                  <a:cubicBezTo>
                    <a:pt x="79" y="37"/>
                    <a:pt x="79" y="37"/>
                    <a:pt x="79" y="37"/>
                  </a:cubicBezTo>
                  <a:cubicBezTo>
                    <a:pt x="81" y="32"/>
                    <a:pt x="80" y="30"/>
                    <a:pt x="78" y="27"/>
                  </a:cubicBezTo>
                  <a:cubicBezTo>
                    <a:pt x="79" y="25"/>
                    <a:pt x="78" y="22"/>
                    <a:pt x="78" y="20"/>
                  </a:cubicBezTo>
                  <a:cubicBezTo>
                    <a:pt x="78" y="20"/>
                    <a:pt x="78" y="20"/>
                    <a:pt x="78" y="20"/>
                  </a:cubicBezTo>
                  <a:cubicBezTo>
                    <a:pt x="76" y="20"/>
                    <a:pt x="75" y="18"/>
                    <a:pt x="74" y="17"/>
                  </a:cubicBezTo>
                  <a:moveTo>
                    <a:pt x="121" y="20"/>
                  </a:moveTo>
                  <a:cubicBezTo>
                    <a:pt x="120" y="21"/>
                    <a:pt x="120" y="23"/>
                    <a:pt x="121" y="25"/>
                  </a:cubicBezTo>
                  <a:cubicBezTo>
                    <a:pt x="120" y="25"/>
                    <a:pt x="120" y="24"/>
                    <a:pt x="119" y="24"/>
                  </a:cubicBezTo>
                  <a:cubicBezTo>
                    <a:pt x="117" y="29"/>
                    <a:pt x="115" y="32"/>
                    <a:pt x="113" y="38"/>
                  </a:cubicBezTo>
                  <a:cubicBezTo>
                    <a:pt x="116" y="38"/>
                    <a:pt x="117" y="40"/>
                    <a:pt x="120" y="40"/>
                  </a:cubicBezTo>
                  <a:cubicBezTo>
                    <a:pt x="120" y="40"/>
                    <a:pt x="120" y="40"/>
                    <a:pt x="120" y="40"/>
                  </a:cubicBezTo>
                  <a:cubicBezTo>
                    <a:pt x="120" y="39"/>
                    <a:pt x="121" y="37"/>
                    <a:pt x="119" y="37"/>
                  </a:cubicBezTo>
                  <a:cubicBezTo>
                    <a:pt x="119" y="37"/>
                    <a:pt x="118" y="38"/>
                    <a:pt x="117" y="38"/>
                  </a:cubicBezTo>
                  <a:cubicBezTo>
                    <a:pt x="117" y="38"/>
                    <a:pt x="117" y="38"/>
                    <a:pt x="117" y="38"/>
                  </a:cubicBezTo>
                  <a:cubicBezTo>
                    <a:pt x="118" y="35"/>
                    <a:pt x="118" y="33"/>
                    <a:pt x="119" y="31"/>
                  </a:cubicBezTo>
                  <a:cubicBezTo>
                    <a:pt x="119" y="31"/>
                    <a:pt x="119" y="31"/>
                    <a:pt x="119" y="31"/>
                  </a:cubicBezTo>
                  <a:cubicBezTo>
                    <a:pt x="120" y="31"/>
                    <a:pt x="121" y="31"/>
                    <a:pt x="121" y="32"/>
                  </a:cubicBezTo>
                  <a:cubicBezTo>
                    <a:pt x="121" y="32"/>
                    <a:pt x="122" y="32"/>
                    <a:pt x="123" y="32"/>
                  </a:cubicBezTo>
                  <a:cubicBezTo>
                    <a:pt x="123" y="32"/>
                    <a:pt x="123" y="32"/>
                    <a:pt x="124" y="32"/>
                  </a:cubicBezTo>
                  <a:cubicBezTo>
                    <a:pt x="125" y="31"/>
                    <a:pt x="122" y="29"/>
                    <a:pt x="124" y="28"/>
                  </a:cubicBezTo>
                  <a:cubicBezTo>
                    <a:pt x="123" y="28"/>
                    <a:pt x="123" y="28"/>
                    <a:pt x="123" y="28"/>
                  </a:cubicBezTo>
                  <a:cubicBezTo>
                    <a:pt x="122" y="28"/>
                    <a:pt x="122" y="28"/>
                    <a:pt x="122" y="29"/>
                  </a:cubicBezTo>
                  <a:cubicBezTo>
                    <a:pt x="121" y="29"/>
                    <a:pt x="121" y="29"/>
                    <a:pt x="121" y="29"/>
                  </a:cubicBezTo>
                  <a:cubicBezTo>
                    <a:pt x="121" y="29"/>
                    <a:pt x="121" y="29"/>
                    <a:pt x="121" y="29"/>
                  </a:cubicBezTo>
                  <a:cubicBezTo>
                    <a:pt x="121" y="25"/>
                    <a:pt x="123" y="25"/>
                    <a:pt x="123" y="22"/>
                  </a:cubicBezTo>
                  <a:cubicBezTo>
                    <a:pt x="124" y="22"/>
                    <a:pt x="124" y="23"/>
                    <a:pt x="125" y="23"/>
                  </a:cubicBezTo>
                  <a:cubicBezTo>
                    <a:pt x="125" y="23"/>
                    <a:pt x="126" y="22"/>
                    <a:pt x="126" y="22"/>
                  </a:cubicBezTo>
                  <a:cubicBezTo>
                    <a:pt x="124" y="21"/>
                    <a:pt x="123" y="20"/>
                    <a:pt x="121" y="20"/>
                  </a:cubicBezTo>
                  <a:moveTo>
                    <a:pt x="128" y="21"/>
                  </a:moveTo>
                  <a:cubicBezTo>
                    <a:pt x="126" y="21"/>
                    <a:pt x="126" y="25"/>
                    <a:pt x="128" y="25"/>
                  </a:cubicBezTo>
                  <a:cubicBezTo>
                    <a:pt x="128" y="24"/>
                    <a:pt x="130" y="23"/>
                    <a:pt x="129" y="21"/>
                  </a:cubicBezTo>
                  <a:cubicBezTo>
                    <a:pt x="129" y="21"/>
                    <a:pt x="129" y="21"/>
                    <a:pt x="128" y="21"/>
                  </a:cubicBezTo>
                  <a:moveTo>
                    <a:pt x="65" y="22"/>
                  </a:moveTo>
                  <a:cubicBezTo>
                    <a:pt x="64" y="22"/>
                    <a:pt x="64" y="22"/>
                    <a:pt x="63" y="22"/>
                  </a:cubicBezTo>
                  <a:cubicBezTo>
                    <a:pt x="62" y="22"/>
                    <a:pt x="61" y="22"/>
                    <a:pt x="60" y="22"/>
                  </a:cubicBezTo>
                  <a:cubicBezTo>
                    <a:pt x="60" y="22"/>
                    <a:pt x="60" y="22"/>
                    <a:pt x="59" y="22"/>
                  </a:cubicBezTo>
                  <a:cubicBezTo>
                    <a:pt x="58" y="24"/>
                    <a:pt x="58" y="25"/>
                    <a:pt x="59" y="27"/>
                  </a:cubicBezTo>
                  <a:cubicBezTo>
                    <a:pt x="59" y="27"/>
                    <a:pt x="59" y="27"/>
                    <a:pt x="59" y="27"/>
                  </a:cubicBezTo>
                  <a:cubicBezTo>
                    <a:pt x="60" y="27"/>
                    <a:pt x="60" y="26"/>
                    <a:pt x="61" y="26"/>
                  </a:cubicBezTo>
                  <a:cubicBezTo>
                    <a:pt x="61" y="26"/>
                    <a:pt x="61" y="26"/>
                    <a:pt x="61" y="26"/>
                  </a:cubicBezTo>
                  <a:cubicBezTo>
                    <a:pt x="61" y="26"/>
                    <a:pt x="61" y="26"/>
                    <a:pt x="61" y="26"/>
                  </a:cubicBezTo>
                  <a:cubicBezTo>
                    <a:pt x="61" y="27"/>
                    <a:pt x="62" y="28"/>
                    <a:pt x="61" y="28"/>
                  </a:cubicBezTo>
                  <a:cubicBezTo>
                    <a:pt x="60" y="28"/>
                    <a:pt x="60" y="28"/>
                    <a:pt x="60" y="27"/>
                  </a:cubicBezTo>
                  <a:cubicBezTo>
                    <a:pt x="58" y="31"/>
                    <a:pt x="61" y="33"/>
                    <a:pt x="64" y="33"/>
                  </a:cubicBezTo>
                  <a:cubicBezTo>
                    <a:pt x="65" y="33"/>
                    <a:pt x="66" y="33"/>
                    <a:pt x="67" y="32"/>
                  </a:cubicBezTo>
                  <a:cubicBezTo>
                    <a:pt x="68" y="35"/>
                    <a:pt x="68" y="35"/>
                    <a:pt x="68" y="38"/>
                  </a:cubicBezTo>
                  <a:cubicBezTo>
                    <a:pt x="68" y="38"/>
                    <a:pt x="68" y="38"/>
                    <a:pt x="68" y="38"/>
                  </a:cubicBezTo>
                  <a:cubicBezTo>
                    <a:pt x="68" y="38"/>
                    <a:pt x="68" y="39"/>
                    <a:pt x="67" y="39"/>
                  </a:cubicBezTo>
                  <a:cubicBezTo>
                    <a:pt x="66" y="38"/>
                    <a:pt x="67" y="35"/>
                    <a:pt x="65" y="35"/>
                  </a:cubicBezTo>
                  <a:cubicBezTo>
                    <a:pt x="64" y="35"/>
                    <a:pt x="64" y="36"/>
                    <a:pt x="64" y="36"/>
                  </a:cubicBezTo>
                  <a:cubicBezTo>
                    <a:pt x="63" y="38"/>
                    <a:pt x="66" y="40"/>
                    <a:pt x="68" y="40"/>
                  </a:cubicBezTo>
                  <a:cubicBezTo>
                    <a:pt x="70" y="40"/>
                    <a:pt x="72" y="38"/>
                    <a:pt x="71" y="33"/>
                  </a:cubicBezTo>
                  <a:cubicBezTo>
                    <a:pt x="69" y="33"/>
                    <a:pt x="69" y="30"/>
                    <a:pt x="67" y="29"/>
                  </a:cubicBezTo>
                  <a:cubicBezTo>
                    <a:pt x="67" y="30"/>
                    <a:pt x="66" y="30"/>
                    <a:pt x="66" y="30"/>
                  </a:cubicBezTo>
                  <a:cubicBezTo>
                    <a:pt x="65" y="30"/>
                    <a:pt x="63" y="29"/>
                    <a:pt x="63" y="29"/>
                  </a:cubicBezTo>
                  <a:cubicBezTo>
                    <a:pt x="63" y="28"/>
                    <a:pt x="64" y="28"/>
                    <a:pt x="64" y="28"/>
                  </a:cubicBezTo>
                  <a:cubicBezTo>
                    <a:pt x="64" y="28"/>
                    <a:pt x="64" y="28"/>
                    <a:pt x="65" y="28"/>
                  </a:cubicBezTo>
                  <a:cubicBezTo>
                    <a:pt x="65" y="29"/>
                    <a:pt x="65" y="29"/>
                    <a:pt x="65" y="29"/>
                  </a:cubicBezTo>
                  <a:cubicBezTo>
                    <a:pt x="65" y="29"/>
                    <a:pt x="66" y="29"/>
                    <a:pt x="66" y="28"/>
                  </a:cubicBezTo>
                  <a:cubicBezTo>
                    <a:pt x="66" y="26"/>
                    <a:pt x="66" y="25"/>
                    <a:pt x="67" y="24"/>
                  </a:cubicBezTo>
                  <a:cubicBezTo>
                    <a:pt x="66" y="22"/>
                    <a:pt x="66" y="22"/>
                    <a:pt x="65" y="22"/>
                  </a:cubicBezTo>
                  <a:moveTo>
                    <a:pt x="99" y="22"/>
                  </a:moveTo>
                  <a:cubicBezTo>
                    <a:pt x="99" y="22"/>
                    <a:pt x="99" y="22"/>
                    <a:pt x="99" y="22"/>
                  </a:cubicBezTo>
                  <a:cubicBezTo>
                    <a:pt x="99" y="22"/>
                    <a:pt x="99" y="22"/>
                    <a:pt x="99" y="22"/>
                  </a:cubicBezTo>
                  <a:moveTo>
                    <a:pt x="99" y="22"/>
                  </a:moveTo>
                  <a:cubicBezTo>
                    <a:pt x="95" y="23"/>
                    <a:pt x="95" y="31"/>
                    <a:pt x="98" y="34"/>
                  </a:cubicBezTo>
                  <a:cubicBezTo>
                    <a:pt x="101" y="30"/>
                    <a:pt x="98" y="26"/>
                    <a:pt x="99" y="22"/>
                  </a:cubicBezTo>
                  <a:moveTo>
                    <a:pt x="132" y="24"/>
                  </a:moveTo>
                  <a:cubicBezTo>
                    <a:pt x="131" y="24"/>
                    <a:pt x="130" y="24"/>
                    <a:pt x="130" y="25"/>
                  </a:cubicBezTo>
                  <a:cubicBezTo>
                    <a:pt x="131" y="29"/>
                    <a:pt x="126" y="31"/>
                    <a:pt x="129" y="33"/>
                  </a:cubicBezTo>
                  <a:cubicBezTo>
                    <a:pt x="128" y="32"/>
                    <a:pt x="128" y="32"/>
                    <a:pt x="128" y="32"/>
                  </a:cubicBezTo>
                  <a:cubicBezTo>
                    <a:pt x="127" y="32"/>
                    <a:pt x="127" y="34"/>
                    <a:pt x="127" y="36"/>
                  </a:cubicBezTo>
                  <a:cubicBezTo>
                    <a:pt x="124" y="36"/>
                    <a:pt x="121" y="40"/>
                    <a:pt x="124" y="42"/>
                  </a:cubicBezTo>
                  <a:cubicBezTo>
                    <a:pt x="124" y="41"/>
                    <a:pt x="126" y="40"/>
                    <a:pt x="125" y="38"/>
                  </a:cubicBezTo>
                  <a:cubicBezTo>
                    <a:pt x="125" y="38"/>
                    <a:pt x="126" y="38"/>
                    <a:pt x="126" y="38"/>
                  </a:cubicBezTo>
                  <a:cubicBezTo>
                    <a:pt x="127" y="38"/>
                    <a:pt x="127" y="38"/>
                    <a:pt x="128" y="37"/>
                  </a:cubicBezTo>
                  <a:cubicBezTo>
                    <a:pt x="128" y="40"/>
                    <a:pt x="124" y="41"/>
                    <a:pt x="126" y="44"/>
                  </a:cubicBezTo>
                  <a:cubicBezTo>
                    <a:pt x="127" y="44"/>
                    <a:pt x="128" y="44"/>
                    <a:pt x="128" y="44"/>
                  </a:cubicBezTo>
                  <a:cubicBezTo>
                    <a:pt x="129" y="43"/>
                    <a:pt x="128" y="40"/>
                    <a:pt x="128" y="40"/>
                  </a:cubicBezTo>
                  <a:cubicBezTo>
                    <a:pt x="128" y="40"/>
                    <a:pt x="128" y="40"/>
                    <a:pt x="128" y="40"/>
                  </a:cubicBezTo>
                  <a:cubicBezTo>
                    <a:pt x="129" y="40"/>
                    <a:pt x="129" y="41"/>
                    <a:pt x="129" y="41"/>
                  </a:cubicBezTo>
                  <a:cubicBezTo>
                    <a:pt x="129" y="41"/>
                    <a:pt x="129" y="42"/>
                    <a:pt x="129" y="42"/>
                  </a:cubicBezTo>
                  <a:cubicBezTo>
                    <a:pt x="129" y="42"/>
                    <a:pt x="130" y="42"/>
                    <a:pt x="130" y="42"/>
                  </a:cubicBezTo>
                  <a:cubicBezTo>
                    <a:pt x="132" y="41"/>
                    <a:pt x="131" y="38"/>
                    <a:pt x="133" y="38"/>
                  </a:cubicBezTo>
                  <a:cubicBezTo>
                    <a:pt x="133" y="34"/>
                    <a:pt x="131" y="34"/>
                    <a:pt x="133" y="31"/>
                  </a:cubicBezTo>
                  <a:cubicBezTo>
                    <a:pt x="133" y="31"/>
                    <a:pt x="133" y="30"/>
                    <a:pt x="133" y="30"/>
                  </a:cubicBezTo>
                  <a:cubicBezTo>
                    <a:pt x="132" y="30"/>
                    <a:pt x="132" y="31"/>
                    <a:pt x="132" y="31"/>
                  </a:cubicBezTo>
                  <a:cubicBezTo>
                    <a:pt x="132" y="31"/>
                    <a:pt x="131" y="31"/>
                    <a:pt x="131" y="31"/>
                  </a:cubicBezTo>
                  <a:cubicBezTo>
                    <a:pt x="131" y="31"/>
                    <a:pt x="131" y="31"/>
                    <a:pt x="131" y="30"/>
                  </a:cubicBezTo>
                  <a:cubicBezTo>
                    <a:pt x="131" y="30"/>
                    <a:pt x="131" y="28"/>
                    <a:pt x="132" y="28"/>
                  </a:cubicBezTo>
                  <a:cubicBezTo>
                    <a:pt x="132" y="29"/>
                    <a:pt x="132" y="30"/>
                    <a:pt x="133" y="30"/>
                  </a:cubicBezTo>
                  <a:cubicBezTo>
                    <a:pt x="133" y="30"/>
                    <a:pt x="134" y="30"/>
                    <a:pt x="134" y="30"/>
                  </a:cubicBezTo>
                  <a:cubicBezTo>
                    <a:pt x="134" y="28"/>
                    <a:pt x="132" y="29"/>
                    <a:pt x="132" y="27"/>
                  </a:cubicBezTo>
                  <a:cubicBezTo>
                    <a:pt x="133" y="27"/>
                    <a:pt x="133" y="27"/>
                    <a:pt x="133" y="27"/>
                  </a:cubicBezTo>
                  <a:cubicBezTo>
                    <a:pt x="133" y="27"/>
                    <a:pt x="134" y="27"/>
                    <a:pt x="134" y="28"/>
                  </a:cubicBezTo>
                  <a:cubicBezTo>
                    <a:pt x="134" y="28"/>
                    <a:pt x="135" y="28"/>
                    <a:pt x="135" y="28"/>
                  </a:cubicBezTo>
                  <a:cubicBezTo>
                    <a:pt x="135" y="28"/>
                    <a:pt x="135" y="28"/>
                    <a:pt x="135" y="27"/>
                  </a:cubicBezTo>
                  <a:cubicBezTo>
                    <a:pt x="133" y="27"/>
                    <a:pt x="133" y="27"/>
                    <a:pt x="133" y="24"/>
                  </a:cubicBezTo>
                  <a:cubicBezTo>
                    <a:pt x="133" y="24"/>
                    <a:pt x="132" y="24"/>
                    <a:pt x="132" y="24"/>
                  </a:cubicBezTo>
                  <a:moveTo>
                    <a:pt x="53" y="25"/>
                  </a:moveTo>
                  <a:cubicBezTo>
                    <a:pt x="51" y="26"/>
                    <a:pt x="54" y="27"/>
                    <a:pt x="51" y="28"/>
                  </a:cubicBezTo>
                  <a:cubicBezTo>
                    <a:pt x="54" y="34"/>
                    <a:pt x="58" y="37"/>
                    <a:pt x="61" y="43"/>
                  </a:cubicBezTo>
                  <a:cubicBezTo>
                    <a:pt x="59" y="44"/>
                    <a:pt x="58" y="45"/>
                    <a:pt x="57" y="45"/>
                  </a:cubicBezTo>
                  <a:cubicBezTo>
                    <a:pt x="53" y="45"/>
                    <a:pt x="51" y="38"/>
                    <a:pt x="47" y="35"/>
                  </a:cubicBezTo>
                  <a:cubicBezTo>
                    <a:pt x="47" y="35"/>
                    <a:pt x="47" y="35"/>
                    <a:pt x="48" y="35"/>
                  </a:cubicBezTo>
                  <a:cubicBezTo>
                    <a:pt x="48" y="35"/>
                    <a:pt x="49" y="35"/>
                    <a:pt x="49" y="34"/>
                  </a:cubicBezTo>
                  <a:cubicBezTo>
                    <a:pt x="48" y="33"/>
                    <a:pt x="48" y="31"/>
                    <a:pt x="46" y="31"/>
                  </a:cubicBezTo>
                  <a:cubicBezTo>
                    <a:pt x="45" y="33"/>
                    <a:pt x="47" y="34"/>
                    <a:pt x="43" y="35"/>
                  </a:cubicBezTo>
                  <a:cubicBezTo>
                    <a:pt x="47" y="40"/>
                    <a:pt x="52" y="44"/>
                    <a:pt x="55" y="49"/>
                  </a:cubicBezTo>
                  <a:cubicBezTo>
                    <a:pt x="55" y="49"/>
                    <a:pt x="55" y="49"/>
                    <a:pt x="55" y="49"/>
                  </a:cubicBezTo>
                  <a:cubicBezTo>
                    <a:pt x="60" y="49"/>
                    <a:pt x="59" y="44"/>
                    <a:pt x="64" y="44"/>
                  </a:cubicBezTo>
                  <a:cubicBezTo>
                    <a:pt x="64" y="38"/>
                    <a:pt x="55" y="37"/>
                    <a:pt x="59" y="30"/>
                  </a:cubicBezTo>
                  <a:cubicBezTo>
                    <a:pt x="58" y="30"/>
                    <a:pt x="58" y="30"/>
                    <a:pt x="58" y="30"/>
                  </a:cubicBezTo>
                  <a:cubicBezTo>
                    <a:pt x="57" y="30"/>
                    <a:pt x="57" y="32"/>
                    <a:pt x="56" y="32"/>
                  </a:cubicBezTo>
                  <a:cubicBezTo>
                    <a:pt x="56" y="30"/>
                    <a:pt x="54" y="31"/>
                    <a:pt x="55" y="29"/>
                  </a:cubicBezTo>
                  <a:cubicBezTo>
                    <a:pt x="55" y="29"/>
                    <a:pt x="56" y="29"/>
                    <a:pt x="56" y="28"/>
                  </a:cubicBezTo>
                  <a:cubicBezTo>
                    <a:pt x="56" y="26"/>
                    <a:pt x="54" y="25"/>
                    <a:pt x="53" y="25"/>
                  </a:cubicBezTo>
                  <a:moveTo>
                    <a:pt x="138" y="26"/>
                  </a:moveTo>
                  <a:cubicBezTo>
                    <a:pt x="138" y="26"/>
                    <a:pt x="138" y="26"/>
                    <a:pt x="137" y="26"/>
                  </a:cubicBezTo>
                  <a:cubicBezTo>
                    <a:pt x="136" y="27"/>
                    <a:pt x="138" y="27"/>
                    <a:pt x="138" y="28"/>
                  </a:cubicBezTo>
                  <a:cubicBezTo>
                    <a:pt x="138" y="28"/>
                    <a:pt x="138" y="28"/>
                    <a:pt x="138" y="28"/>
                  </a:cubicBezTo>
                  <a:cubicBezTo>
                    <a:pt x="136" y="28"/>
                    <a:pt x="136" y="30"/>
                    <a:pt x="135" y="30"/>
                  </a:cubicBezTo>
                  <a:cubicBezTo>
                    <a:pt x="135" y="32"/>
                    <a:pt x="135" y="33"/>
                    <a:pt x="134" y="35"/>
                  </a:cubicBezTo>
                  <a:cubicBezTo>
                    <a:pt x="134" y="35"/>
                    <a:pt x="134" y="35"/>
                    <a:pt x="134" y="35"/>
                  </a:cubicBezTo>
                  <a:cubicBezTo>
                    <a:pt x="137" y="35"/>
                    <a:pt x="138" y="30"/>
                    <a:pt x="139" y="28"/>
                  </a:cubicBezTo>
                  <a:cubicBezTo>
                    <a:pt x="139" y="28"/>
                    <a:pt x="139" y="28"/>
                    <a:pt x="139" y="28"/>
                  </a:cubicBezTo>
                  <a:cubicBezTo>
                    <a:pt x="139" y="28"/>
                    <a:pt x="139" y="28"/>
                    <a:pt x="139" y="27"/>
                  </a:cubicBezTo>
                  <a:cubicBezTo>
                    <a:pt x="138" y="27"/>
                    <a:pt x="138" y="26"/>
                    <a:pt x="138" y="26"/>
                  </a:cubicBezTo>
                  <a:moveTo>
                    <a:pt x="112" y="28"/>
                  </a:moveTo>
                  <a:cubicBezTo>
                    <a:pt x="111" y="30"/>
                    <a:pt x="111" y="32"/>
                    <a:pt x="112" y="33"/>
                  </a:cubicBezTo>
                  <a:cubicBezTo>
                    <a:pt x="113" y="31"/>
                    <a:pt x="114" y="29"/>
                    <a:pt x="112" y="28"/>
                  </a:cubicBezTo>
                  <a:moveTo>
                    <a:pt x="142" y="29"/>
                  </a:moveTo>
                  <a:cubicBezTo>
                    <a:pt x="141" y="29"/>
                    <a:pt x="140" y="29"/>
                    <a:pt x="139" y="29"/>
                  </a:cubicBezTo>
                  <a:cubicBezTo>
                    <a:pt x="139" y="30"/>
                    <a:pt x="139" y="32"/>
                    <a:pt x="138" y="33"/>
                  </a:cubicBezTo>
                  <a:cubicBezTo>
                    <a:pt x="141" y="33"/>
                    <a:pt x="143" y="34"/>
                    <a:pt x="143" y="38"/>
                  </a:cubicBezTo>
                  <a:cubicBezTo>
                    <a:pt x="144" y="38"/>
                    <a:pt x="145" y="39"/>
                    <a:pt x="146" y="39"/>
                  </a:cubicBezTo>
                  <a:cubicBezTo>
                    <a:pt x="146" y="39"/>
                    <a:pt x="147" y="39"/>
                    <a:pt x="148" y="38"/>
                  </a:cubicBezTo>
                  <a:cubicBezTo>
                    <a:pt x="148" y="38"/>
                    <a:pt x="148" y="38"/>
                    <a:pt x="148" y="38"/>
                  </a:cubicBezTo>
                  <a:cubicBezTo>
                    <a:pt x="148" y="38"/>
                    <a:pt x="148" y="38"/>
                    <a:pt x="148" y="38"/>
                  </a:cubicBezTo>
                  <a:cubicBezTo>
                    <a:pt x="147" y="46"/>
                    <a:pt x="135" y="46"/>
                    <a:pt x="135" y="53"/>
                  </a:cubicBezTo>
                  <a:cubicBezTo>
                    <a:pt x="138" y="53"/>
                    <a:pt x="140" y="49"/>
                    <a:pt x="143" y="49"/>
                  </a:cubicBezTo>
                  <a:cubicBezTo>
                    <a:pt x="143" y="49"/>
                    <a:pt x="143" y="49"/>
                    <a:pt x="144" y="49"/>
                  </a:cubicBezTo>
                  <a:cubicBezTo>
                    <a:pt x="142" y="51"/>
                    <a:pt x="142" y="54"/>
                    <a:pt x="138" y="54"/>
                  </a:cubicBezTo>
                  <a:cubicBezTo>
                    <a:pt x="138" y="57"/>
                    <a:pt x="138" y="63"/>
                    <a:pt x="141" y="63"/>
                  </a:cubicBezTo>
                  <a:cubicBezTo>
                    <a:pt x="141" y="63"/>
                    <a:pt x="142" y="63"/>
                    <a:pt x="142" y="63"/>
                  </a:cubicBezTo>
                  <a:cubicBezTo>
                    <a:pt x="143" y="63"/>
                    <a:pt x="141" y="62"/>
                    <a:pt x="142" y="61"/>
                  </a:cubicBezTo>
                  <a:cubicBezTo>
                    <a:pt x="142" y="61"/>
                    <a:pt x="142" y="61"/>
                    <a:pt x="142" y="61"/>
                  </a:cubicBezTo>
                  <a:cubicBezTo>
                    <a:pt x="143" y="61"/>
                    <a:pt x="143" y="60"/>
                    <a:pt x="144" y="60"/>
                  </a:cubicBezTo>
                  <a:cubicBezTo>
                    <a:pt x="144" y="59"/>
                    <a:pt x="145" y="59"/>
                    <a:pt x="146" y="59"/>
                  </a:cubicBezTo>
                  <a:cubicBezTo>
                    <a:pt x="146" y="59"/>
                    <a:pt x="146" y="59"/>
                    <a:pt x="146" y="59"/>
                  </a:cubicBezTo>
                  <a:cubicBezTo>
                    <a:pt x="146" y="60"/>
                    <a:pt x="147" y="60"/>
                    <a:pt x="147" y="60"/>
                  </a:cubicBezTo>
                  <a:cubicBezTo>
                    <a:pt x="144" y="62"/>
                    <a:pt x="148" y="65"/>
                    <a:pt x="145" y="66"/>
                  </a:cubicBezTo>
                  <a:cubicBezTo>
                    <a:pt x="144" y="65"/>
                    <a:pt x="143" y="65"/>
                    <a:pt x="142" y="65"/>
                  </a:cubicBezTo>
                  <a:cubicBezTo>
                    <a:pt x="141" y="65"/>
                    <a:pt x="140" y="65"/>
                    <a:pt x="139" y="65"/>
                  </a:cubicBezTo>
                  <a:cubicBezTo>
                    <a:pt x="137" y="58"/>
                    <a:pt x="129" y="54"/>
                    <a:pt x="125" y="48"/>
                  </a:cubicBezTo>
                  <a:cubicBezTo>
                    <a:pt x="125" y="48"/>
                    <a:pt x="125" y="48"/>
                    <a:pt x="124" y="48"/>
                  </a:cubicBezTo>
                  <a:cubicBezTo>
                    <a:pt x="123" y="48"/>
                    <a:pt x="119" y="45"/>
                    <a:pt x="118" y="43"/>
                  </a:cubicBezTo>
                  <a:cubicBezTo>
                    <a:pt x="118" y="43"/>
                    <a:pt x="118" y="43"/>
                    <a:pt x="118" y="43"/>
                  </a:cubicBezTo>
                  <a:cubicBezTo>
                    <a:pt x="117" y="43"/>
                    <a:pt x="116" y="43"/>
                    <a:pt x="116" y="43"/>
                  </a:cubicBezTo>
                  <a:cubicBezTo>
                    <a:pt x="116" y="41"/>
                    <a:pt x="115" y="40"/>
                    <a:pt x="113" y="40"/>
                  </a:cubicBezTo>
                  <a:cubicBezTo>
                    <a:pt x="112" y="41"/>
                    <a:pt x="111" y="42"/>
                    <a:pt x="109" y="43"/>
                  </a:cubicBezTo>
                  <a:cubicBezTo>
                    <a:pt x="109" y="42"/>
                    <a:pt x="110" y="42"/>
                    <a:pt x="110" y="41"/>
                  </a:cubicBezTo>
                  <a:cubicBezTo>
                    <a:pt x="105" y="40"/>
                    <a:pt x="97" y="38"/>
                    <a:pt x="91" y="38"/>
                  </a:cubicBezTo>
                  <a:cubicBezTo>
                    <a:pt x="90" y="38"/>
                    <a:pt x="89" y="38"/>
                    <a:pt x="88" y="38"/>
                  </a:cubicBezTo>
                  <a:cubicBezTo>
                    <a:pt x="88" y="39"/>
                    <a:pt x="87" y="40"/>
                    <a:pt x="87" y="41"/>
                  </a:cubicBezTo>
                  <a:cubicBezTo>
                    <a:pt x="103" y="41"/>
                    <a:pt x="112" y="45"/>
                    <a:pt x="124" y="50"/>
                  </a:cubicBezTo>
                  <a:cubicBezTo>
                    <a:pt x="123" y="53"/>
                    <a:pt x="125" y="53"/>
                    <a:pt x="127" y="53"/>
                  </a:cubicBezTo>
                  <a:cubicBezTo>
                    <a:pt x="127" y="53"/>
                    <a:pt x="128" y="53"/>
                    <a:pt x="128" y="53"/>
                  </a:cubicBezTo>
                  <a:cubicBezTo>
                    <a:pt x="128" y="58"/>
                    <a:pt x="134" y="58"/>
                    <a:pt x="133" y="63"/>
                  </a:cubicBezTo>
                  <a:cubicBezTo>
                    <a:pt x="134" y="63"/>
                    <a:pt x="135" y="64"/>
                    <a:pt x="136" y="65"/>
                  </a:cubicBezTo>
                  <a:cubicBezTo>
                    <a:pt x="136" y="65"/>
                    <a:pt x="136" y="65"/>
                    <a:pt x="136" y="65"/>
                  </a:cubicBezTo>
                  <a:cubicBezTo>
                    <a:pt x="135" y="65"/>
                    <a:pt x="135" y="65"/>
                    <a:pt x="135" y="65"/>
                  </a:cubicBezTo>
                  <a:cubicBezTo>
                    <a:pt x="135" y="65"/>
                    <a:pt x="134" y="65"/>
                    <a:pt x="134" y="65"/>
                  </a:cubicBezTo>
                  <a:cubicBezTo>
                    <a:pt x="134" y="65"/>
                    <a:pt x="134" y="65"/>
                    <a:pt x="134" y="65"/>
                  </a:cubicBezTo>
                  <a:cubicBezTo>
                    <a:pt x="138" y="68"/>
                    <a:pt x="139" y="73"/>
                    <a:pt x="142" y="77"/>
                  </a:cubicBezTo>
                  <a:cubicBezTo>
                    <a:pt x="138" y="76"/>
                    <a:pt x="137" y="74"/>
                    <a:pt x="133" y="74"/>
                  </a:cubicBezTo>
                  <a:cubicBezTo>
                    <a:pt x="132" y="74"/>
                    <a:pt x="131" y="74"/>
                    <a:pt x="131" y="74"/>
                  </a:cubicBezTo>
                  <a:cubicBezTo>
                    <a:pt x="136" y="84"/>
                    <a:pt x="153" y="80"/>
                    <a:pt x="161" y="86"/>
                  </a:cubicBezTo>
                  <a:cubicBezTo>
                    <a:pt x="160" y="88"/>
                    <a:pt x="160" y="90"/>
                    <a:pt x="160" y="92"/>
                  </a:cubicBezTo>
                  <a:cubicBezTo>
                    <a:pt x="165" y="92"/>
                    <a:pt x="165" y="97"/>
                    <a:pt x="167" y="100"/>
                  </a:cubicBezTo>
                  <a:cubicBezTo>
                    <a:pt x="166" y="108"/>
                    <a:pt x="163" y="118"/>
                    <a:pt x="153" y="119"/>
                  </a:cubicBezTo>
                  <a:cubicBezTo>
                    <a:pt x="152" y="121"/>
                    <a:pt x="153" y="124"/>
                    <a:pt x="151" y="124"/>
                  </a:cubicBezTo>
                  <a:cubicBezTo>
                    <a:pt x="150" y="124"/>
                    <a:pt x="149" y="124"/>
                    <a:pt x="149" y="124"/>
                  </a:cubicBezTo>
                  <a:cubicBezTo>
                    <a:pt x="148" y="124"/>
                    <a:pt x="147" y="124"/>
                    <a:pt x="147" y="125"/>
                  </a:cubicBezTo>
                  <a:cubicBezTo>
                    <a:pt x="142" y="119"/>
                    <a:pt x="129" y="120"/>
                    <a:pt x="121" y="116"/>
                  </a:cubicBezTo>
                  <a:cubicBezTo>
                    <a:pt x="120" y="118"/>
                    <a:pt x="119" y="118"/>
                    <a:pt x="120" y="120"/>
                  </a:cubicBezTo>
                  <a:cubicBezTo>
                    <a:pt x="122" y="121"/>
                    <a:pt x="128" y="120"/>
                    <a:pt x="129" y="124"/>
                  </a:cubicBezTo>
                  <a:cubicBezTo>
                    <a:pt x="121" y="127"/>
                    <a:pt x="114" y="135"/>
                    <a:pt x="105" y="135"/>
                  </a:cubicBezTo>
                  <a:cubicBezTo>
                    <a:pt x="104" y="135"/>
                    <a:pt x="104" y="135"/>
                    <a:pt x="103" y="135"/>
                  </a:cubicBezTo>
                  <a:cubicBezTo>
                    <a:pt x="102" y="136"/>
                    <a:pt x="101" y="136"/>
                    <a:pt x="100" y="137"/>
                  </a:cubicBezTo>
                  <a:cubicBezTo>
                    <a:pt x="99" y="136"/>
                    <a:pt x="98" y="135"/>
                    <a:pt x="97" y="135"/>
                  </a:cubicBezTo>
                  <a:cubicBezTo>
                    <a:pt x="96" y="135"/>
                    <a:pt x="96" y="135"/>
                    <a:pt x="96" y="135"/>
                  </a:cubicBezTo>
                  <a:cubicBezTo>
                    <a:pt x="96" y="136"/>
                    <a:pt x="97" y="138"/>
                    <a:pt x="96" y="138"/>
                  </a:cubicBezTo>
                  <a:cubicBezTo>
                    <a:pt x="96" y="138"/>
                    <a:pt x="96" y="138"/>
                    <a:pt x="96" y="138"/>
                  </a:cubicBezTo>
                  <a:cubicBezTo>
                    <a:pt x="95" y="137"/>
                    <a:pt x="93" y="136"/>
                    <a:pt x="93" y="135"/>
                  </a:cubicBezTo>
                  <a:cubicBezTo>
                    <a:pt x="93" y="135"/>
                    <a:pt x="92" y="135"/>
                    <a:pt x="92" y="135"/>
                  </a:cubicBezTo>
                  <a:cubicBezTo>
                    <a:pt x="91" y="135"/>
                    <a:pt x="90" y="135"/>
                    <a:pt x="89" y="136"/>
                  </a:cubicBezTo>
                  <a:cubicBezTo>
                    <a:pt x="78" y="134"/>
                    <a:pt x="64" y="129"/>
                    <a:pt x="58" y="118"/>
                  </a:cubicBezTo>
                  <a:cubicBezTo>
                    <a:pt x="58" y="118"/>
                    <a:pt x="59" y="118"/>
                    <a:pt x="59" y="118"/>
                  </a:cubicBezTo>
                  <a:cubicBezTo>
                    <a:pt x="60" y="118"/>
                    <a:pt x="61" y="119"/>
                    <a:pt x="62" y="119"/>
                  </a:cubicBezTo>
                  <a:cubicBezTo>
                    <a:pt x="65" y="118"/>
                    <a:pt x="63" y="116"/>
                    <a:pt x="63" y="115"/>
                  </a:cubicBezTo>
                  <a:cubicBezTo>
                    <a:pt x="66" y="118"/>
                    <a:pt x="73" y="124"/>
                    <a:pt x="77" y="124"/>
                  </a:cubicBezTo>
                  <a:cubicBezTo>
                    <a:pt x="80" y="124"/>
                    <a:pt x="82" y="122"/>
                    <a:pt x="82" y="116"/>
                  </a:cubicBezTo>
                  <a:cubicBezTo>
                    <a:pt x="81" y="115"/>
                    <a:pt x="80" y="114"/>
                    <a:pt x="79" y="114"/>
                  </a:cubicBezTo>
                  <a:cubicBezTo>
                    <a:pt x="76" y="114"/>
                    <a:pt x="74" y="116"/>
                    <a:pt x="75" y="119"/>
                  </a:cubicBezTo>
                  <a:cubicBezTo>
                    <a:pt x="75" y="119"/>
                    <a:pt x="75" y="119"/>
                    <a:pt x="75" y="119"/>
                  </a:cubicBezTo>
                  <a:cubicBezTo>
                    <a:pt x="76" y="119"/>
                    <a:pt x="76" y="119"/>
                    <a:pt x="77" y="119"/>
                  </a:cubicBezTo>
                  <a:cubicBezTo>
                    <a:pt x="77" y="120"/>
                    <a:pt x="78" y="120"/>
                    <a:pt x="78" y="120"/>
                  </a:cubicBezTo>
                  <a:cubicBezTo>
                    <a:pt x="79" y="120"/>
                    <a:pt x="79" y="120"/>
                    <a:pt x="79" y="120"/>
                  </a:cubicBezTo>
                  <a:cubicBezTo>
                    <a:pt x="79" y="119"/>
                    <a:pt x="79" y="117"/>
                    <a:pt x="80" y="117"/>
                  </a:cubicBezTo>
                  <a:cubicBezTo>
                    <a:pt x="80" y="117"/>
                    <a:pt x="80" y="117"/>
                    <a:pt x="80" y="117"/>
                  </a:cubicBezTo>
                  <a:cubicBezTo>
                    <a:pt x="80" y="119"/>
                    <a:pt x="81" y="121"/>
                    <a:pt x="79" y="122"/>
                  </a:cubicBezTo>
                  <a:cubicBezTo>
                    <a:pt x="79" y="121"/>
                    <a:pt x="78" y="121"/>
                    <a:pt x="77" y="121"/>
                  </a:cubicBezTo>
                  <a:cubicBezTo>
                    <a:pt x="77" y="121"/>
                    <a:pt x="76" y="121"/>
                    <a:pt x="76" y="121"/>
                  </a:cubicBezTo>
                  <a:cubicBezTo>
                    <a:pt x="76" y="121"/>
                    <a:pt x="75" y="121"/>
                    <a:pt x="75" y="121"/>
                  </a:cubicBezTo>
                  <a:cubicBezTo>
                    <a:pt x="75" y="121"/>
                    <a:pt x="74" y="121"/>
                    <a:pt x="74" y="121"/>
                  </a:cubicBezTo>
                  <a:cubicBezTo>
                    <a:pt x="72" y="117"/>
                    <a:pt x="68" y="115"/>
                    <a:pt x="65" y="111"/>
                  </a:cubicBezTo>
                  <a:cubicBezTo>
                    <a:pt x="64" y="111"/>
                    <a:pt x="64" y="111"/>
                    <a:pt x="63" y="111"/>
                  </a:cubicBezTo>
                  <a:cubicBezTo>
                    <a:pt x="61" y="111"/>
                    <a:pt x="59" y="111"/>
                    <a:pt x="58" y="112"/>
                  </a:cubicBezTo>
                  <a:cubicBezTo>
                    <a:pt x="60" y="113"/>
                    <a:pt x="57" y="116"/>
                    <a:pt x="59" y="118"/>
                  </a:cubicBezTo>
                  <a:cubicBezTo>
                    <a:pt x="59" y="118"/>
                    <a:pt x="59" y="118"/>
                    <a:pt x="59" y="118"/>
                  </a:cubicBezTo>
                  <a:cubicBezTo>
                    <a:pt x="58" y="118"/>
                    <a:pt x="57" y="118"/>
                    <a:pt x="57" y="118"/>
                  </a:cubicBezTo>
                  <a:cubicBezTo>
                    <a:pt x="54" y="113"/>
                    <a:pt x="50" y="108"/>
                    <a:pt x="51" y="101"/>
                  </a:cubicBezTo>
                  <a:cubicBezTo>
                    <a:pt x="50" y="101"/>
                    <a:pt x="49" y="101"/>
                    <a:pt x="49" y="101"/>
                  </a:cubicBezTo>
                  <a:cubicBezTo>
                    <a:pt x="47" y="101"/>
                    <a:pt x="46" y="101"/>
                    <a:pt x="46" y="102"/>
                  </a:cubicBezTo>
                  <a:cubicBezTo>
                    <a:pt x="50" y="124"/>
                    <a:pt x="72" y="139"/>
                    <a:pt x="95" y="139"/>
                  </a:cubicBezTo>
                  <a:cubicBezTo>
                    <a:pt x="102" y="139"/>
                    <a:pt x="109" y="138"/>
                    <a:pt x="116" y="134"/>
                  </a:cubicBezTo>
                  <a:cubicBezTo>
                    <a:pt x="116" y="134"/>
                    <a:pt x="116" y="134"/>
                    <a:pt x="116" y="134"/>
                  </a:cubicBezTo>
                  <a:cubicBezTo>
                    <a:pt x="116" y="134"/>
                    <a:pt x="116" y="134"/>
                    <a:pt x="116" y="134"/>
                  </a:cubicBezTo>
                  <a:cubicBezTo>
                    <a:pt x="115" y="135"/>
                    <a:pt x="116" y="137"/>
                    <a:pt x="115" y="137"/>
                  </a:cubicBezTo>
                  <a:cubicBezTo>
                    <a:pt x="114" y="137"/>
                    <a:pt x="113" y="137"/>
                    <a:pt x="111" y="137"/>
                  </a:cubicBezTo>
                  <a:cubicBezTo>
                    <a:pt x="111" y="138"/>
                    <a:pt x="110" y="139"/>
                    <a:pt x="110" y="141"/>
                  </a:cubicBezTo>
                  <a:cubicBezTo>
                    <a:pt x="111" y="141"/>
                    <a:pt x="111" y="141"/>
                    <a:pt x="111" y="141"/>
                  </a:cubicBezTo>
                  <a:cubicBezTo>
                    <a:pt x="112" y="141"/>
                    <a:pt x="112" y="141"/>
                    <a:pt x="112" y="141"/>
                  </a:cubicBezTo>
                  <a:cubicBezTo>
                    <a:pt x="112" y="140"/>
                    <a:pt x="112" y="140"/>
                    <a:pt x="113" y="140"/>
                  </a:cubicBezTo>
                  <a:cubicBezTo>
                    <a:pt x="113" y="140"/>
                    <a:pt x="113" y="140"/>
                    <a:pt x="113" y="140"/>
                  </a:cubicBezTo>
                  <a:cubicBezTo>
                    <a:pt x="113" y="142"/>
                    <a:pt x="114" y="142"/>
                    <a:pt x="115" y="143"/>
                  </a:cubicBezTo>
                  <a:cubicBezTo>
                    <a:pt x="114" y="144"/>
                    <a:pt x="114" y="145"/>
                    <a:pt x="113" y="146"/>
                  </a:cubicBezTo>
                  <a:cubicBezTo>
                    <a:pt x="116" y="149"/>
                    <a:pt x="114" y="157"/>
                    <a:pt x="119" y="159"/>
                  </a:cubicBezTo>
                  <a:cubicBezTo>
                    <a:pt x="120" y="158"/>
                    <a:pt x="118" y="155"/>
                    <a:pt x="119" y="154"/>
                  </a:cubicBezTo>
                  <a:cubicBezTo>
                    <a:pt x="121" y="152"/>
                    <a:pt x="122" y="153"/>
                    <a:pt x="123" y="151"/>
                  </a:cubicBezTo>
                  <a:cubicBezTo>
                    <a:pt x="123" y="154"/>
                    <a:pt x="125" y="155"/>
                    <a:pt x="127" y="156"/>
                  </a:cubicBezTo>
                  <a:cubicBezTo>
                    <a:pt x="125" y="149"/>
                    <a:pt x="119" y="145"/>
                    <a:pt x="116" y="139"/>
                  </a:cubicBezTo>
                  <a:cubicBezTo>
                    <a:pt x="116" y="139"/>
                    <a:pt x="116" y="139"/>
                    <a:pt x="116" y="139"/>
                  </a:cubicBezTo>
                  <a:cubicBezTo>
                    <a:pt x="117" y="139"/>
                    <a:pt x="117" y="139"/>
                    <a:pt x="117" y="139"/>
                  </a:cubicBezTo>
                  <a:cubicBezTo>
                    <a:pt x="117" y="139"/>
                    <a:pt x="117" y="139"/>
                    <a:pt x="117" y="139"/>
                  </a:cubicBezTo>
                  <a:cubicBezTo>
                    <a:pt x="118" y="139"/>
                    <a:pt x="118" y="139"/>
                    <a:pt x="118" y="139"/>
                  </a:cubicBezTo>
                  <a:cubicBezTo>
                    <a:pt x="119" y="136"/>
                    <a:pt x="117" y="136"/>
                    <a:pt x="117" y="134"/>
                  </a:cubicBezTo>
                  <a:cubicBezTo>
                    <a:pt x="117" y="133"/>
                    <a:pt x="118" y="133"/>
                    <a:pt x="118" y="133"/>
                  </a:cubicBezTo>
                  <a:cubicBezTo>
                    <a:pt x="119" y="133"/>
                    <a:pt x="119" y="134"/>
                    <a:pt x="120" y="134"/>
                  </a:cubicBezTo>
                  <a:cubicBezTo>
                    <a:pt x="120" y="134"/>
                    <a:pt x="121" y="134"/>
                    <a:pt x="121" y="134"/>
                  </a:cubicBezTo>
                  <a:cubicBezTo>
                    <a:pt x="122" y="134"/>
                    <a:pt x="122" y="134"/>
                    <a:pt x="122" y="134"/>
                  </a:cubicBezTo>
                  <a:cubicBezTo>
                    <a:pt x="121" y="131"/>
                    <a:pt x="124" y="131"/>
                    <a:pt x="125" y="129"/>
                  </a:cubicBezTo>
                  <a:cubicBezTo>
                    <a:pt x="127" y="126"/>
                    <a:pt x="131" y="125"/>
                    <a:pt x="135" y="125"/>
                  </a:cubicBezTo>
                  <a:cubicBezTo>
                    <a:pt x="141" y="125"/>
                    <a:pt x="147" y="127"/>
                    <a:pt x="154" y="128"/>
                  </a:cubicBezTo>
                  <a:cubicBezTo>
                    <a:pt x="154" y="125"/>
                    <a:pt x="154" y="122"/>
                    <a:pt x="156" y="121"/>
                  </a:cubicBezTo>
                  <a:cubicBezTo>
                    <a:pt x="170" y="121"/>
                    <a:pt x="174" y="96"/>
                    <a:pt x="163" y="88"/>
                  </a:cubicBezTo>
                  <a:cubicBezTo>
                    <a:pt x="164" y="87"/>
                    <a:pt x="164" y="85"/>
                    <a:pt x="164" y="83"/>
                  </a:cubicBezTo>
                  <a:cubicBezTo>
                    <a:pt x="160" y="81"/>
                    <a:pt x="153" y="81"/>
                    <a:pt x="150" y="78"/>
                  </a:cubicBezTo>
                  <a:cubicBezTo>
                    <a:pt x="151" y="77"/>
                    <a:pt x="153" y="78"/>
                    <a:pt x="153" y="76"/>
                  </a:cubicBezTo>
                  <a:cubicBezTo>
                    <a:pt x="152" y="75"/>
                    <a:pt x="151" y="75"/>
                    <a:pt x="151" y="75"/>
                  </a:cubicBezTo>
                  <a:cubicBezTo>
                    <a:pt x="150" y="75"/>
                    <a:pt x="149" y="75"/>
                    <a:pt x="148" y="76"/>
                  </a:cubicBezTo>
                  <a:cubicBezTo>
                    <a:pt x="147" y="76"/>
                    <a:pt x="147" y="76"/>
                    <a:pt x="146" y="76"/>
                  </a:cubicBezTo>
                  <a:cubicBezTo>
                    <a:pt x="145" y="76"/>
                    <a:pt x="145" y="76"/>
                    <a:pt x="144" y="76"/>
                  </a:cubicBezTo>
                  <a:cubicBezTo>
                    <a:pt x="144" y="80"/>
                    <a:pt x="150" y="76"/>
                    <a:pt x="149" y="79"/>
                  </a:cubicBezTo>
                  <a:cubicBezTo>
                    <a:pt x="147" y="79"/>
                    <a:pt x="146" y="78"/>
                    <a:pt x="144" y="78"/>
                  </a:cubicBezTo>
                  <a:cubicBezTo>
                    <a:pt x="144" y="78"/>
                    <a:pt x="144" y="78"/>
                    <a:pt x="143" y="78"/>
                  </a:cubicBezTo>
                  <a:cubicBezTo>
                    <a:pt x="145" y="76"/>
                    <a:pt x="143" y="74"/>
                    <a:pt x="143" y="72"/>
                  </a:cubicBezTo>
                  <a:cubicBezTo>
                    <a:pt x="143" y="72"/>
                    <a:pt x="144" y="73"/>
                    <a:pt x="144" y="73"/>
                  </a:cubicBezTo>
                  <a:cubicBezTo>
                    <a:pt x="144" y="73"/>
                    <a:pt x="145" y="73"/>
                    <a:pt x="145" y="72"/>
                  </a:cubicBezTo>
                  <a:cubicBezTo>
                    <a:pt x="145" y="70"/>
                    <a:pt x="143" y="71"/>
                    <a:pt x="143" y="69"/>
                  </a:cubicBezTo>
                  <a:cubicBezTo>
                    <a:pt x="143" y="69"/>
                    <a:pt x="143" y="69"/>
                    <a:pt x="143" y="69"/>
                  </a:cubicBezTo>
                  <a:cubicBezTo>
                    <a:pt x="144" y="69"/>
                    <a:pt x="144" y="68"/>
                    <a:pt x="145" y="68"/>
                  </a:cubicBezTo>
                  <a:cubicBezTo>
                    <a:pt x="146" y="69"/>
                    <a:pt x="146" y="70"/>
                    <a:pt x="148" y="71"/>
                  </a:cubicBezTo>
                  <a:cubicBezTo>
                    <a:pt x="148" y="71"/>
                    <a:pt x="148" y="71"/>
                    <a:pt x="148" y="71"/>
                  </a:cubicBezTo>
                  <a:cubicBezTo>
                    <a:pt x="148" y="71"/>
                    <a:pt x="148" y="71"/>
                    <a:pt x="148" y="71"/>
                  </a:cubicBezTo>
                  <a:cubicBezTo>
                    <a:pt x="148" y="71"/>
                    <a:pt x="148" y="71"/>
                    <a:pt x="148" y="71"/>
                  </a:cubicBezTo>
                  <a:cubicBezTo>
                    <a:pt x="146" y="71"/>
                    <a:pt x="147" y="73"/>
                    <a:pt x="147" y="74"/>
                  </a:cubicBezTo>
                  <a:cubicBezTo>
                    <a:pt x="147" y="74"/>
                    <a:pt x="147" y="74"/>
                    <a:pt x="147" y="74"/>
                  </a:cubicBezTo>
                  <a:cubicBezTo>
                    <a:pt x="147" y="74"/>
                    <a:pt x="148" y="74"/>
                    <a:pt x="148" y="74"/>
                  </a:cubicBezTo>
                  <a:cubicBezTo>
                    <a:pt x="148" y="74"/>
                    <a:pt x="148" y="74"/>
                    <a:pt x="149" y="74"/>
                  </a:cubicBezTo>
                  <a:cubicBezTo>
                    <a:pt x="149" y="74"/>
                    <a:pt x="150" y="74"/>
                    <a:pt x="151" y="73"/>
                  </a:cubicBezTo>
                  <a:cubicBezTo>
                    <a:pt x="151" y="72"/>
                    <a:pt x="149" y="71"/>
                    <a:pt x="150" y="69"/>
                  </a:cubicBezTo>
                  <a:cubicBezTo>
                    <a:pt x="150" y="69"/>
                    <a:pt x="151" y="69"/>
                    <a:pt x="151" y="69"/>
                  </a:cubicBezTo>
                  <a:cubicBezTo>
                    <a:pt x="152" y="69"/>
                    <a:pt x="151" y="68"/>
                    <a:pt x="151" y="67"/>
                  </a:cubicBezTo>
                  <a:cubicBezTo>
                    <a:pt x="155" y="65"/>
                    <a:pt x="164" y="65"/>
                    <a:pt x="162" y="59"/>
                  </a:cubicBezTo>
                  <a:cubicBezTo>
                    <a:pt x="157" y="61"/>
                    <a:pt x="152" y="65"/>
                    <a:pt x="148" y="65"/>
                  </a:cubicBezTo>
                  <a:cubicBezTo>
                    <a:pt x="147" y="65"/>
                    <a:pt x="147" y="65"/>
                    <a:pt x="147" y="65"/>
                  </a:cubicBezTo>
                  <a:cubicBezTo>
                    <a:pt x="152" y="62"/>
                    <a:pt x="154" y="58"/>
                    <a:pt x="160" y="56"/>
                  </a:cubicBezTo>
                  <a:cubicBezTo>
                    <a:pt x="160" y="54"/>
                    <a:pt x="159" y="54"/>
                    <a:pt x="159" y="52"/>
                  </a:cubicBezTo>
                  <a:cubicBezTo>
                    <a:pt x="159" y="52"/>
                    <a:pt x="158" y="52"/>
                    <a:pt x="158" y="52"/>
                  </a:cubicBezTo>
                  <a:cubicBezTo>
                    <a:pt x="157" y="52"/>
                    <a:pt x="157" y="52"/>
                    <a:pt x="156" y="52"/>
                  </a:cubicBezTo>
                  <a:cubicBezTo>
                    <a:pt x="156" y="52"/>
                    <a:pt x="155" y="53"/>
                    <a:pt x="155" y="53"/>
                  </a:cubicBezTo>
                  <a:cubicBezTo>
                    <a:pt x="155" y="53"/>
                    <a:pt x="154" y="52"/>
                    <a:pt x="154" y="52"/>
                  </a:cubicBezTo>
                  <a:cubicBezTo>
                    <a:pt x="153" y="54"/>
                    <a:pt x="151" y="56"/>
                    <a:pt x="149" y="57"/>
                  </a:cubicBezTo>
                  <a:cubicBezTo>
                    <a:pt x="149" y="57"/>
                    <a:pt x="150" y="57"/>
                    <a:pt x="150" y="57"/>
                  </a:cubicBezTo>
                  <a:cubicBezTo>
                    <a:pt x="151" y="57"/>
                    <a:pt x="151" y="57"/>
                    <a:pt x="152" y="57"/>
                  </a:cubicBezTo>
                  <a:cubicBezTo>
                    <a:pt x="152" y="56"/>
                    <a:pt x="153" y="56"/>
                    <a:pt x="154" y="56"/>
                  </a:cubicBezTo>
                  <a:cubicBezTo>
                    <a:pt x="154" y="56"/>
                    <a:pt x="154" y="56"/>
                    <a:pt x="154" y="56"/>
                  </a:cubicBezTo>
                  <a:cubicBezTo>
                    <a:pt x="153" y="57"/>
                    <a:pt x="152" y="59"/>
                    <a:pt x="149" y="59"/>
                  </a:cubicBezTo>
                  <a:cubicBezTo>
                    <a:pt x="149" y="59"/>
                    <a:pt x="149" y="59"/>
                    <a:pt x="149" y="59"/>
                  </a:cubicBezTo>
                  <a:cubicBezTo>
                    <a:pt x="149" y="57"/>
                    <a:pt x="148" y="56"/>
                    <a:pt x="147" y="56"/>
                  </a:cubicBezTo>
                  <a:cubicBezTo>
                    <a:pt x="145" y="56"/>
                    <a:pt x="145" y="58"/>
                    <a:pt x="145" y="59"/>
                  </a:cubicBezTo>
                  <a:cubicBezTo>
                    <a:pt x="144" y="58"/>
                    <a:pt x="144" y="57"/>
                    <a:pt x="143" y="57"/>
                  </a:cubicBezTo>
                  <a:cubicBezTo>
                    <a:pt x="142" y="57"/>
                    <a:pt x="142" y="57"/>
                    <a:pt x="142" y="58"/>
                  </a:cubicBezTo>
                  <a:cubicBezTo>
                    <a:pt x="140" y="54"/>
                    <a:pt x="144" y="52"/>
                    <a:pt x="148" y="52"/>
                  </a:cubicBezTo>
                  <a:cubicBezTo>
                    <a:pt x="154" y="48"/>
                    <a:pt x="155" y="44"/>
                    <a:pt x="150" y="38"/>
                  </a:cubicBezTo>
                  <a:cubicBezTo>
                    <a:pt x="149" y="38"/>
                    <a:pt x="149" y="38"/>
                    <a:pt x="149" y="38"/>
                  </a:cubicBezTo>
                  <a:cubicBezTo>
                    <a:pt x="148" y="38"/>
                    <a:pt x="148" y="37"/>
                    <a:pt x="148" y="37"/>
                  </a:cubicBezTo>
                  <a:cubicBezTo>
                    <a:pt x="147" y="37"/>
                    <a:pt x="147" y="36"/>
                    <a:pt x="146" y="36"/>
                  </a:cubicBezTo>
                  <a:cubicBezTo>
                    <a:pt x="146" y="36"/>
                    <a:pt x="146" y="37"/>
                    <a:pt x="146" y="37"/>
                  </a:cubicBezTo>
                  <a:cubicBezTo>
                    <a:pt x="145" y="33"/>
                    <a:pt x="141" y="32"/>
                    <a:pt x="142" y="29"/>
                  </a:cubicBezTo>
                  <a:moveTo>
                    <a:pt x="95" y="34"/>
                  </a:moveTo>
                  <a:cubicBezTo>
                    <a:pt x="95" y="34"/>
                    <a:pt x="94" y="34"/>
                    <a:pt x="94" y="34"/>
                  </a:cubicBezTo>
                  <a:cubicBezTo>
                    <a:pt x="94" y="34"/>
                    <a:pt x="94" y="34"/>
                    <a:pt x="94" y="34"/>
                  </a:cubicBezTo>
                  <a:cubicBezTo>
                    <a:pt x="94" y="35"/>
                    <a:pt x="94" y="35"/>
                    <a:pt x="94" y="35"/>
                  </a:cubicBezTo>
                  <a:cubicBezTo>
                    <a:pt x="95" y="35"/>
                    <a:pt x="95" y="35"/>
                    <a:pt x="95" y="35"/>
                  </a:cubicBezTo>
                  <a:cubicBezTo>
                    <a:pt x="96" y="34"/>
                    <a:pt x="96" y="34"/>
                    <a:pt x="95" y="34"/>
                  </a:cubicBezTo>
                  <a:moveTo>
                    <a:pt x="139" y="35"/>
                  </a:moveTo>
                  <a:cubicBezTo>
                    <a:pt x="138" y="39"/>
                    <a:pt x="134" y="42"/>
                    <a:pt x="134" y="46"/>
                  </a:cubicBezTo>
                  <a:cubicBezTo>
                    <a:pt x="134" y="46"/>
                    <a:pt x="133" y="46"/>
                    <a:pt x="133" y="46"/>
                  </a:cubicBezTo>
                  <a:cubicBezTo>
                    <a:pt x="132" y="46"/>
                    <a:pt x="131" y="47"/>
                    <a:pt x="130" y="48"/>
                  </a:cubicBezTo>
                  <a:cubicBezTo>
                    <a:pt x="130" y="48"/>
                    <a:pt x="131" y="48"/>
                    <a:pt x="131" y="49"/>
                  </a:cubicBezTo>
                  <a:cubicBezTo>
                    <a:pt x="135" y="47"/>
                    <a:pt x="141" y="41"/>
                    <a:pt x="140" y="38"/>
                  </a:cubicBezTo>
                  <a:cubicBezTo>
                    <a:pt x="141" y="38"/>
                    <a:pt x="141" y="39"/>
                    <a:pt x="142" y="39"/>
                  </a:cubicBezTo>
                  <a:cubicBezTo>
                    <a:pt x="142" y="39"/>
                    <a:pt x="142" y="39"/>
                    <a:pt x="143" y="39"/>
                  </a:cubicBezTo>
                  <a:cubicBezTo>
                    <a:pt x="143" y="36"/>
                    <a:pt x="141" y="36"/>
                    <a:pt x="139" y="35"/>
                  </a:cubicBezTo>
                  <a:moveTo>
                    <a:pt x="97" y="35"/>
                  </a:moveTo>
                  <a:cubicBezTo>
                    <a:pt x="97" y="35"/>
                    <a:pt x="97" y="35"/>
                    <a:pt x="97" y="36"/>
                  </a:cubicBezTo>
                  <a:cubicBezTo>
                    <a:pt x="97" y="36"/>
                    <a:pt x="98" y="36"/>
                    <a:pt x="98" y="36"/>
                  </a:cubicBezTo>
                  <a:cubicBezTo>
                    <a:pt x="98" y="36"/>
                    <a:pt x="98" y="35"/>
                    <a:pt x="98" y="35"/>
                  </a:cubicBezTo>
                  <a:cubicBezTo>
                    <a:pt x="98" y="35"/>
                    <a:pt x="98" y="35"/>
                    <a:pt x="97" y="35"/>
                  </a:cubicBezTo>
                  <a:moveTo>
                    <a:pt x="110" y="37"/>
                  </a:moveTo>
                  <a:cubicBezTo>
                    <a:pt x="110" y="37"/>
                    <a:pt x="110" y="37"/>
                    <a:pt x="109" y="37"/>
                  </a:cubicBezTo>
                  <a:cubicBezTo>
                    <a:pt x="109" y="37"/>
                    <a:pt x="109" y="37"/>
                    <a:pt x="109" y="37"/>
                  </a:cubicBezTo>
                  <a:cubicBezTo>
                    <a:pt x="109" y="38"/>
                    <a:pt x="109" y="38"/>
                    <a:pt x="109" y="38"/>
                  </a:cubicBezTo>
                  <a:cubicBezTo>
                    <a:pt x="110" y="38"/>
                    <a:pt x="110" y="38"/>
                    <a:pt x="110" y="38"/>
                  </a:cubicBezTo>
                  <a:cubicBezTo>
                    <a:pt x="111" y="37"/>
                    <a:pt x="111" y="37"/>
                    <a:pt x="110" y="37"/>
                  </a:cubicBezTo>
                  <a:moveTo>
                    <a:pt x="81" y="38"/>
                  </a:moveTo>
                  <a:cubicBezTo>
                    <a:pt x="81" y="39"/>
                    <a:pt x="81" y="40"/>
                    <a:pt x="79" y="41"/>
                  </a:cubicBezTo>
                  <a:cubicBezTo>
                    <a:pt x="79" y="40"/>
                    <a:pt x="79" y="40"/>
                    <a:pt x="79" y="39"/>
                  </a:cubicBezTo>
                  <a:cubicBezTo>
                    <a:pt x="77" y="39"/>
                    <a:pt x="77" y="42"/>
                    <a:pt x="76" y="43"/>
                  </a:cubicBezTo>
                  <a:cubicBezTo>
                    <a:pt x="72" y="44"/>
                    <a:pt x="65" y="48"/>
                    <a:pt x="61" y="52"/>
                  </a:cubicBezTo>
                  <a:cubicBezTo>
                    <a:pt x="62" y="53"/>
                    <a:pt x="62" y="53"/>
                    <a:pt x="62" y="53"/>
                  </a:cubicBezTo>
                  <a:cubicBezTo>
                    <a:pt x="70" y="50"/>
                    <a:pt x="76" y="44"/>
                    <a:pt x="84" y="42"/>
                  </a:cubicBezTo>
                  <a:cubicBezTo>
                    <a:pt x="84" y="40"/>
                    <a:pt x="82" y="39"/>
                    <a:pt x="81" y="38"/>
                  </a:cubicBezTo>
                  <a:moveTo>
                    <a:pt x="86" y="41"/>
                  </a:moveTo>
                  <a:cubicBezTo>
                    <a:pt x="85" y="41"/>
                    <a:pt x="85" y="41"/>
                    <a:pt x="85" y="41"/>
                  </a:cubicBezTo>
                  <a:cubicBezTo>
                    <a:pt x="85" y="41"/>
                    <a:pt x="85" y="41"/>
                    <a:pt x="85" y="42"/>
                  </a:cubicBezTo>
                  <a:cubicBezTo>
                    <a:pt x="86" y="42"/>
                    <a:pt x="87" y="42"/>
                    <a:pt x="86" y="41"/>
                  </a:cubicBezTo>
                  <a:moveTo>
                    <a:pt x="98" y="46"/>
                  </a:moveTo>
                  <a:cubicBezTo>
                    <a:pt x="98" y="46"/>
                    <a:pt x="98" y="46"/>
                    <a:pt x="98" y="46"/>
                  </a:cubicBezTo>
                  <a:cubicBezTo>
                    <a:pt x="98" y="46"/>
                    <a:pt x="98" y="46"/>
                    <a:pt x="98" y="46"/>
                  </a:cubicBezTo>
                  <a:moveTo>
                    <a:pt x="98" y="46"/>
                  </a:moveTo>
                  <a:cubicBezTo>
                    <a:pt x="94" y="48"/>
                    <a:pt x="90" y="48"/>
                    <a:pt x="88" y="51"/>
                  </a:cubicBezTo>
                  <a:cubicBezTo>
                    <a:pt x="88" y="51"/>
                    <a:pt x="88" y="51"/>
                    <a:pt x="88" y="51"/>
                  </a:cubicBezTo>
                  <a:cubicBezTo>
                    <a:pt x="89" y="51"/>
                    <a:pt x="89" y="52"/>
                    <a:pt x="90" y="52"/>
                  </a:cubicBezTo>
                  <a:cubicBezTo>
                    <a:pt x="90" y="50"/>
                    <a:pt x="92" y="49"/>
                    <a:pt x="94" y="49"/>
                  </a:cubicBezTo>
                  <a:cubicBezTo>
                    <a:pt x="96" y="49"/>
                    <a:pt x="99" y="52"/>
                    <a:pt x="98" y="55"/>
                  </a:cubicBezTo>
                  <a:cubicBezTo>
                    <a:pt x="97" y="56"/>
                    <a:pt x="97" y="57"/>
                    <a:pt x="96" y="57"/>
                  </a:cubicBezTo>
                  <a:cubicBezTo>
                    <a:pt x="96" y="57"/>
                    <a:pt x="96" y="57"/>
                    <a:pt x="96" y="57"/>
                  </a:cubicBezTo>
                  <a:cubicBezTo>
                    <a:pt x="96" y="55"/>
                    <a:pt x="97" y="52"/>
                    <a:pt x="95" y="52"/>
                  </a:cubicBezTo>
                  <a:cubicBezTo>
                    <a:pt x="95" y="52"/>
                    <a:pt x="95" y="52"/>
                    <a:pt x="95" y="52"/>
                  </a:cubicBezTo>
                  <a:cubicBezTo>
                    <a:pt x="92" y="53"/>
                    <a:pt x="92" y="57"/>
                    <a:pt x="94" y="59"/>
                  </a:cubicBezTo>
                  <a:cubicBezTo>
                    <a:pt x="94" y="59"/>
                    <a:pt x="95" y="59"/>
                    <a:pt x="95" y="59"/>
                  </a:cubicBezTo>
                  <a:cubicBezTo>
                    <a:pt x="96" y="59"/>
                    <a:pt x="97" y="58"/>
                    <a:pt x="98" y="58"/>
                  </a:cubicBezTo>
                  <a:cubicBezTo>
                    <a:pt x="98" y="57"/>
                    <a:pt x="99" y="57"/>
                    <a:pt x="99" y="57"/>
                  </a:cubicBezTo>
                  <a:cubicBezTo>
                    <a:pt x="100" y="57"/>
                    <a:pt x="100" y="57"/>
                    <a:pt x="100" y="57"/>
                  </a:cubicBezTo>
                  <a:cubicBezTo>
                    <a:pt x="100" y="54"/>
                    <a:pt x="102" y="50"/>
                    <a:pt x="100" y="48"/>
                  </a:cubicBezTo>
                  <a:cubicBezTo>
                    <a:pt x="99" y="48"/>
                    <a:pt x="98" y="48"/>
                    <a:pt x="98" y="48"/>
                  </a:cubicBezTo>
                  <a:cubicBezTo>
                    <a:pt x="98" y="48"/>
                    <a:pt x="97" y="48"/>
                    <a:pt x="98" y="46"/>
                  </a:cubicBezTo>
                  <a:moveTo>
                    <a:pt x="82" y="47"/>
                  </a:moveTo>
                  <a:cubicBezTo>
                    <a:pt x="81" y="47"/>
                    <a:pt x="80" y="47"/>
                    <a:pt x="79" y="47"/>
                  </a:cubicBezTo>
                  <a:cubicBezTo>
                    <a:pt x="76" y="51"/>
                    <a:pt x="80" y="55"/>
                    <a:pt x="84" y="55"/>
                  </a:cubicBezTo>
                  <a:cubicBezTo>
                    <a:pt x="85" y="55"/>
                    <a:pt x="87" y="54"/>
                    <a:pt x="87" y="52"/>
                  </a:cubicBezTo>
                  <a:cubicBezTo>
                    <a:pt x="87" y="52"/>
                    <a:pt x="86" y="52"/>
                    <a:pt x="86" y="52"/>
                  </a:cubicBezTo>
                  <a:cubicBezTo>
                    <a:pt x="85" y="52"/>
                    <a:pt x="85" y="52"/>
                    <a:pt x="84" y="52"/>
                  </a:cubicBezTo>
                  <a:cubicBezTo>
                    <a:pt x="83" y="53"/>
                    <a:pt x="83" y="53"/>
                    <a:pt x="82" y="53"/>
                  </a:cubicBezTo>
                  <a:cubicBezTo>
                    <a:pt x="82" y="53"/>
                    <a:pt x="82" y="53"/>
                    <a:pt x="81" y="52"/>
                  </a:cubicBezTo>
                  <a:cubicBezTo>
                    <a:pt x="82" y="51"/>
                    <a:pt x="85" y="51"/>
                    <a:pt x="84" y="48"/>
                  </a:cubicBezTo>
                  <a:cubicBezTo>
                    <a:pt x="83" y="47"/>
                    <a:pt x="83" y="47"/>
                    <a:pt x="82" y="47"/>
                  </a:cubicBezTo>
                  <a:moveTo>
                    <a:pt x="35" y="48"/>
                  </a:moveTo>
                  <a:cubicBezTo>
                    <a:pt x="34" y="48"/>
                    <a:pt x="34" y="48"/>
                    <a:pt x="34" y="48"/>
                  </a:cubicBezTo>
                  <a:cubicBezTo>
                    <a:pt x="34" y="51"/>
                    <a:pt x="33" y="52"/>
                    <a:pt x="32" y="56"/>
                  </a:cubicBezTo>
                  <a:cubicBezTo>
                    <a:pt x="18" y="58"/>
                    <a:pt x="14" y="78"/>
                    <a:pt x="25" y="87"/>
                  </a:cubicBezTo>
                  <a:cubicBezTo>
                    <a:pt x="25" y="90"/>
                    <a:pt x="22" y="94"/>
                    <a:pt x="27" y="94"/>
                  </a:cubicBezTo>
                  <a:cubicBezTo>
                    <a:pt x="28" y="92"/>
                    <a:pt x="26" y="87"/>
                    <a:pt x="28" y="86"/>
                  </a:cubicBezTo>
                  <a:cubicBezTo>
                    <a:pt x="17" y="81"/>
                    <a:pt x="21" y="57"/>
                    <a:pt x="35" y="57"/>
                  </a:cubicBezTo>
                  <a:cubicBezTo>
                    <a:pt x="34" y="53"/>
                    <a:pt x="40" y="54"/>
                    <a:pt x="39" y="49"/>
                  </a:cubicBezTo>
                  <a:cubicBezTo>
                    <a:pt x="38" y="49"/>
                    <a:pt x="36" y="48"/>
                    <a:pt x="35" y="48"/>
                  </a:cubicBezTo>
                  <a:moveTo>
                    <a:pt x="112" y="51"/>
                  </a:moveTo>
                  <a:cubicBezTo>
                    <a:pt x="107" y="52"/>
                    <a:pt x="104" y="59"/>
                    <a:pt x="109" y="63"/>
                  </a:cubicBezTo>
                  <a:cubicBezTo>
                    <a:pt x="111" y="62"/>
                    <a:pt x="113" y="62"/>
                    <a:pt x="114" y="61"/>
                  </a:cubicBezTo>
                  <a:cubicBezTo>
                    <a:pt x="115" y="59"/>
                    <a:pt x="114" y="58"/>
                    <a:pt x="112" y="58"/>
                  </a:cubicBezTo>
                  <a:cubicBezTo>
                    <a:pt x="112" y="58"/>
                    <a:pt x="111" y="58"/>
                    <a:pt x="110" y="59"/>
                  </a:cubicBezTo>
                  <a:cubicBezTo>
                    <a:pt x="110" y="60"/>
                    <a:pt x="111" y="60"/>
                    <a:pt x="110" y="61"/>
                  </a:cubicBezTo>
                  <a:cubicBezTo>
                    <a:pt x="109" y="60"/>
                    <a:pt x="108" y="59"/>
                    <a:pt x="108" y="58"/>
                  </a:cubicBezTo>
                  <a:cubicBezTo>
                    <a:pt x="109" y="57"/>
                    <a:pt x="108" y="56"/>
                    <a:pt x="109" y="55"/>
                  </a:cubicBezTo>
                  <a:cubicBezTo>
                    <a:pt x="109" y="55"/>
                    <a:pt x="109" y="55"/>
                    <a:pt x="110" y="55"/>
                  </a:cubicBezTo>
                  <a:cubicBezTo>
                    <a:pt x="110" y="55"/>
                    <a:pt x="111" y="55"/>
                    <a:pt x="111" y="55"/>
                  </a:cubicBezTo>
                  <a:cubicBezTo>
                    <a:pt x="112" y="55"/>
                    <a:pt x="112" y="54"/>
                    <a:pt x="113" y="54"/>
                  </a:cubicBezTo>
                  <a:cubicBezTo>
                    <a:pt x="113" y="54"/>
                    <a:pt x="113" y="54"/>
                    <a:pt x="113" y="54"/>
                  </a:cubicBezTo>
                  <a:cubicBezTo>
                    <a:pt x="117" y="57"/>
                    <a:pt x="120" y="66"/>
                    <a:pt x="125" y="66"/>
                  </a:cubicBezTo>
                  <a:cubicBezTo>
                    <a:pt x="126" y="66"/>
                    <a:pt x="128" y="65"/>
                    <a:pt x="129" y="64"/>
                  </a:cubicBezTo>
                  <a:cubicBezTo>
                    <a:pt x="129" y="63"/>
                    <a:pt x="129" y="62"/>
                    <a:pt x="129" y="61"/>
                  </a:cubicBezTo>
                  <a:cubicBezTo>
                    <a:pt x="129" y="61"/>
                    <a:pt x="129" y="61"/>
                    <a:pt x="129" y="61"/>
                  </a:cubicBezTo>
                  <a:cubicBezTo>
                    <a:pt x="127" y="61"/>
                    <a:pt x="127" y="59"/>
                    <a:pt x="125" y="59"/>
                  </a:cubicBezTo>
                  <a:cubicBezTo>
                    <a:pt x="124" y="61"/>
                    <a:pt x="127" y="60"/>
                    <a:pt x="127" y="62"/>
                  </a:cubicBezTo>
                  <a:cubicBezTo>
                    <a:pt x="126" y="63"/>
                    <a:pt x="126" y="63"/>
                    <a:pt x="124" y="63"/>
                  </a:cubicBezTo>
                  <a:cubicBezTo>
                    <a:pt x="124" y="63"/>
                    <a:pt x="124" y="63"/>
                    <a:pt x="124" y="63"/>
                  </a:cubicBezTo>
                  <a:cubicBezTo>
                    <a:pt x="122" y="61"/>
                    <a:pt x="118" y="59"/>
                    <a:pt x="119" y="55"/>
                  </a:cubicBezTo>
                  <a:cubicBezTo>
                    <a:pt x="119" y="55"/>
                    <a:pt x="119" y="55"/>
                    <a:pt x="119" y="55"/>
                  </a:cubicBezTo>
                  <a:cubicBezTo>
                    <a:pt x="117" y="55"/>
                    <a:pt x="115" y="52"/>
                    <a:pt x="112" y="51"/>
                  </a:cubicBezTo>
                  <a:moveTo>
                    <a:pt x="104" y="52"/>
                  </a:moveTo>
                  <a:cubicBezTo>
                    <a:pt x="104" y="52"/>
                    <a:pt x="104" y="52"/>
                    <a:pt x="104" y="53"/>
                  </a:cubicBezTo>
                  <a:cubicBezTo>
                    <a:pt x="104" y="53"/>
                    <a:pt x="104" y="53"/>
                    <a:pt x="104" y="53"/>
                  </a:cubicBezTo>
                  <a:cubicBezTo>
                    <a:pt x="105" y="53"/>
                    <a:pt x="105" y="53"/>
                    <a:pt x="105" y="53"/>
                  </a:cubicBezTo>
                  <a:cubicBezTo>
                    <a:pt x="105" y="53"/>
                    <a:pt x="104" y="52"/>
                    <a:pt x="104" y="52"/>
                  </a:cubicBezTo>
                  <a:moveTo>
                    <a:pt x="174" y="53"/>
                  </a:moveTo>
                  <a:cubicBezTo>
                    <a:pt x="174" y="53"/>
                    <a:pt x="174" y="53"/>
                    <a:pt x="174" y="53"/>
                  </a:cubicBezTo>
                  <a:cubicBezTo>
                    <a:pt x="174" y="53"/>
                    <a:pt x="174" y="54"/>
                    <a:pt x="174" y="54"/>
                  </a:cubicBezTo>
                  <a:cubicBezTo>
                    <a:pt x="175" y="54"/>
                    <a:pt x="175" y="54"/>
                    <a:pt x="175" y="54"/>
                  </a:cubicBezTo>
                  <a:cubicBezTo>
                    <a:pt x="175" y="54"/>
                    <a:pt x="175" y="54"/>
                    <a:pt x="175" y="53"/>
                  </a:cubicBezTo>
                  <a:cubicBezTo>
                    <a:pt x="175" y="53"/>
                    <a:pt x="175" y="53"/>
                    <a:pt x="174" y="53"/>
                  </a:cubicBezTo>
                  <a:moveTo>
                    <a:pt x="103" y="54"/>
                  </a:moveTo>
                  <a:cubicBezTo>
                    <a:pt x="103" y="54"/>
                    <a:pt x="103" y="54"/>
                    <a:pt x="102" y="54"/>
                  </a:cubicBezTo>
                  <a:cubicBezTo>
                    <a:pt x="102" y="54"/>
                    <a:pt x="102" y="54"/>
                    <a:pt x="102" y="54"/>
                  </a:cubicBezTo>
                  <a:cubicBezTo>
                    <a:pt x="102" y="54"/>
                    <a:pt x="102" y="54"/>
                    <a:pt x="102" y="54"/>
                  </a:cubicBezTo>
                  <a:cubicBezTo>
                    <a:pt x="102" y="55"/>
                    <a:pt x="101" y="57"/>
                    <a:pt x="102" y="58"/>
                  </a:cubicBezTo>
                  <a:cubicBezTo>
                    <a:pt x="103" y="58"/>
                    <a:pt x="104" y="58"/>
                    <a:pt x="105" y="58"/>
                  </a:cubicBezTo>
                  <a:cubicBezTo>
                    <a:pt x="104" y="56"/>
                    <a:pt x="105" y="56"/>
                    <a:pt x="105" y="54"/>
                  </a:cubicBezTo>
                  <a:cubicBezTo>
                    <a:pt x="105" y="54"/>
                    <a:pt x="104" y="54"/>
                    <a:pt x="103" y="54"/>
                  </a:cubicBezTo>
                  <a:moveTo>
                    <a:pt x="40" y="62"/>
                  </a:moveTo>
                  <a:cubicBezTo>
                    <a:pt x="35" y="62"/>
                    <a:pt x="31" y="67"/>
                    <a:pt x="30" y="72"/>
                  </a:cubicBezTo>
                  <a:cubicBezTo>
                    <a:pt x="29" y="77"/>
                    <a:pt x="31" y="82"/>
                    <a:pt x="37" y="82"/>
                  </a:cubicBezTo>
                  <a:cubicBezTo>
                    <a:pt x="37" y="82"/>
                    <a:pt x="38" y="82"/>
                    <a:pt x="38" y="82"/>
                  </a:cubicBezTo>
                  <a:cubicBezTo>
                    <a:pt x="39" y="74"/>
                    <a:pt x="44" y="70"/>
                    <a:pt x="40" y="62"/>
                  </a:cubicBezTo>
                  <a:cubicBezTo>
                    <a:pt x="40" y="62"/>
                    <a:pt x="40" y="62"/>
                    <a:pt x="40" y="62"/>
                  </a:cubicBezTo>
                  <a:moveTo>
                    <a:pt x="144" y="62"/>
                  </a:moveTo>
                  <a:cubicBezTo>
                    <a:pt x="144" y="62"/>
                    <a:pt x="143" y="63"/>
                    <a:pt x="143" y="63"/>
                  </a:cubicBezTo>
                  <a:cubicBezTo>
                    <a:pt x="143" y="63"/>
                    <a:pt x="143" y="63"/>
                    <a:pt x="143" y="63"/>
                  </a:cubicBezTo>
                  <a:cubicBezTo>
                    <a:pt x="143" y="64"/>
                    <a:pt x="143" y="64"/>
                    <a:pt x="143" y="64"/>
                  </a:cubicBezTo>
                  <a:cubicBezTo>
                    <a:pt x="144" y="64"/>
                    <a:pt x="144" y="64"/>
                    <a:pt x="144" y="64"/>
                  </a:cubicBezTo>
                  <a:cubicBezTo>
                    <a:pt x="145" y="63"/>
                    <a:pt x="145" y="62"/>
                    <a:pt x="144" y="62"/>
                  </a:cubicBezTo>
                  <a:moveTo>
                    <a:pt x="131" y="64"/>
                  </a:moveTo>
                  <a:cubicBezTo>
                    <a:pt x="130" y="64"/>
                    <a:pt x="130" y="64"/>
                    <a:pt x="130" y="64"/>
                  </a:cubicBezTo>
                  <a:cubicBezTo>
                    <a:pt x="130" y="65"/>
                    <a:pt x="130" y="65"/>
                    <a:pt x="131" y="65"/>
                  </a:cubicBezTo>
                  <a:cubicBezTo>
                    <a:pt x="131" y="65"/>
                    <a:pt x="131" y="64"/>
                    <a:pt x="131" y="64"/>
                  </a:cubicBezTo>
                  <a:cubicBezTo>
                    <a:pt x="131" y="64"/>
                    <a:pt x="131" y="64"/>
                    <a:pt x="131" y="64"/>
                  </a:cubicBezTo>
                  <a:moveTo>
                    <a:pt x="137" y="69"/>
                  </a:moveTo>
                  <a:cubicBezTo>
                    <a:pt x="137" y="69"/>
                    <a:pt x="137" y="69"/>
                    <a:pt x="136" y="69"/>
                  </a:cubicBezTo>
                  <a:cubicBezTo>
                    <a:pt x="137" y="70"/>
                    <a:pt x="137" y="70"/>
                    <a:pt x="137" y="70"/>
                  </a:cubicBezTo>
                  <a:cubicBezTo>
                    <a:pt x="137" y="70"/>
                    <a:pt x="137" y="70"/>
                    <a:pt x="137" y="69"/>
                  </a:cubicBezTo>
                  <a:cubicBezTo>
                    <a:pt x="137" y="69"/>
                    <a:pt x="137" y="69"/>
                    <a:pt x="137" y="69"/>
                  </a:cubicBezTo>
                  <a:moveTo>
                    <a:pt x="42" y="71"/>
                  </a:moveTo>
                  <a:cubicBezTo>
                    <a:pt x="41" y="71"/>
                    <a:pt x="41" y="72"/>
                    <a:pt x="41" y="73"/>
                  </a:cubicBezTo>
                  <a:cubicBezTo>
                    <a:pt x="41" y="73"/>
                    <a:pt x="41" y="73"/>
                    <a:pt x="41" y="73"/>
                  </a:cubicBezTo>
                  <a:cubicBezTo>
                    <a:pt x="42" y="73"/>
                    <a:pt x="43" y="73"/>
                    <a:pt x="42" y="71"/>
                  </a:cubicBezTo>
                  <a:cubicBezTo>
                    <a:pt x="42" y="71"/>
                    <a:pt x="42" y="71"/>
                    <a:pt x="42" y="71"/>
                  </a:cubicBezTo>
                  <a:moveTo>
                    <a:pt x="66" y="71"/>
                  </a:moveTo>
                  <a:cubicBezTo>
                    <a:pt x="66" y="72"/>
                    <a:pt x="66" y="73"/>
                    <a:pt x="66" y="74"/>
                  </a:cubicBezTo>
                  <a:cubicBezTo>
                    <a:pt x="65" y="74"/>
                    <a:pt x="64" y="74"/>
                    <a:pt x="63" y="74"/>
                  </a:cubicBezTo>
                  <a:cubicBezTo>
                    <a:pt x="63" y="77"/>
                    <a:pt x="62" y="78"/>
                    <a:pt x="62" y="81"/>
                  </a:cubicBezTo>
                  <a:cubicBezTo>
                    <a:pt x="65" y="81"/>
                    <a:pt x="65" y="78"/>
                    <a:pt x="66" y="75"/>
                  </a:cubicBezTo>
                  <a:cubicBezTo>
                    <a:pt x="67" y="76"/>
                    <a:pt x="68" y="75"/>
                    <a:pt x="68" y="76"/>
                  </a:cubicBezTo>
                  <a:cubicBezTo>
                    <a:pt x="69" y="79"/>
                    <a:pt x="69" y="82"/>
                    <a:pt x="67" y="83"/>
                  </a:cubicBezTo>
                  <a:cubicBezTo>
                    <a:pt x="67" y="83"/>
                    <a:pt x="66" y="83"/>
                    <a:pt x="66" y="83"/>
                  </a:cubicBezTo>
                  <a:cubicBezTo>
                    <a:pt x="66" y="83"/>
                    <a:pt x="66" y="83"/>
                    <a:pt x="66" y="83"/>
                  </a:cubicBezTo>
                  <a:cubicBezTo>
                    <a:pt x="65" y="83"/>
                    <a:pt x="65" y="83"/>
                    <a:pt x="65" y="83"/>
                  </a:cubicBezTo>
                  <a:cubicBezTo>
                    <a:pt x="65" y="83"/>
                    <a:pt x="64" y="83"/>
                    <a:pt x="64" y="83"/>
                  </a:cubicBezTo>
                  <a:cubicBezTo>
                    <a:pt x="65" y="87"/>
                    <a:pt x="62" y="87"/>
                    <a:pt x="59" y="87"/>
                  </a:cubicBezTo>
                  <a:cubicBezTo>
                    <a:pt x="59" y="90"/>
                    <a:pt x="63" y="92"/>
                    <a:pt x="65" y="92"/>
                  </a:cubicBezTo>
                  <a:cubicBezTo>
                    <a:pt x="67" y="92"/>
                    <a:pt x="68" y="91"/>
                    <a:pt x="69" y="90"/>
                  </a:cubicBezTo>
                  <a:cubicBezTo>
                    <a:pt x="68" y="89"/>
                    <a:pt x="65" y="89"/>
                    <a:pt x="63" y="88"/>
                  </a:cubicBezTo>
                  <a:cubicBezTo>
                    <a:pt x="70" y="88"/>
                    <a:pt x="75" y="74"/>
                    <a:pt x="66" y="71"/>
                  </a:cubicBezTo>
                  <a:moveTo>
                    <a:pt x="59" y="71"/>
                  </a:moveTo>
                  <a:cubicBezTo>
                    <a:pt x="59" y="73"/>
                    <a:pt x="58" y="74"/>
                    <a:pt x="57" y="74"/>
                  </a:cubicBezTo>
                  <a:cubicBezTo>
                    <a:pt x="56" y="74"/>
                    <a:pt x="57" y="72"/>
                    <a:pt x="55" y="72"/>
                  </a:cubicBezTo>
                  <a:cubicBezTo>
                    <a:pt x="55" y="72"/>
                    <a:pt x="55" y="72"/>
                    <a:pt x="55" y="72"/>
                  </a:cubicBezTo>
                  <a:cubicBezTo>
                    <a:pt x="55" y="75"/>
                    <a:pt x="55" y="76"/>
                    <a:pt x="56" y="78"/>
                  </a:cubicBezTo>
                  <a:cubicBezTo>
                    <a:pt x="56" y="78"/>
                    <a:pt x="57" y="78"/>
                    <a:pt x="57" y="78"/>
                  </a:cubicBezTo>
                  <a:cubicBezTo>
                    <a:pt x="58" y="78"/>
                    <a:pt x="59" y="78"/>
                    <a:pt x="59" y="79"/>
                  </a:cubicBezTo>
                  <a:cubicBezTo>
                    <a:pt x="56" y="81"/>
                    <a:pt x="57" y="86"/>
                    <a:pt x="54" y="88"/>
                  </a:cubicBezTo>
                  <a:cubicBezTo>
                    <a:pt x="54" y="88"/>
                    <a:pt x="54" y="88"/>
                    <a:pt x="54" y="88"/>
                  </a:cubicBezTo>
                  <a:cubicBezTo>
                    <a:pt x="55" y="88"/>
                    <a:pt x="55" y="88"/>
                    <a:pt x="55" y="88"/>
                  </a:cubicBezTo>
                  <a:cubicBezTo>
                    <a:pt x="55" y="89"/>
                    <a:pt x="55" y="89"/>
                    <a:pt x="56" y="89"/>
                  </a:cubicBezTo>
                  <a:cubicBezTo>
                    <a:pt x="56" y="89"/>
                    <a:pt x="56" y="89"/>
                    <a:pt x="56" y="89"/>
                  </a:cubicBezTo>
                  <a:cubicBezTo>
                    <a:pt x="58" y="85"/>
                    <a:pt x="65" y="75"/>
                    <a:pt x="59" y="71"/>
                  </a:cubicBezTo>
                  <a:moveTo>
                    <a:pt x="41" y="74"/>
                  </a:moveTo>
                  <a:cubicBezTo>
                    <a:pt x="41" y="75"/>
                    <a:pt x="41" y="76"/>
                    <a:pt x="41" y="78"/>
                  </a:cubicBezTo>
                  <a:cubicBezTo>
                    <a:pt x="43" y="78"/>
                    <a:pt x="45" y="79"/>
                    <a:pt x="46" y="79"/>
                  </a:cubicBezTo>
                  <a:cubicBezTo>
                    <a:pt x="47" y="79"/>
                    <a:pt x="47" y="79"/>
                    <a:pt x="48" y="79"/>
                  </a:cubicBezTo>
                  <a:cubicBezTo>
                    <a:pt x="48" y="77"/>
                    <a:pt x="46" y="77"/>
                    <a:pt x="47" y="75"/>
                  </a:cubicBezTo>
                  <a:cubicBezTo>
                    <a:pt x="46" y="75"/>
                    <a:pt x="46" y="75"/>
                    <a:pt x="45" y="75"/>
                  </a:cubicBezTo>
                  <a:cubicBezTo>
                    <a:pt x="44" y="75"/>
                    <a:pt x="42" y="75"/>
                    <a:pt x="41" y="74"/>
                  </a:cubicBezTo>
                  <a:moveTo>
                    <a:pt x="83" y="75"/>
                  </a:moveTo>
                  <a:cubicBezTo>
                    <a:pt x="82" y="75"/>
                    <a:pt x="81" y="75"/>
                    <a:pt x="81" y="75"/>
                  </a:cubicBezTo>
                  <a:cubicBezTo>
                    <a:pt x="81" y="78"/>
                    <a:pt x="80" y="80"/>
                    <a:pt x="79" y="80"/>
                  </a:cubicBezTo>
                  <a:cubicBezTo>
                    <a:pt x="78" y="80"/>
                    <a:pt x="78" y="80"/>
                    <a:pt x="78" y="79"/>
                  </a:cubicBezTo>
                  <a:cubicBezTo>
                    <a:pt x="78" y="82"/>
                    <a:pt x="76" y="82"/>
                    <a:pt x="76" y="84"/>
                  </a:cubicBezTo>
                  <a:cubicBezTo>
                    <a:pt x="76" y="84"/>
                    <a:pt x="78" y="84"/>
                    <a:pt x="77" y="85"/>
                  </a:cubicBezTo>
                  <a:cubicBezTo>
                    <a:pt x="77" y="85"/>
                    <a:pt x="76" y="85"/>
                    <a:pt x="76" y="85"/>
                  </a:cubicBezTo>
                  <a:cubicBezTo>
                    <a:pt x="79" y="88"/>
                    <a:pt x="75" y="91"/>
                    <a:pt x="78" y="94"/>
                  </a:cubicBezTo>
                  <a:cubicBezTo>
                    <a:pt x="78" y="94"/>
                    <a:pt x="79" y="94"/>
                    <a:pt x="79" y="94"/>
                  </a:cubicBezTo>
                  <a:cubicBezTo>
                    <a:pt x="87" y="94"/>
                    <a:pt x="87" y="87"/>
                    <a:pt x="87" y="79"/>
                  </a:cubicBezTo>
                  <a:cubicBezTo>
                    <a:pt x="86" y="78"/>
                    <a:pt x="83" y="78"/>
                    <a:pt x="83" y="75"/>
                  </a:cubicBezTo>
                  <a:moveTo>
                    <a:pt x="53" y="77"/>
                  </a:moveTo>
                  <a:cubicBezTo>
                    <a:pt x="52" y="77"/>
                    <a:pt x="51" y="78"/>
                    <a:pt x="51" y="78"/>
                  </a:cubicBezTo>
                  <a:cubicBezTo>
                    <a:pt x="52" y="79"/>
                    <a:pt x="52" y="81"/>
                    <a:pt x="54" y="81"/>
                  </a:cubicBezTo>
                  <a:cubicBezTo>
                    <a:pt x="54" y="80"/>
                    <a:pt x="55" y="80"/>
                    <a:pt x="55" y="80"/>
                  </a:cubicBezTo>
                  <a:cubicBezTo>
                    <a:pt x="55" y="80"/>
                    <a:pt x="56" y="80"/>
                    <a:pt x="56" y="80"/>
                  </a:cubicBezTo>
                  <a:cubicBezTo>
                    <a:pt x="56" y="79"/>
                    <a:pt x="54" y="77"/>
                    <a:pt x="53" y="77"/>
                  </a:cubicBezTo>
                  <a:moveTo>
                    <a:pt x="92" y="80"/>
                  </a:moveTo>
                  <a:cubicBezTo>
                    <a:pt x="92" y="80"/>
                    <a:pt x="91" y="80"/>
                    <a:pt x="91" y="81"/>
                  </a:cubicBezTo>
                  <a:cubicBezTo>
                    <a:pt x="91" y="81"/>
                    <a:pt x="91" y="82"/>
                    <a:pt x="91" y="83"/>
                  </a:cubicBezTo>
                  <a:cubicBezTo>
                    <a:pt x="92" y="83"/>
                    <a:pt x="94" y="83"/>
                    <a:pt x="94" y="84"/>
                  </a:cubicBezTo>
                  <a:cubicBezTo>
                    <a:pt x="92" y="87"/>
                    <a:pt x="90" y="93"/>
                    <a:pt x="87" y="94"/>
                  </a:cubicBezTo>
                  <a:cubicBezTo>
                    <a:pt x="88" y="94"/>
                    <a:pt x="88" y="96"/>
                    <a:pt x="88" y="97"/>
                  </a:cubicBezTo>
                  <a:cubicBezTo>
                    <a:pt x="89" y="97"/>
                    <a:pt x="90" y="97"/>
                    <a:pt x="90" y="97"/>
                  </a:cubicBezTo>
                  <a:cubicBezTo>
                    <a:pt x="91" y="95"/>
                    <a:pt x="92" y="93"/>
                    <a:pt x="91" y="90"/>
                  </a:cubicBezTo>
                  <a:cubicBezTo>
                    <a:pt x="95" y="89"/>
                    <a:pt x="97" y="86"/>
                    <a:pt x="98" y="82"/>
                  </a:cubicBezTo>
                  <a:cubicBezTo>
                    <a:pt x="96" y="82"/>
                    <a:pt x="94" y="80"/>
                    <a:pt x="92" y="80"/>
                  </a:cubicBezTo>
                  <a:moveTo>
                    <a:pt x="6" y="80"/>
                  </a:moveTo>
                  <a:cubicBezTo>
                    <a:pt x="6" y="80"/>
                    <a:pt x="6" y="80"/>
                    <a:pt x="6" y="81"/>
                  </a:cubicBezTo>
                  <a:cubicBezTo>
                    <a:pt x="6" y="81"/>
                    <a:pt x="6" y="82"/>
                    <a:pt x="6" y="83"/>
                  </a:cubicBezTo>
                  <a:cubicBezTo>
                    <a:pt x="6" y="83"/>
                    <a:pt x="6" y="83"/>
                    <a:pt x="6" y="83"/>
                  </a:cubicBezTo>
                  <a:cubicBezTo>
                    <a:pt x="6" y="83"/>
                    <a:pt x="7" y="82"/>
                    <a:pt x="7" y="82"/>
                  </a:cubicBezTo>
                  <a:cubicBezTo>
                    <a:pt x="7" y="81"/>
                    <a:pt x="7" y="80"/>
                    <a:pt x="6" y="80"/>
                  </a:cubicBezTo>
                  <a:moveTo>
                    <a:pt x="112" y="83"/>
                  </a:moveTo>
                  <a:cubicBezTo>
                    <a:pt x="111" y="85"/>
                    <a:pt x="110" y="86"/>
                    <a:pt x="108" y="86"/>
                  </a:cubicBezTo>
                  <a:cubicBezTo>
                    <a:pt x="108" y="86"/>
                    <a:pt x="108" y="86"/>
                    <a:pt x="108" y="86"/>
                  </a:cubicBezTo>
                  <a:cubicBezTo>
                    <a:pt x="108" y="88"/>
                    <a:pt x="109" y="88"/>
                    <a:pt x="110" y="89"/>
                  </a:cubicBezTo>
                  <a:cubicBezTo>
                    <a:pt x="111" y="88"/>
                    <a:pt x="111" y="86"/>
                    <a:pt x="112" y="86"/>
                  </a:cubicBezTo>
                  <a:cubicBezTo>
                    <a:pt x="114" y="87"/>
                    <a:pt x="114" y="88"/>
                    <a:pt x="114" y="90"/>
                  </a:cubicBezTo>
                  <a:cubicBezTo>
                    <a:pt x="112" y="91"/>
                    <a:pt x="111" y="93"/>
                    <a:pt x="109" y="94"/>
                  </a:cubicBezTo>
                  <a:cubicBezTo>
                    <a:pt x="110" y="94"/>
                    <a:pt x="110" y="94"/>
                    <a:pt x="110" y="94"/>
                  </a:cubicBezTo>
                  <a:cubicBezTo>
                    <a:pt x="112" y="94"/>
                    <a:pt x="113" y="96"/>
                    <a:pt x="113" y="97"/>
                  </a:cubicBezTo>
                  <a:cubicBezTo>
                    <a:pt x="112" y="99"/>
                    <a:pt x="111" y="100"/>
                    <a:pt x="109" y="100"/>
                  </a:cubicBezTo>
                  <a:cubicBezTo>
                    <a:pt x="108" y="99"/>
                    <a:pt x="110" y="98"/>
                    <a:pt x="109" y="96"/>
                  </a:cubicBezTo>
                  <a:cubicBezTo>
                    <a:pt x="109" y="96"/>
                    <a:pt x="109" y="96"/>
                    <a:pt x="109" y="96"/>
                  </a:cubicBezTo>
                  <a:cubicBezTo>
                    <a:pt x="108" y="96"/>
                    <a:pt x="108" y="96"/>
                    <a:pt x="108" y="96"/>
                  </a:cubicBezTo>
                  <a:cubicBezTo>
                    <a:pt x="108" y="96"/>
                    <a:pt x="107" y="96"/>
                    <a:pt x="107" y="96"/>
                  </a:cubicBezTo>
                  <a:cubicBezTo>
                    <a:pt x="107" y="96"/>
                    <a:pt x="107" y="96"/>
                    <a:pt x="107" y="96"/>
                  </a:cubicBezTo>
                  <a:cubicBezTo>
                    <a:pt x="105" y="99"/>
                    <a:pt x="108" y="102"/>
                    <a:pt x="111" y="102"/>
                  </a:cubicBezTo>
                  <a:cubicBezTo>
                    <a:pt x="112" y="102"/>
                    <a:pt x="113" y="101"/>
                    <a:pt x="114" y="101"/>
                  </a:cubicBezTo>
                  <a:cubicBezTo>
                    <a:pt x="114" y="94"/>
                    <a:pt x="121" y="85"/>
                    <a:pt x="112" y="83"/>
                  </a:cubicBezTo>
                  <a:moveTo>
                    <a:pt x="73" y="84"/>
                  </a:moveTo>
                  <a:cubicBezTo>
                    <a:pt x="72" y="84"/>
                    <a:pt x="71" y="84"/>
                    <a:pt x="71" y="85"/>
                  </a:cubicBezTo>
                  <a:cubicBezTo>
                    <a:pt x="71" y="85"/>
                    <a:pt x="72" y="85"/>
                    <a:pt x="73" y="85"/>
                  </a:cubicBezTo>
                  <a:cubicBezTo>
                    <a:pt x="74" y="85"/>
                    <a:pt x="75" y="85"/>
                    <a:pt x="75" y="84"/>
                  </a:cubicBezTo>
                  <a:cubicBezTo>
                    <a:pt x="74" y="84"/>
                    <a:pt x="73" y="84"/>
                    <a:pt x="73" y="84"/>
                  </a:cubicBezTo>
                  <a:moveTo>
                    <a:pt x="137" y="85"/>
                  </a:moveTo>
                  <a:cubicBezTo>
                    <a:pt x="137" y="85"/>
                    <a:pt x="137" y="85"/>
                    <a:pt x="136" y="86"/>
                  </a:cubicBezTo>
                  <a:cubicBezTo>
                    <a:pt x="137" y="86"/>
                    <a:pt x="137" y="86"/>
                    <a:pt x="137" y="86"/>
                  </a:cubicBezTo>
                  <a:cubicBezTo>
                    <a:pt x="137" y="86"/>
                    <a:pt x="137" y="86"/>
                    <a:pt x="137" y="86"/>
                  </a:cubicBezTo>
                  <a:cubicBezTo>
                    <a:pt x="137" y="85"/>
                    <a:pt x="137" y="85"/>
                    <a:pt x="137" y="85"/>
                  </a:cubicBezTo>
                  <a:moveTo>
                    <a:pt x="104" y="87"/>
                  </a:moveTo>
                  <a:cubicBezTo>
                    <a:pt x="104" y="87"/>
                    <a:pt x="104" y="87"/>
                    <a:pt x="104" y="87"/>
                  </a:cubicBezTo>
                  <a:cubicBezTo>
                    <a:pt x="104" y="88"/>
                    <a:pt x="103" y="88"/>
                    <a:pt x="103" y="88"/>
                  </a:cubicBezTo>
                  <a:cubicBezTo>
                    <a:pt x="103" y="88"/>
                    <a:pt x="102" y="88"/>
                    <a:pt x="102" y="88"/>
                  </a:cubicBezTo>
                  <a:cubicBezTo>
                    <a:pt x="101" y="87"/>
                    <a:pt x="101" y="87"/>
                    <a:pt x="101" y="87"/>
                  </a:cubicBezTo>
                  <a:cubicBezTo>
                    <a:pt x="100" y="87"/>
                    <a:pt x="100" y="87"/>
                    <a:pt x="100" y="88"/>
                  </a:cubicBezTo>
                  <a:cubicBezTo>
                    <a:pt x="100" y="90"/>
                    <a:pt x="104" y="89"/>
                    <a:pt x="106" y="90"/>
                  </a:cubicBezTo>
                  <a:cubicBezTo>
                    <a:pt x="105" y="89"/>
                    <a:pt x="106" y="87"/>
                    <a:pt x="104" y="87"/>
                  </a:cubicBezTo>
                  <a:moveTo>
                    <a:pt x="123" y="88"/>
                  </a:moveTo>
                  <a:cubicBezTo>
                    <a:pt x="123" y="88"/>
                    <a:pt x="123" y="88"/>
                    <a:pt x="123" y="88"/>
                  </a:cubicBezTo>
                  <a:cubicBezTo>
                    <a:pt x="122" y="89"/>
                    <a:pt x="120" y="90"/>
                    <a:pt x="121" y="93"/>
                  </a:cubicBezTo>
                  <a:cubicBezTo>
                    <a:pt x="121" y="94"/>
                    <a:pt x="121" y="94"/>
                    <a:pt x="121" y="94"/>
                  </a:cubicBezTo>
                  <a:cubicBezTo>
                    <a:pt x="121" y="94"/>
                    <a:pt x="122" y="94"/>
                    <a:pt x="122" y="93"/>
                  </a:cubicBezTo>
                  <a:cubicBezTo>
                    <a:pt x="122" y="93"/>
                    <a:pt x="122" y="93"/>
                    <a:pt x="122" y="93"/>
                  </a:cubicBezTo>
                  <a:cubicBezTo>
                    <a:pt x="122" y="93"/>
                    <a:pt x="123" y="93"/>
                    <a:pt x="123" y="93"/>
                  </a:cubicBezTo>
                  <a:cubicBezTo>
                    <a:pt x="123" y="94"/>
                    <a:pt x="123" y="96"/>
                    <a:pt x="123" y="97"/>
                  </a:cubicBezTo>
                  <a:cubicBezTo>
                    <a:pt x="123" y="97"/>
                    <a:pt x="122" y="97"/>
                    <a:pt x="122" y="97"/>
                  </a:cubicBezTo>
                  <a:cubicBezTo>
                    <a:pt x="122" y="97"/>
                    <a:pt x="122" y="97"/>
                    <a:pt x="122" y="97"/>
                  </a:cubicBezTo>
                  <a:cubicBezTo>
                    <a:pt x="121" y="97"/>
                    <a:pt x="121" y="96"/>
                    <a:pt x="121" y="96"/>
                  </a:cubicBezTo>
                  <a:cubicBezTo>
                    <a:pt x="121" y="96"/>
                    <a:pt x="121" y="97"/>
                    <a:pt x="121" y="97"/>
                  </a:cubicBezTo>
                  <a:cubicBezTo>
                    <a:pt x="122" y="99"/>
                    <a:pt x="123" y="100"/>
                    <a:pt x="123" y="101"/>
                  </a:cubicBezTo>
                  <a:cubicBezTo>
                    <a:pt x="127" y="99"/>
                    <a:pt x="125" y="92"/>
                    <a:pt x="126" y="89"/>
                  </a:cubicBezTo>
                  <a:cubicBezTo>
                    <a:pt x="125" y="89"/>
                    <a:pt x="125" y="88"/>
                    <a:pt x="123" y="88"/>
                  </a:cubicBezTo>
                  <a:moveTo>
                    <a:pt x="134" y="90"/>
                  </a:moveTo>
                  <a:cubicBezTo>
                    <a:pt x="134" y="92"/>
                    <a:pt x="134" y="95"/>
                    <a:pt x="132" y="95"/>
                  </a:cubicBezTo>
                  <a:cubicBezTo>
                    <a:pt x="134" y="100"/>
                    <a:pt x="129" y="103"/>
                    <a:pt x="130" y="109"/>
                  </a:cubicBezTo>
                  <a:cubicBezTo>
                    <a:pt x="130" y="109"/>
                    <a:pt x="130" y="109"/>
                    <a:pt x="131" y="109"/>
                  </a:cubicBezTo>
                  <a:cubicBezTo>
                    <a:pt x="131" y="109"/>
                    <a:pt x="132" y="109"/>
                    <a:pt x="133" y="109"/>
                  </a:cubicBezTo>
                  <a:cubicBezTo>
                    <a:pt x="134" y="109"/>
                    <a:pt x="135" y="110"/>
                    <a:pt x="136" y="110"/>
                  </a:cubicBezTo>
                  <a:cubicBezTo>
                    <a:pt x="136" y="110"/>
                    <a:pt x="137" y="109"/>
                    <a:pt x="137" y="109"/>
                  </a:cubicBezTo>
                  <a:cubicBezTo>
                    <a:pt x="136" y="108"/>
                    <a:pt x="134" y="108"/>
                    <a:pt x="133" y="106"/>
                  </a:cubicBezTo>
                  <a:cubicBezTo>
                    <a:pt x="134" y="104"/>
                    <a:pt x="133" y="101"/>
                    <a:pt x="135" y="100"/>
                  </a:cubicBezTo>
                  <a:cubicBezTo>
                    <a:pt x="136" y="101"/>
                    <a:pt x="136" y="102"/>
                    <a:pt x="138" y="102"/>
                  </a:cubicBezTo>
                  <a:cubicBezTo>
                    <a:pt x="138" y="102"/>
                    <a:pt x="138" y="102"/>
                    <a:pt x="138" y="102"/>
                  </a:cubicBezTo>
                  <a:cubicBezTo>
                    <a:pt x="139" y="100"/>
                    <a:pt x="138" y="99"/>
                    <a:pt x="136" y="98"/>
                  </a:cubicBezTo>
                  <a:cubicBezTo>
                    <a:pt x="136" y="98"/>
                    <a:pt x="136" y="99"/>
                    <a:pt x="136" y="99"/>
                  </a:cubicBezTo>
                  <a:cubicBezTo>
                    <a:pt x="135" y="99"/>
                    <a:pt x="135" y="99"/>
                    <a:pt x="135" y="99"/>
                  </a:cubicBezTo>
                  <a:cubicBezTo>
                    <a:pt x="136" y="97"/>
                    <a:pt x="135" y="94"/>
                    <a:pt x="137" y="93"/>
                  </a:cubicBezTo>
                  <a:cubicBezTo>
                    <a:pt x="137" y="93"/>
                    <a:pt x="137" y="93"/>
                    <a:pt x="137" y="93"/>
                  </a:cubicBezTo>
                  <a:cubicBezTo>
                    <a:pt x="138" y="93"/>
                    <a:pt x="138" y="94"/>
                    <a:pt x="138" y="94"/>
                  </a:cubicBezTo>
                  <a:cubicBezTo>
                    <a:pt x="139" y="94"/>
                    <a:pt x="139" y="94"/>
                    <a:pt x="140" y="94"/>
                  </a:cubicBezTo>
                  <a:cubicBezTo>
                    <a:pt x="140" y="94"/>
                    <a:pt x="140" y="94"/>
                    <a:pt x="140" y="94"/>
                  </a:cubicBezTo>
                  <a:cubicBezTo>
                    <a:pt x="141" y="93"/>
                    <a:pt x="142" y="93"/>
                    <a:pt x="142" y="92"/>
                  </a:cubicBezTo>
                  <a:cubicBezTo>
                    <a:pt x="139" y="90"/>
                    <a:pt x="137" y="91"/>
                    <a:pt x="134" y="90"/>
                  </a:cubicBezTo>
                  <a:moveTo>
                    <a:pt x="99" y="91"/>
                  </a:moveTo>
                  <a:cubicBezTo>
                    <a:pt x="99" y="91"/>
                    <a:pt x="99" y="91"/>
                    <a:pt x="99" y="91"/>
                  </a:cubicBezTo>
                  <a:cubicBezTo>
                    <a:pt x="98" y="91"/>
                    <a:pt x="98" y="92"/>
                    <a:pt x="98" y="93"/>
                  </a:cubicBezTo>
                  <a:cubicBezTo>
                    <a:pt x="99" y="93"/>
                    <a:pt x="100" y="93"/>
                    <a:pt x="101" y="93"/>
                  </a:cubicBezTo>
                  <a:cubicBezTo>
                    <a:pt x="101" y="92"/>
                    <a:pt x="101" y="91"/>
                    <a:pt x="99" y="91"/>
                  </a:cubicBezTo>
                  <a:moveTo>
                    <a:pt x="102" y="92"/>
                  </a:moveTo>
                  <a:cubicBezTo>
                    <a:pt x="102" y="92"/>
                    <a:pt x="102" y="92"/>
                    <a:pt x="101" y="92"/>
                  </a:cubicBezTo>
                  <a:cubicBezTo>
                    <a:pt x="101" y="94"/>
                    <a:pt x="102" y="94"/>
                    <a:pt x="103" y="94"/>
                  </a:cubicBezTo>
                  <a:cubicBezTo>
                    <a:pt x="104" y="94"/>
                    <a:pt x="104" y="94"/>
                    <a:pt x="105" y="94"/>
                  </a:cubicBezTo>
                  <a:cubicBezTo>
                    <a:pt x="105" y="93"/>
                    <a:pt x="104" y="92"/>
                    <a:pt x="102" y="92"/>
                  </a:cubicBezTo>
                  <a:moveTo>
                    <a:pt x="146" y="93"/>
                  </a:moveTo>
                  <a:cubicBezTo>
                    <a:pt x="142" y="93"/>
                    <a:pt x="145" y="100"/>
                    <a:pt x="146" y="101"/>
                  </a:cubicBezTo>
                  <a:cubicBezTo>
                    <a:pt x="144" y="104"/>
                    <a:pt x="138" y="109"/>
                    <a:pt x="142" y="112"/>
                  </a:cubicBezTo>
                  <a:cubicBezTo>
                    <a:pt x="143" y="110"/>
                    <a:pt x="143" y="106"/>
                    <a:pt x="146" y="106"/>
                  </a:cubicBezTo>
                  <a:cubicBezTo>
                    <a:pt x="146" y="108"/>
                    <a:pt x="145" y="110"/>
                    <a:pt x="146" y="113"/>
                  </a:cubicBezTo>
                  <a:cubicBezTo>
                    <a:pt x="146" y="113"/>
                    <a:pt x="147" y="113"/>
                    <a:pt x="148" y="113"/>
                  </a:cubicBezTo>
                  <a:cubicBezTo>
                    <a:pt x="148" y="107"/>
                    <a:pt x="148" y="104"/>
                    <a:pt x="148" y="99"/>
                  </a:cubicBezTo>
                  <a:cubicBezTo>
                    <a:pt x="148" y="99"/>
                    <a:pt x="148" y="99"/>
                    <a:pt x="149" y="99"/>
                  </a:cubicBezTo>
                  <a:cubicBezTo>
                    <a:pt x="151" y="99"/>
                    <a:pt x="150" y="96"/>
                    <a:pt x="152" y="95"/>
                  </a:cubicBezTo>
                  <a:cubicBezTo>
                    <a:pt x="152" y="95"/>
                    <a:pt x="152" y="95"/>
                    <a:pt x="151" y="95"/>
                  </a:cubicBezTo>
                  <a:cubicBezTo>
                    <a:pt x="151" y="95"/>
                    <a:pt x="150" y="96"/>
                    <a:pt x="149" y="96"/>
                  </a:cubicBezTo>
                  <a:cubicBezTo>
                    <a:pt x="149" y="97"/>
                    <a:pt x="148" y="98"/>
                    <a:pt x="148" y="98"/>
                  </a:cubicBezTo>
                  <a:cubicBezTo>
                    <a:pt x="148" y="98"/>
                    <a:pt x="148" y="97"/>
                    <a:pt x="148" y="97"/>
                  </a:cubicBezTo>
                  <a:cubicBezTo>
                    <a:pt x="148" y="95"/>
                    <a:pt x="147" y="94"/>
                    <a:pt x="146" y="93"/>
                  </a:cubicBezTo>
                  <a:moveTo>
                    <a:pt x="120" y="96"/>
                  </a:moveTo>
                  <a:cubicBezTo>
                    <a:pt x="119" y="96"/>
                    <a:pt x="118" y="96"/>
                    <a:pt x="118" y="96"/>
                  </a:cubicBezTo>
                  <a:cubicBezTo>
                    <a:pt x="117" y="98"/>
                    <a:pt x="118" y="98"/>
                    <a:pt x="119" y="98"/>
                  </a:cubicBezTo>
                  <a:cubicBezTo>
                    <a:pt x="119" y="98"/>
                    <a:pt x="120" y="98"/>
                    <a:pt x="120" y="98"/>
                  </a:cubicBezTo>
                  <a:cubicBezTo>
                    <a:pt x="120" y="98"/>
                    <a:pt x="120" y="97"/>
                    <a:pt x="120" y="96"/>
                  </a:cubicBezTo>
                  <a:moveTo>
                    <a:pt x="157" y="96"/>
                  </a:moveTo>
                  <a:cubicBezTo>
                    <a:pt x="151" y="96"/>
                    <a:pt x="151" y="109"/>
                    <a:pt x="150" y="114"/>
                  </a:cubicBezTo>
                  <a:cubicBezTo>
                    <a:pt x="150" y="114"/>
                    <a:pt x="151" y="114"/>
                    <a:pt x="151" y="114"/>
                  </a:cubicBezTo>
                  <a:cubicBezTo>
                    <a:pt x="151" y="114"/>
                    <a:pt x="151" y="114"/>
                    <a:pt x="152" y="114"/>
                  </a:cubicBezTo>
                  <a:cubicBezTo>
                    <a:pt x="152" y="114"/>
                    <a:pt x="152" y="114"/>
                    <a:pt x="152" y="114"/>
                  </a:cubicBezTo>
                  <a:cubicBezTo>
                    <a:pt x="153" y="114"/>
                    <a:pt x="153" y="114"/>
                    <a:pt x="153" y="114"/>
                  </a:cubicBezTo>
                  <a:cubicBezTo>
                    <a:pt x="152" y="110"/>
                    <a:pt x="154" y="107"/>
                    <a:pt x="156" y="106"/>
                  </a:cubicBezTo>
                  <a:cubicBezTo>
                    <a:pt x="153" y="105"/>
                    <a:pt x="154" y="98"/>
                    <a:pt x="157" y="98"/>
                  </a:cubicBezTo>
                  <a:cubicBezTo>
                    <a:pt x="157" y="98"/>
                    <a:pt x="157" y="98"/>
                    <a:pt x="157" y="98"/>
                  </a:cubicBezTo>
                  <a:cubicBezTo>
                    <a:pt x="159" y="101"/>
                    <a:pt x="154" y="105"/>
                    <a:pt x="158" y="107"/>
                  </a:cubicBezTo>
                  <a:cubicBezTo>
                    <a:pt x="161" y="105"/>
                    <a:pt x="161" y="101"/>
                    <a:pt x="161" y="97"/>
                  </a:cubicBezTo>
                  <a:cubicBezTo>
                    <a:pt x="160" y="97"/>
                    <a:pt x="158" y="96"/>
                    <a:pt x="157" y="96"/>
                  </a:cubicBezTo>
                  <a:moveTo>
                    <a:pt x="118" y="102"/>
                  </a:moveTo>
                  <a:cubicBezTo>
                    <a:pt x="117" y="102"/>
                    <a:pt x="116" y="103"/>
                    <a:pt x="115" y="103"/>
                  </a:cubicBezTo>
                  <a:cubicBezTo>
                    <a:pt x="117" y="103"/>
                    <a:pt x="120" y="106"/>
                    <a:pt x="122" y="106"/>
                  </a:cubicBezTo>
                  <a:cubicBezTo>
                    <a:pt x="123" y="106"/>
                    <a:pt x="124" y="106"/>
                    <a:pt x="124" y="105"/>
                  </a:cubicBezTo>
                  <a:cubicBezTo>
                    <a:pt x="123" y="103"/>
                    <a:pt x="120" y="102"/>
                    <a:pt x="118" y="102"/>
                  </a:cubicBezTo>
                  <a:moveTo>
                    <a:pt x="41" y="109"/>
                  </a:moveTo>
                  <a:cubicBezTo>
                    <a:pt x="40" y="110"/>
                    <a:pt x="42" y="110"/>
                    <a:pt x="41" y="111"/>
                  </a:cubicBezTo>
                  <a:cubicBezTo>
                    <a:pt x="41" y="111"/>
                    <a:pt x="41" y="111"/>
                    <a:pt x="40" y="111"/>
                  </a:cubicBezTo>
                  <a:cubicBezTo>
                    <a:pt x="39" y="111"/>
                    <a:pt x="38" y="112"/>
                    <a:pt x="36" y="112"/>
                  </a:cubicBezTo>
                  <a:cubicBezTo>
                    <a:pt x="36" y="114"/>
                    <a:pt x="37" y="114"/>
                    <a:pt x="37" y="115"/>
                  </a:cubicBezTo>
                  <a:cubicBezTo>
                    <a:pt x="38" y="115"/>
                    <a:pt x="38" y="115"/>
                    <a:pt x="38" y="115"/>
                  </a:cubicBezTo>
                  <a:cubicBezTo>
                    <a:pt x="40" y="115"/>
                    <a:pt x="40" y="114"/>
                    <a:pt x="41" y="114"/>
                  </a:cubicBezTo>
                  <a:cubicBezTo>
                    <a:pt x="42" y="114"/>
                    <a:pt x="43" y="114"/>
                    <a:pt x="43" y="116"/>
                  </a:cubicBezTo>
                  <a:cubicBezTo>
                    <a:pt x="43" y="117"/>
                    <a:pt x="41" y="117"/>
                    <a:pt x="40" y="118"/>
                  </a:cubicBezTo>
                  <a:cubicBezTo>
                    <a:pt x="37" y="118"/>
                    <a:pt x="37" y="114"/>
                    <a:pt x="34" y="113"/>
                  </a:cubicBezTo>
                  <a:cubicBezTo>
                    <a:pt x="33" y="114"/>
                    <a:pt x="35" y="115"/>
                    <a:pt x="34" y="116"/>
                  </a:cubicBezTo>
                  <a:cubicBezTo>
                    <a:pt x="34" y="116"/>
                    <a:pt x="34" y="116"/>
                    <a:pt x="34" y="116"/>
                  </a:cubicBezTo>
                  <a:cubicBezTo>
                    <a:pt x="33" y="116"/>
                    <a:pt x="33" y="116"/>
                    <a:pt x="33" y="116"/>
                  </a:cubicBezTo>
                  <a:cubicBezTo>
                    <a:pt x="32" y="116"/>
                    <a:pt x="32" y="115"/>
                    <a:pt x="31" y="115"/>
                  </a:cubicBezTo>
                  <a:cubicBezTo>
                    <a:pt x="29" y="115"/>
                    <a:pt x="28" y="116"/>
                    <a:pt x="27" y="117"/>
                  </a:cubicBezTo>
                  <a:cubicBezTo>
                    <a:pt x="28" y="120"/>
                    <a:pt x="30" y="127"/>
                    <a:pt x="33" y="127"/>
                  </a:cubicBezTo>
                  <a:cubicBezTo>
                    <a:pt x="33" y="127"/>
                    <a:pt x="33" y="127"/>
                    <a:pt x="34" y="126"/>
                  </a:cubicBezTo>
                  <a:cubicBezTo>
                    <a:pt x="35" y="133"/>
                    <a:pt x="38" y="138"/>
                    <a:pt x="43" y="141"/>
                  </a:cubicBezTo>
                  <a:cubicBezTo>
                    <a:pt x="45" y="136"/>
                    <a:pt x="39" y="132"/>
                    <a:pt x="36" y="129"/>
                  </a:cubicBezTo>
                  <a:cubicBezTo>
                    <a:pt x="38" y="128"/>
                    <a:pt x="37" y="126"/>
                    <a:pt x="37" y="124"/>
                  </a:cubicBezTo>
                  <a:cubicBezTo>
                    <a:pt x="37" y="124"/>
                    <a:pt x="37" y="124"/>
                    <a:pt x="37" y="124"/>
                  </a:cubicBezTo>
                  <a:cubicBezTo>
                    <a:pt x="36" y="124"/>
                    <a:pt x="36" y="125"/>
                    <a:pt x="36" y="125"/>
                  </a:cubicBezTo>
                  <a:cubicBezTo>
                    <a:pt x="36" y="126"/>
                    <a:pt x="36" y="126"/>
                    <a:pt x="35" y="126"/>
                  </a:cubicBezTo>
                  <a:cubicBezTo>
                    <a:pt x="35" y="126"/>
                    <a:pt x="35" y="126"/>
                    <a:pt x="35" y="126"/>
                  </a:cubicBezTo>
                  <a:cubicBezTo>
                    <a:pt x="33" y="124"/>
                    <a:pt x="32" y="122"/>
                    <a:pt x="32" y="119"/>
                  </a:cubicBezTo>
                  <a:cubicBezTo>
                    <a:pt x="33" y="120"/>
                    <a:pt x="36" y="119"/>
                    <a:pt x="36" y="121"/>
                  </a:cubicBezTo>
                  <a:cubicBezTo>
                    <a:pt x="37" y="121"/>
                    <a:pt x="37" y="121"/>
                    <a:pt x="38" y="121"/>
                  </a:cubicBezTo>
                  <a:cubicBezTo>
                    <a:pt x="39" y="121"/>
                    <a:pt x="39" y="121"/>
                    <a:pt x="40" y="122"/>
                  </a:cubicBezTo>
                  <a:cubicBezTo>
                    <a:pt x="43" y="120"/>
                    <a:pt x="46" y="119"/>
                    <a:pt x="47" y="116"/>
                  </a:cubicBezTo>
                  <a:cubicBezTo>
                    <a:pt x="45" y="113"/>
                    <a:pt x="44" y="110"/>
                    <a:pt x="41" y="109"/>
                  </a:cubicBezTo>
                  <a:moveTo>
                    <a:pt x="156" y="114"/>
                  </a:moveTo>
                  <a:cubicBezTo>
                    <a:pt x="155" y="114"/>
                    <a:pt x="155" y="114"/>
                    <a:pt x="154" y="114"/>
                  </a:cubicBezTo>
                  <a:cubicBezTo>
                    <a:pt x="154" y="115"/>
                    <a:pt x="154" y="115"/>
                    <a:pt x="154" y="116"/>
                  </a:cubicBezTo>
                  <a:cubicBezTo>
                    <a:pt x="155" y="116"/>
                    <a:pt x="155" y="116"/>
                    <a:pt x="156" y="116"/>
                  </a:cubicBezTo>
                  <a:cubicBezTo>
                    <a:pt x="156" y="115"/>
                    <a:pt x="156" y="115"/>
                    <a:pt x="156" y="114"/>
                  </a:cubicBezTo>
                  <a:moveTo>
                    <a:pt x="94" y="115"/>
                  </a:moveTo>
                  <a:cubicBezTo>
                    <a:pt x="94" y="115"/>
                    <a:pt x="94" y="115"/>
                    <a:pt x="94" y="115"/>
                  </a:cubicBezTo>
                  <a:cubicBezTo>
                    <a:pt x="93" y="116"/>
                    <a:pt x="94" y="116"/>
                    <a:pt x="94" y="116"/>
                  </a:cubicBezTo>
                  <a:cubicBezTo>
                    <a:pt x="95" y="116"/>
                    <a:pt x="96" y="116"/>
                    <a:pt x="96" y="116"/>
                  </a:cubicBezTo>
                  <a:cubicBezTo>
                    <a:pt x="95" y="116"/>
                    <a:pt x="95" y="115"/>
                    <a:pt x="94" y="115"/>
                  </a:cubicBezTo>
                  <a:moveTo>
                    <a:pt x="93" y="118"/>
                  </a:moveTo>
                  <a:cubicBezTo>
                    <a:pt x="90" y="118"/>
                    <a:pt x="87" y="121"/>
                    <a:pt x="88" y="126"/>
                  </a:cubicBezTo>
                  <a:cubicBezTo>
                    <a:pt x="90" y="128"/>
                    <a:pt x="92" y="129"/>
                    <a:pt x="94" y="129"/>
                  </a:cubicBezTo>
                  <a:cubicBezTo>
                    <a:pt x="96" y="129"/>
                    <a:pt x="99" y="128"/>
                    <a:pt x="101" y="127"/>
                  </a:cubicBezTo>
                  <a:cubicBezTo>
                    <a:pt x="103" y="126"/>
                    <a:pt x="106" y="125"/>
                    <a:pt x="108" y="125"/>
                  </a:cubicBezTo>
                  <a:cubicBezTo>
                    <a:pt x="108" y="125"/>
                    <a:pt x="109" y="125"/>
                    <a:pt x="109" y="125"/>
                  </a:cubicBezTo>
                  <a:cubicBezTo>
                    <a:pt x="109" y="125"/>
                    <a:pt x="109" y="125"/>
                    <a:pt x="109" y="125"/>
                  </a:cubicBezTo>
                  <a:cubicBezTo>
                    <a:pt x="107" y="125"/>
                    <a:pt x="106" y="126"/>
                    <a:pt x="106" y="128"/>
                  </a:cubicBezTo>
                  <a:cubicBezTo>
                    <a:pt x="107" y="129"/>
                    <a:pt x="108" y="129"/>
                    <a:pt x="108" y="131"/>
                  </a:cubicBezTo>
                  <a:cubicBezTo>
                    <a:pt x="108" y="131"/>
                    <a:pt x="108" y="131"/>
                    <a:pt x="109" y="131"/>
                  </a:cubicBezTo>
                  <a:cubicBezTo>
                    <a:pt x="110" y="131"/>
                    <a:pt x="111" y="130"/>
                    <a:pt x="112" y="130"/>
                  </a:cubicBezTo>
                  <a:cubicBezTo>
                    <a:pt x="112" y="128"/>
                    <a:pt x="112" y="126"/>
                    <a:pt x="112" y="124"/>
                  </a:cubicBezTo>
                  <a:cubicBezTo>
                    <a:pt x="110" y="124"/>
                    <a:pt x="109" y="122"/>
                    <a:pt x="107" y="121"/>
                  </a:cubicBezTo>
                  <a:cubicBezTo>
                    <a:pt x="103" y="124"/>
                    <a:pt x="96" y="126"/>
                    <a:pt x="92" y="126"/>
                  </a:cubicBezTo>
                  <a:cubicBezTo>
                    <a:pt x="91" y="126"/>
                    <a:pt x="89" y="121"/>
                    <a:pt x="92" y="120"/>
                  </a:cubicBezTo>
                  <a:cubicBezTo>
                    <a:pt x="92" y="121"/>
                    <a:pt x="92" y="123"/>
                    <a:pt x="92" y="124"/>
                  </a:cubicBezTo>
                  <a:cubicBezTo>
                    <a:pt x="93" y="124"/>
                    <a:pt x="94" y="124"/>
                    <a:pt x="95" y="124"/>
                  </a:cubicBezTo>
                  <a:cubicBezTo>
                    <a:pt x="95" y="124"/>
                    <a:pt x="96" y="124"/>
                    <a:pt x="97" y="124"/>
                  </a:cubicBezTo>
                  <a:cubicBezTo>
                    <a:pt x="97" y="121"/>
                    <a:pt x="97" y="121"/>
                    <a:pt x="97" y="119"/>
                  </a:cubicBezTo>
                  <a:cubicBezTo>
                    <a:pt x="95" y="118"/>
                    <a:pt x="94" y="118"/>
                    <a:pt x="93" y="118"/>
                  </a:cubicBezTo>
                  <a:moveTo>
                    <a:pt x="85" y="118"/>
                  </a:moveTo>
                  <a:cubicBezTo>
                    <a:pt x="83" y="118"/>
                    <a:pt x="82" y="123"/>
                    <a:pt x="85" y="124"/>
                  </a:cubicBezTo>
                  <a:cubicBezTo>
                    <a:pt x="86" y="123"/>
                    <a:pt x="87" y="121"/>
                    <a:pt x="87" y="120"/>
                  </a:cubicBezTo>
                  <a:cubicBezTo>
                    <a:pt x="87" y="119"/>
                    <a:pt x="86" y="118"/>
                    <a:pt x="85" y="118"/>
                  </a:cubicBezTo>
                  <a:moveTo>
                    <a:pt x="49" y="122"/>
                  </a:moveTo>
                  <a:cubicBezTo>
                    <a:pt x="49" y="122"/>
                    <a:pt x="49" y="122"/>
                    <a:pt x="49" y="122"/>
                  </a:cubicBezTo>
                  <a:cubicBezTo>
                    <a:pt x="49" y="123"/>
                    <a:pt x="49" y="123"/>
                    <a:pt x="48" y="123"/>
                  </a:cubicBezTo>
                  <a:cubicBezTo>
                    <a:pt x="48" y="123"/>
                    <a:pt x="48" y="123"/>
                    <a:pt x="48" y="123"/>
                  </a:cubicBezTo>
                  <a:cubicBezTo>
                    <a:pt x="47" y="123"/>
                    <a:pt x="47" y="123"/>
                    <a:pt x="47" y="123"/>
                  </a:cubicBezTo>
                  <a:cubicBezTo>
                    <a:pt x="47" y="123"/>
                    <a:pt x="47" y="123"/>
                    <a:pt x="47" y="123"/>
                  </a:cubicBezTo>
                  <a:cubicBezTo>
                    <a:pt x="46" y="124"/>
                    <a:pt x="46" y="125"/>
                    <a:pt x="46" y="125"/>
                  </a:cubicBezTo>
                  <a:cubicBezTo>
                    <a:pt x="45" y="125"/>
                    <a:pt x="45" y="125"/>
                    <a:pt x="44" y="125"/>
                  </a:cubicBezTo>
                  <a:cubicBezTo>
                    <a:pt x="42" y="125"/>
                    <a:pt x="40" y="128"/>
                    <a:pt x="38" y="129"/>
                  </a:cubicBezTo>
                  <a:cubicBezTo>
                    <a:pt x="39" y="129"/>
                    <a:pt x="39" y="130"/>
                    <a:pt x="39" y="131"/>
                  </a:cubicBezTo>
                  <a:cubicBezTo>
                    <a:pt x="41" y="131"/>
                    <a:pt x="42" y="130"/>
                    <a:pt x="43" y="130"/>
                  </a:cubicBezTo>
                  <a:cubicBezTo>
                    <a:pt x="45" y="132"/>
                    <a:pt x="43" y="133"/>
                    <a:pt x="44" y="136"/>
                  </a:cubicBezTo>
                  <a:cubicBezTo>
                    <a:pt x="50" y="135"/>
                    <a:pt x="50" y="129"/>
                    <a:pt x="54" y="126"/>
                  </a:cubicBezTo>
                  <a:cubicBezTo>
                    <a:pt x="53" y="124"/>
                    <a:pt x="52" y="122"/>
                    <a:pt x="49" y="122"/>
                  </a:cubicBezTo>
                  <a:moveTo>
                    <a:pt x="135" y="125"/>
                  </a:moveTo>
                  <a:cubicBezTo>
                    <a:pt x="134" y="125"/>
                    <a:pt x="134" y="125"/>
                    <a:pt x="134" y="125"/>
                  </a:cubicBezTo>
                  <a:cubicBezTo>
                    <a:pt x="134" y="126"/>
                    <a:pt x="134" y="126"/>
                    <a:pt x="134" y="126"/>
                  </a:cubicBezTo>
                  <a:cubicBezTo>
                    <a:pt x="135" y="126"/>
                    <a:pt x="135" y="126"/>
                    <a:pt x="135" y="126"/>
                  </a:cubicBezTo>
                  <a:cubicBezTo>
                    <a:pt x="135" y="125"/>
                    <a:pt x="135" y="125"/>
                    <a:pt x="135" y="125"/>
                  </a:cubicBezTo>
                  <a:moveTo>
                    <a:pt x="33" y="128"/>
                  </a:moveTo>
                  <a:cubicBezTo>
                    <a:pt x="33" y="128"/>
                    <a:pt x="32" y="129"/>
                    <a:pt x="33" y="129"/>
                  </a:cubicBezTo>
                  <a:cubicBezTo>
                    <a:pt x="33" y="129"/>
                    <a:pt x="33" y="129"/>
                    <a:pt x="33" y="129"/>
                  </a:cubicBezTo>
                  <a:cubicBezTo>
                    <a:pt x="33" y="129"/>
                    <a:pt x="34" y="129"/>
                    <a:pt x="34" y="129"/>
                  </a:cubicBezTo>
                  <a:cubicBezTo>
                    <a:pt x="33" y="129"/>
                    <a:pt x="33" y="128"/>
                    <a:pt x="33" y="128"/>
                  </a:cubicBezTo>
                  <a:moveTo>
                    <a:pt x="101" y="132"/>
                  </a:moveTo>
                  <a:cubicBezTo>
                    <a:pt x="100" y="133"/>
                    <a:pt x="100" y="133"/>
                    <a:pt x="101" y="133"/>
                  </a:cubicBezTo>
                  <a:cubicBezTo>
                    <a:pt x="101" y="133"/>
                    <a:pt x="102" y="133"/>
                    <a:pt x="101" y="132"/>
                  </a:cubicBezTo>
                  <a:moveTo>
                    <a:pt x="126" y="134"/>
                  </a:moveTo>
                  <a:cubicBezTo>
                    <a:pt x="126" y="134"/>
                    <a:pt x="125" y="134"/>
                    <a:pt x="125" y="134"/>
                  </a:cubicBezTo>
                  <a:cubicBezTo>
                    <a:pt x="125" y="135"/>
                    <a:pt x="126" y="136"/>
                    <a:pt x="125" y="136"/>
                  </a:cubicBezTo>
                  <a:cubicBezTo>
                    <a:pt x="124" y="136"/>
                    <a:pt x="124" y="136"/>
                    <a:pt x="124" y="136"/>
                  </a:cubicBezTo>
                  <a:cubicBezTo>
                    <a:pt x="124" y="142"/>
                    <a:pt x="128" y="149"/>
                    <a:pt x="133" y="151"/>
                  </a:cubicBezTo>
                  <a:cubicBezTo>
                    <a:pt x="135" y="151"/>
                    <a:pt x="137" y="150"/>
                    <a:pt x="138" y="148"/>
                  </a:cubicBezTo>
                  <a:cubicBezTo>
                    <a:pt x="137" y="142"/>
                    <a:pt x="135" y="134"/>
                    <a:pt x="126" y="134"/>
                  </a:cubicBezTo>
                  <a:moveTo>
                    <a:pt x="56" y="134"/>
                  </a:moveTo>
                  <a:cubicBezTo>
                    <a:pt x="56" y="134"/>
                    <a:pt x="56" y="134"/>
                    <a:pt x="56" y="134"/>
                  </a:cubicBezTo>
                  <a:cubicBezTo>
                    <a:pt x="56" y="134"/>
                    <a:pt x="56" y="135"/>
                    <a:pt x="56" y="135"/>
                  </a:cubicBezTo>
                  <a:cubicBezTo>
                    <a:pt x="56" y="135"/>
                    <a:pt x="57" y="135"/>
                    <a:pt x="57" y="135"/>
                  </a:cubicBezTo>
                  <a:cubicBezTo>
                    <a:pt x="58" y="135"/>
                    <a:pt x="58" y="135"/>
                    <a:pt x="58" y="134"/>
                  </a:cubicBezTo>
                  <a:cubicBezTo>
                    <a:pt x="58" y="134"/>
                    <a:pt x="58" y="134"/>
                    <a:pt x="58" y="134"/>
                  </a:cubicBezTo>
                  <a:cubicBezTo>
                    <a:pt x="58" y="134"/>
                    <a:pt x="57" y="134"/>
                    <a:pt x="57" y="134"/>
                  </a:cubicBezTo>
                  <a:cubicBezTo>
                    <a:pt x="57" y="134"/>
                    <a:pt x="57" y="134"/>
                    <a:pt x="56" y="134"/>
                  </a:cubicBezTo>
                  <a:moveTo>
                    <a:pt x="69" y="134"/>
                  </a:moveTo>
                  <a:cubicBezTo>
                    <a:pt x="69" y="134"/>
                    <a:pt x="69" y="134"/>
                    <a:pt x="68" y="135"/>
                  </a:cubicBezTo>
                  <a:cubicBezTo>
                    <a:pt x="68" y="135"/>
                    <a:pt x="68" y="135"/>
                    <a:pt x="68" y="135"/>
                  </a:cubicBezTo>
                  <a:cubicBezTo>
                    <a:pt x="69" y="135"/>
                    <a:pt x="69" y="135"/>
                    <a:pt x="70" y="135"/>
                  </a:cubicBezTo>
                  <a:cubicBezTo>
                    <a:pt x="70" y="135"/>
                    <a:pt x="70" y="135"/>
                    <a:pt x="70" y="134"/>
                  </a:cubicBezTo>
                  <a:cubicBezTo>
                    <a:pt x="70" y="134"/>
                    <a:pt x="70" y="134"/>
                    <a:pt x="70" y="134"/>
                  </a:cubicBezTo>
                  <a:cubicBezTo>
                    <a:pt x="70" y="134"/>
                    <a:pt x="69" y="134"/>
                    <a:pt x="69" y="134"/>
                  </a:cubicBezTo>
                  <a:moveTo>
                    <a:pt x="62" y="135"/>
                  </a:moveTo>
                  <a:cubicBezTo>
                    <a:pt x="60" y="135"/>
                    <a:pt x="57" y="135"/>
                    <a:pt x="56" y="137"/>
                  </a:cubicBezTo>
                  <a:cubicBezTo>
                    <a:pt x="56" y="137"/>
                    <a:pt x="56" y="137"/>
                    <a:pt x="56" y="137"/>
                  </a:cubicBezTo>
                  <a:cubicBezTo>
                    <a:pt x="57" y="137"/>
                    <a:pt x="57" y="137"/>
                    <a:pt x="57" y="137"/>
                  </a:cubicBezTo>
                  <a:cubicBezTo>
                    <a:pt x="58" y="138"/>
                    <a:pt x="58" y="138"/>
                    <a:pt x="58" y="138"/>
                  </a:cubicBezTo>
                  <a:cubicBezTo>
                    <a:pt x="58" y="138"/>
                    <a:pt x="58" y="138"/>
                    <a:pt x="58" y="138"/>
                  </a:cubicBezTo>
                  <a:cubicBezTo>
                    <a:pt x="59" y="137"/>
                    <a:pt x="57" y="136"/>
                    <a:pt x="58" y="136"/>
                  </a:cubicBezTo>
                  <a:cubicBezTo>
                    <a:pt x="58" y="136"/>
                    <a:pt x="58" y="136"/>
                    <a:pt x="58" y="136"/>
                  </a:cubicBezTo>
                  <a:cubicBezTo>
                    <a:pt x="60" y="136"/>
                    <a:pt x="60" y="138"/>
                    <a:pt x="59" y="139"/>
                  </a:cubicBezTo>
                  <a:cubicBezTo>
                    <a:pt x="58" y="139"/>
                    <a:pt x="57" y="139"/>
                    <a:pt x="57" y="139"/>
                  </a:cubicBezTo>
                  <a:cubicBezTo>
                    <a:pt x="56" y="140"/>
                    <a:pt x="57" y="141"/>
                    <a:pt x="56" y="142"/>
                  </a:cubicBezTo>
                  <a:cubicBezTo>
                    <a:pt x="57" y="142"/>
                    <a:pt x="57" y="142"/>
                    <a:pt x="57" y="142"/>
                  </a:cubicBezTo>
                  <a:cubicBezTo>
                    <a:pt x="57" y="142"/>
                    <a:pt x="57" y="142"/>
                    <a:pt x="58" y="142"/>
                  </a:cubicBezTo>
                  <a:cubicBezTo>
                    <a:pt x="58" y="141"/>
                    <a:pt x="58" y="141"/>
                    <a:pt x="59" y="141"/>
                  </a:cubicBezTo>
                  <a:cubicBezTo>
                    <a:pt x="59" y="141"/>
                    <a:pt x="59" y="141"/>
                    <a:pt x="59" y="141"/>
                  </a:cubicBezTo>
                  <a:cubicBezTo>
                    <a:pt x="58" y="144"/>
                    <a:pt x="59" y="146"/>
                    <a:pt x="61" y="147"/>
                  </a:cubicBezTo>
                  <a:cubicBezTo>
                    <a:pt x="60" y="148"/>
                    <a:pt x="59" y="149"/>
                    <a:pt x="58" y="150"/>
                  </a:cubicBezTo>
                  <a:cubicBezTo>
                    <a:pt x="59" y="147"/>
                    <a:pt x="58" y="145"/>
                    <a:pt x="56" y="143"/>
                  </a:cubicBezTo>
                  <a:cubicBezTo>
                    <a:pt x="54" y="145"/>
                    <a:pt x="53" y="147"/>
                    <a:pt x="53" y="150"/>
                  </a:cubicBezTo>
                  <a:cubicBezTo>
                    <a:pt x="55" y="152"/>
                    <a:pt x="58" y="153"/>
                    <a:pt x="60" y="155"/>
                  </a:cubicBezTo>
                  <a:cubicBezTo>
                    <a:pt x="64" y="153"/>
                    <a:pt x="67" y="144"/>
                    <a:pt x="62" y="141"/>
                  </a:cubicBezTo>
                  <a:cubicBezTo>
                    <a:pt x="62" y="139"/>
                    <a:pt x="62" y="138"/>
                    <a:pt x="64" y="137"/>
                  </a:cubicBezTo>
                  <a:cubicBezTo>
                    <a:pt x="65" y="138"/>
                    <a:pt x="65" y="138"/>
                    <a:pt x="66" y="139"/>
                  </a:cubicBezTo>
                  <a:cubicBezTo>
                    <a:pt x="65" y="140"/>
                    <a:pt x="66" y="142"/>
                    <a:pt x="65" y="143"/>
                  </a:cubicBezTo>
                  <a:cubicBezTo>
                    <a:pt x="66" y="144"/>
                    <a:pt x="66" y="144"/>
                    <a:pt x="67" y="144"/>
                  </a:cubicBezTo>
                  <a:cubicBezTo>
                    <a:pt x="67" y="144"/>
                    <a:pt x="67" y="143"/>
                    <a:pt x="68" y="143"/>
                  </a:cubicBezTo>
                  <a:cubicBezTo>
                    <a:pt x="69" y="141"/>
                    <a:pt x="70" y="140"/>
                    <a:pt x="70" y="138"/>
                  </a:cubicBezTo>
                  <a:cubicBezTo>
                    <a:pt x="68" y="136"/>
                    <a:pt x="65" y="135"/>
                    <a:pt x="62" y="135"/>
                  </a:cubicBezTo>
                  <a:moveTo>
                    <a:pt x="74" y="140"/>
                  </a:moveTo>
                  <a:cubicBezTo>
                    <a:pt x="72" y="146"/>
                    <a:pt x="68" y="150"/>
                    <a:pt x="68" y="158"/>
                  </a:cubicBezTo>
                  <a:cubicBezTo>
                    <a:pt x="69" y="159"/>
                    <a:pt x="71" y="159"/>
                    <a:pt x="73" y="159"/>
                  </a:cubicBezTo>
                  <a:cubicBezTo>
                    <a:pt x="73" y="158"/>
                    <a:pt x="73" y="157"/>
                    <a:pt x="74" y="157"/>
                  </a:cubicBezTo>
                  <a:cubicBezTo>
                    <a:pt x="74" y="157"/>
                    <a:pt x="74" y="157"/>
                    <a:pt x="75" y="157"/>
                  </a:cubicBezTo>
                  <a:cubicBezTo>
                    <a:pt x="73" y="158"/>
                    <a:pt x="75" y="160"/>
                    <a:pt x="75" y="161"/>
                  </a:cubicBezTo>
                  <a:cubicBezTo>
                    <a:pt x="76" y="161"/>
                    <a:pt x="77" y="161"/>
                    <a:pt x="78" y="161"/>
                  </a:cubicBezTo>
                  <a:cubicBezTo>
                    <a:pt x="78" y="160"/>
                    <a:pt x="78" y="159"/>
                    <a:pt x="78" y="158"/>
                  </a:cubicBezTo>
                  <a:cubicBezTo>
                    <a:pt x="77" y="158"/>
                    <a:pt x="76" y="157"/>
                    <a:pt x="76" y="155"/>
                  </a:cubicBezTo>
                  <a:cubicBezTo>
                    <a:pt x="76" y="155"/>
                    <a:pt x="76" y="155"/>
                    <a:pt x="75" y="155"/>
                  </a:cubicBezTo>
                  <a:cubicBezTo>
                    <a:pt x="75" y="155"/>
                    <a:pt x="74" y="155"/>
                    <a:pt x="74" y="156"/>
                  </a:cubicBezTo>
                  <a:cubicBezTo>
                    <a:pt x="74" y="156"/>
                    <a:pt x="73" y="156"/>
                    <a:pt x="73" y="156"/>
                  </a:cubicBezTo>
                  <a:cubicBezTo>
                    <a:pt x="73" y="156"/>
                    <a:pt x="73" y="156"/>
                    <a:pt x="73" y="156"/>
                  </a:cubicBezTo>
                  <a:cubicBezTo>
                    <a:pt x="73" y="156"/>
                    <a:pt x="72" y="155"/>
                    <a:pt x="72" y="155"/>
                  </a:cubicBezTo>
                  <a:cubicBezTo>
                    <a:pt x="73" y="155"/>
                    <a:pt x="73" y="152"/>
                    <a:pt x="74" y="151"/>
                  </a:cubicBezTo>
                  <a:cubicBezTo>
                    <a:pt x="75" y="152"/>
                    <a:pt x="77" y="152"/>
                    <a:pt x="79" y="153"/>
                  </a:cubicBezTo>
                  <a:cubicBezTo>
                    <a:pt x="81" y="149"/>
                    <a:pt x="76" y="149"/>
                    <a:pt x="75" y="147"/>
                  </a:cubicBezTo>
                  <a:cubicBezTo>
                    <a:pt x="75" y="146"/>
                    <a:pt x="75" y="145"/>
                    <a:pt x="76" y="143"/>
                  </a:cubicBezTo>
                  <a:cubicBezTo>
                    <a:pt x="76" y="144"/>
                    <a:pt x="76" y="144"/>
                    <a:pt x="77" y="144"/>
                  </a:cubicBezTo>
                  <a:cubicBezTo>
                    <a:pt x="77" y="144"/>
                    <a:pt x="77" y="143"/>
                    <a:pt x="78" y="143"/>
                  </a:cubicBezTo>
                  <a:cubicBezTo>
                    <a:pt x="78" y="143"/>
                    <a:pt x="78" y="143"/>
                    <a:pt x="78" y="143"/>
                  </a:cubicBezTo>
                  <a:cubicBezTo>
                    <a:pt x="78" y="143"/>
                    <a:pt x="79" y="143"/>
                    <a:pt x="79" y="143"/>
                  </a:cubicBezTo>
                  <a:cubicBezTo>
                    <a:pt x="79" y="145"/>
                    <a:pt x="80" y="146"/>
                    <a:pt x="81" y="146"/>
                  </a:cubicBezTo>
                  <a:cubicBezTo>
                    <a:pt x="81" y="145"/>
                    <a:pt x="82" y="144"/>
                    <a:pt x="82" y="142"/>
                  </a:cubicBezTo>
                  <a:cubicBezTo>
                    <a:pt x="81" y="142"/>
                    <a:pt x="81" y="141"/>
                    <a:pt x="80" y="141"/>
                  </a:cubicBezTo>
                  <a:cubicBezTo>
                    <a:pt x="80" y="142"/>
                    <a:pt x="79" y="142"/>
                    <a:pt x="78" y="142"/>
                  </a:cubicBezTo>
                  <a:cubicBezTo>
                    <a:pt x="78" y="140"/>
                    <a:pt x="75" y="141"/>
                    <a:pt x="74" y="140"/>
                  </a:cubicBezTo>
                  <a:moveTo>
                    <a:pt x="99" y="142"/>
                  </a:moveTo>
                  <a:cubicBezTo>
                    <a:pt x="99" y="142"/>
                    <a:pt x="99" y="142"/>
                    <a:pt x="99" y="142"/>
                  </a:cubicBezTo>
                  <a:cubicBezTo>
                    <a:pt x="99" y="145"/>
                    <a:pt x="100" y="153"/>
                    <a:pt x="98" y="154"/>
                  </a:cubicBezTo>
                  <a:cubicBezTo>
                    <a:pt x="98" y="154"/>
                    <a:pt x="98" y="154"/>
                    <a:pt x="98" y="154"/>
                  </a:cubicBezTo>
                  <a:cubicBezTo>
                    <a:pt x="98" y="154"/>
                    <a:pt x="98" y="154"/>
                    <a:pt x="98" y="154"/>
                  </a:cubicBezTo>
                  <a:cubicBezTo>
                    <a:pt x="99" y="156"/>
                    <a:pt x="100" y="159"/>
                    <a:pt x="103" y="161"/>
                  </a:cubicBezTo>
                  <a:cubicBezTo>
                    <a:pt x="103" y="160"/>
                    <a:pt x="104" y="158"/>
                    <a:pt x="105" y="158"/>
                  </a:cubicBezTo>
                  <a:cubicBezTo>
                    <a:pt x="101" y="154"/>
                    <a:pt x="101" y="146"/>
                    <a:pt x="104" y="146"/>
                  </a:cubicBezTo>
                  <a:cubicBezTo>
                    <a:pt x="106" y="146"/>
                    <a:pt x="107" y="147"/>
                    <a:pt x="109" y="148"/>
                  </a:cubicBezTo>
                  <a:cubicBezTo>
                    <a:pt x="109" y="145"/>
                    <a:pt x="107" y="144"/>
                    <a:pt x="106" y="142"/>
                  </a:cubicBezTo>
                  <a:cubicBezTo>
                    <a:pt x="106" y="142"/>
                    <a:pt x="106" y="142"/>
                    <a:pt x="106" y="142"/>
                  </a:cubicBezTo>
                  <a:cubicBezTo>
                    <a:pt x="104" y="142"/>
                    <a:pt x="103" y="143"/>
                    <a:pt x="102" y="144"/>
                  </a:cubicBezTo>
                  <a:cubicBezTo>
                    <a:pt x="102" y="143"/>
                    <a:pt x="101" y="142"/>
                    <a:pt x="99" y="142"/>
                  </a:cubicBezTo>
                  <a:moveTo>
                    <a:pt x="89" y="144"/>
                  </a:moveTo>
                  <a:cubicBezTo>
                    <a:pt x="88" y="144"/>
                    <a:pt x="87" y="144"/>
                    <a:pt x="86" y="144"/>
                  </a:cubicBezTo>
                  <a:cubicBezTo>
                    <a:pt x="87" y="146"/>
                    <a:pt x="84" y="146"/>
                    <a:pt x="85" y="149"/>
                  </a:cubicBezTo>
                  <a:cubicBezTo>
                    <a:pt x="85" y="149"/>
                    <a:pt x="85" y="149"/>
                    <a:pt x="85" y="149"/>
                  </a:cubicBezTo>
                  <a:cubicBezTo>
                    <a:pt x="85" y="149"/>
                    <a:pt x="84" y="149"/>
                    <a:pt x="84" y="149"/>
                  </a:cubicBezTo>
                  <a:cubicBezTo>
                    <a:pt x="84" y="149"/>
                    <a:pt x="84" y="149"/>
                    <a:pt x="84" y="149"/>
                  </a:cubicBezTo>
                  <a:cubicBezTo>
                    <a:pt x="83" y="149"/>
                    <a:pt x="82" y="149"/>
                    <a:pt x="82" y="150"/>
                  </a:cubicBezTo>
                  <a:cubicBezTo>
                    <a:pt x="82" y="151"/>
                    <a:pt x="84" y="150"/>
                    <a:pt x="84" y="151"/>
                  </a:cubicBezTo>
                  <a:cubicBezTo>
                    <a:pt x="82" y="159"/>
                    <a:pt x="85" y="163"/>
                    <a:pt x="92" y="163"/>
                  </a:cubicBezTo>
                  <a:cubicBezTo>
                    <a:pt x="93" y="163"/>
                    <a:pt x="94" y="163"/>
                    <a:pt x="96" y="163"/>
                  </a:cubicBezTo>
                  <a:cubicBezTo>
                    <a:pt x="95" y="161"/>
                    <a:pt x="94" y="158"/>
                    <a:pt x="94" y="155"/>
                  </a:cubicBezTo>
                  <a:cubicBezTo>
                    <a:pt x="92" y="155"/>
                    <a:pt x="92" y="156"/>
                    <a:pt x="91" y="156"/>
                  </a:cubicBezTo>
                  <a:cubicBezTo>
                    <a:pt x="91" y="156"/>
                    <a:pt x="91" y="156"/>
                    <a:pt x="90" y="156"/>
                  </a:cubicBezTo>
                  <a:cubicBezTo>
                    <a:pt x="89" y="158"/>
                    <a:pt x="91" y="158"/>
                    <a:pt x="91" y="160"/>
                  </a:cubicBezTo>
                  <a:cubicBezTo>
                    <a:pt x="91" y="160"/>
                    <a:pt x="90" y="160"/>
                    <a:pt x="90" y="160"/>
                  </a:cubicBezTo>
                  <a:cubicBezTo>
                    <a:pt x="90" y="160"/>
                    <a:pt x="89" y="160"/>
                    <a:pt x="89" y="160"/>
                  </a:cubicBezTo>
                  <a:cubicBezTo>
                    <a:pt x="89" y="160"/>
                    <a:pt x="88" y="160"/>
                    <a:pt x="88" y="160"/>
                  </a:cubicBezTo>
                  <a:cubicBezTo>
                    <a:pt x="88" y="160"/>
                    <a:pt x="88" y="160"/>
                    <a:pt x="87" y="160"/>
                  </a:cubicBezTo>
                  <a:cubicBezTo>
                    <a:pt x="87" y="154"/>
                    <a:pt x="86" y="151"/>
                    <a:pt x="88" y="146"/>
                  </a:cubicBezTo>
                  <a:cubicBezTo>
                    <a:pt x="89" y="146"/>
                    <a:pt x="89" y="146"/>
                    <a:pt x="89" y="146"/>
                  </a:cubicBezTo>
                  <a:cubicBezTo>
                    <a:pt x="90" y="146"/>
                    <a:pt x="92" y="147"/>
                    <a:pt x="92" y="148"/>
                  </a:cubicBezTo>
                  <a:cubicBezTo>
                    <a:pt x="92" y="149"/>
                    <a:pt x="92" y="151"/>
                    <a:pt x="92" y="151"/>
                  </a:cubicBezTo>
                  <a:cubicBezTo>
                    <a:pt x="93" y="151"/>
                    <a:pt x="94" y="151"/>
                    <a:pt x="95" y="151"/>
                  </a:cubicBezTo>
                  <a:cubicBezTo>
                    <a:pt x="97" y="147"/>
                    <a:pt x="94" y="144"/>
                    <a:pt x="89" y="144"/>
                  </a:cubicBezTo>
                  <a:moveTo>
                    <a:pt x="71" y="146"/>
                  </a:moveTo>
                  <a:cubicBezTo>
                    <a:pt x="70" y="146"/>
                    <a:pt x="69" y="146"/>
                    <a:pt x="68" y="146"/>
                  </a:cubicBezTo>
                  <a:cubicBezTo>
                    <a:pt x="68" y="147"/>
                    <a:pt x="69" y="148"/>
                    <a:pt x="70" y="148"/>
                  </a:cubicBezTo>
                  <a:cubicBezTo>
                    <a:pt x="70" y="148"/>
                    <a:pt x="70" y="148"/>
                    <a:pt x="70" y="148"/>
                  </a:cubicBezTo>
                  <a:cubicBezTo>
                    <a:pt x="70" y="147"/>
                    <a:pt x="71" y="147"/>
                    <a:pt x="71" y="146"/>
                  </a:cubicBezTo>
                  <a:moveTo>
                    <a:pt x="108" y="151"/>
                  </a:moveTo>
                  <a:cubicBezTo>
                    <a:pt x="108" y="151"/>
                    <a:pt x="107" y="152"/>
                    <a:pt x="107" y="152"/>
                  </a:cubicBezTo>
                  <a:cubicBezTo>
                    <a:pt x="109" y="154"/>
                    <a:pt x="107" y="156"/>
                    <a:pt x="108" y="160"/>
                  </a:cubicBezTo>
                  <a:cubicBezTo>
                    <a:pt x="109" y="160"/>
                    <a:pt x="110" y="160"/>
                    <a:pt x="110" y="160"/>
                  </a:cubicBezTo>
                  <a:cubicBezTo>
                    <a:pt x="110" y="156"/>
                    <a:pt x="111" y="151"/>
                    <a:pt x="108" y="151"/>
                  </a:cubicBezTo>
                  <a:moveTo>
                    <a:pt x="76" y="153"/>
                  </a:moveTo>
                  <a:cubicBezTo>
                    <a:pt x="76" y="153"/>
                    <a:pt x="76" y="153"/>
                    <a:pt x="76" y="154"/>
                  </a:cubicBezTo>
                  <a:cubicBezTo>
                    <a:pt x="76" y="154"/>
                    <a:pt x="76" y="154"/>
                    <a:pt x="76" y="154"/>
                  </a:cubicBezTo>
                  <a:cubicBezTo>
                    <a:pt x="76" y="154"/>
                    <a:pt x="76" y="154"/>
                    <a:pt x="76" y="154"/>
                  </a:cubicBezTo>
                  <a:cubicBezTo>
                    <a:pt x="76" y="153"/>
                    <a:pt x="76" y="153"/>
                    <a:pt x="76" y="153"/>
                  </a:cubicBezTo>
                  <a:moveTo>
                    <a:pt x="57" y="155"/>
                  </a:moveTo>
                  <a:cubicBezTo>
                    <a:pt x="57" y="155"/>
                    <a:pt x="57" y="155"/>
                    <a:pt x="57" y="156"/>
                  </a:cubicBezTo>
                  <a:cubicBezTo>
                    <a:pt x="57" y="156"/>
                    <a:pt x="57" y="156"/>
                    <a:pt x="57" y="156"/>
                  </a:cubicBezTo>
                  <a:cubicBezTo>
                    <a:pt x="58" y="156"/>
                    <a:pt x="58" y="156"/>
                    <a:pt x="58" y="156"/>
                  </a:cubicBezTo>
                  <a:cubicBezTo>
                    <a:pt x="58" y="155"/>
                    <a:pt x="57" y="155"/>
                    <a:pt x="57" y="155"/>
                  </a:cubicBezTo>
                  <a:moveTo>
                    <a:pt x="89" y="157"/>
                  </a:moveTo>
                  <a:cubicBezTo>
                    <a:pt x="89" y="157"/>
                    <a:pt x="89" y="158"/>
                    <a:pt x="88" y="158"/>
                  </a:cubicBezTo>
                  <a:cubicBezTo>
                    <a:pt x="88" y="159"/>
                    <a:pt x="88" y="159"/>
                    <a:pt x="88" y="159"/>
                  </a:cubicBezTo>
                  <a:cubicBezTo>
                    <a:pt x="88" y="159"/>
                    <a:pt x="88" y="158"/>
                    <a:pt x="88" y="158"/>
                  </a:cubicBezTo>
                  <a:cubicBezTo>
                    <a:pt x="89" y="158"/>
                    <a:pt x="89" y="157"/>
                    <a:pt x="89" y="157"/>
                  </a:cubicBezTo>
                  <a:moveTo>
                    <a:pt x="108" y="164"/>
                  </a:moveTo>
                  <a:cubicBezTo>
                    <a:pt x="108" y="164"/>
                    <a:pt x="108" y="164"/>
                    <a:pt x="108" y="164"/>
                  </a:cubicBezTo>
                  <a:cubicBezTo>
                    <a:pt x="108" y="164"/>
                    <a:pt x="108" y="164"/>
                    <a:pt x="108" y="164"/>
                  </a:cubicBezTo>
                  <a:cubicBezTo>
                    <a:pt x="108" y="164"/>
                    <a:pt x="109" y="164"/>
                    <a:pt x="109" y="164"/>
                  </a:cubicBezTo>
                  <a:cubicBezTo>
                    <a:pt x="109" y="164"/>
                    <a:pt x="109" y="164"/>
                    <a:pt x="108" y="164"/>
                  </a:cubicBezTo>
                  <a:moveTo>
                    <a:pt x="61" y="163"/>
                  </a:moveTo>
                  <a:cubicBezTo>
                    <a:pt x="61" y="163"/>
                    <a:pt x="60" y="163"/>
                    <a:pt x="60" y="163"/>
                  </a:cubicBezTo>
                  <a:cubicBezTo>
                    <a:pt x="61" y="163"/>
                    <a:pt x="62" y="162"/>
                    <a:pt x="63" y="162"/>
                  </a:cubicBezTo>
                  <a:cubicBezTo>
                    <a:pt x="63" y="162"/>
                    <a:pt x="62" y="163"/>
                    <a:pt x="61" y="163"/>
                  </a:cubicBezTo>
                  <a:moveTo>
                    <a:pt x="135" y="160"/>
                  </a:moveTo>
                  <a:cubicBezTo>
                    <a:pt x="135" y="159"/>
                    <a:pt x="135" y="159"/>
                    <a:pt x="135" y="159"/>
                  </a:cubicBezTo>
                  <a:cubicBezTo>
                    <a:pt x="136" y="159"/>
                    <a:pt x="136" y="159"/>
                    <a:pt x="136" y="159"/>
                  </a:cubicBezTo>
                  <a:cubicBezTo>
                    <a:pt x="136" y="160"/>
                    <a:pt x="136" y="160"/>
                    <a:pt x="136" y="160"/>
                  </a:cubicBezTo>
                  <a:cubicBezTo>
                    <a:pt x="135" y="160"/>
                    <a:pt x="135" y="160"/>
                    <a:pt x="135" y="160"/>
                  </a:cubicBezTo>
                  <a:moveTo>
                    <a:pt x="118" y="153"/>
                  </a:moveTo>
                  <a:cubicBezTo>
                    <a:pt x="118" y="153"/>
                    <a:pt x="118" y="153"/>
                    <a:pt x="118" y="153"/>
                  </a:cubicBezTo>
                  <a:cubicBezTo>
                    <a:pt x="118" y="153"/>
                    <a:pt x="118" y="152"/>
                    <a:pt x="118" y="152"/>
                  </a:cubicBezTo>
                  <a:cubicBezTo>
                    <a:pt x="118" y="152"/>
                    <a:pt x="118" y="153"/>
                    <a:pt x="118" y="153"/>
                  </a:cubicBezTo>
                  <a:cubicBezTo>
                    <a:pt x="119" y="153"/>
                    <a:pt x="118" y="153"/>
                    <a:pt x="118" y="153"/>
                  </a:cubicBezTo>
                  <a:moveTo>
                    <a:pt x="118" y="149"/>
                  </a:moveTo>
                  <a:cubicBezTo>
                    <a:pt x="117" y="149"/>
                    <a:pt x="117" y="149"/>
                    <a:pt x="117" y="149"/>
                  </a:cubicBezTo>
                  <a:cubicBezTo>
                    <a:pt x="118" y="147"/>
                    <a:pt x="116" y="146"/>
                    <a:pt x="116" y="145"/>
                  </a:cubicBezTo>
                  <a:cubicBezTo>
                    <a:pt x="116" y="145"/>
                    <a:pt x="116" y="145"/>
                    <a:pt x="116" y="145"/>
                  </a:cubicBezTo>
                  <a:cubicBezTo>
                    <a:pt x="118" y="145"/>
                    <a:pt x="118" y="147"/>
                    <a:pt x="120" y="147"/>
                  </a:cubicBezTo>
                  <a:cubicBezTo>
                    <a:pt x="119" y="148"/>
                    <a:pt x="119" y="149"/>
                    <a:pt x="118" y="149"/>
                  </a:cubicBezTo>
                  <a:moveTo>
                    <a:pt x="116" y="144"/>
                  </a:moveTo>
                  <a:cubicBezTo>
                    <a:pt x="116" y="144"/>
                    <a:pt x="116" y="144"/>
                    <a:pt x="116" y="144"/>
                  </a:cubicBezTo>
                  <a:cubicBezTo>
                    <a:pt x="116" y="143"/>
                    <a:pt x="116" y="143"/>
                    <a:pt x="116" y="143"/>
                  </a:cubicBezTo>
                  <a:cubicBezTo>
                    <a:pt x="116" y="143"/>
                    <a:pt x="116" y="144"/>
                    <a:pt x="116" y="144"/>
                  </a:cubicBezTo>
                  <a:cubicBezTo>
                    <a:pt x="116" y="144"/>
                    <a:pt x="116" y="144"/>
                    <a:pt x="116" y="144"/>
                  </a:cubicBezTo>
                  <a:moveTo>
                    <a:pt x="134" y="148"/>
                  </a:moveTo>
                  <a:cubicBezTo>
                    <a:pt x="130" y="148"/>
                    <a:pt x="127" y="142"/>
                    <a:pt x="126" y="139"/>
                  </a:cubicBezTo>
                  <a:cubicBezTo>
                    <a:pt x="126" y="137"/>
                    <a:pt x="128" y="137"/>
                    <a:pt x="128" y="136"/>
                  </a:cubicBezTo>
                  <a:cubicBezTo>
                    <a:pt x="133" y="137"/>
                    <a:pt x="133" y="143"/>
                    <a:pt x="137" y="145"/>
                  </a:cubicBezTo>
                  <a:cubicBezTo>
                    <a:pt x="136" y="146"/>
                    <a:pt x="133" y="146"/>
                    <a:pt x="135" y="147"/>
                  </a:cubicBezTo>
                  <a:cubicBezTo>
                    <a:pt x="135" y="148"/>
                    <a:pt x="134" y="148"/>
                    <a:pt x="134" y="148"/>
                  </a:cubicBezTo>
                  <a:moveTo>
                    <a:pt x="46" y="133"/>
                  </a:moveTo>
                  <a:cubicBezTo>
                    <a:pt x="46" y="133"/>
                    <a:pt x="45" y="133"/>
                    <a:pt x="45" y="133"/>
                  </a:cubicBezTo>
                  <a:cubicBezTo>
                    <a:pt x="45" y="132"/>
                    <a:pt x="45" y="132"/>
                    <a:pt x="46" y="132"/>
                  </a:cubicBezTo>
                  <a:cubicBezTo>
                    <a:pt x="46" y="132"/>
                    <a:pt x="46" y="132"/>
                    <a:pt x="46" y="133"/>
                  </a:cubicBezTo>
                  <a:cubicBezTo>
                    <a:pt x="46" y="133"/>
                    <a:pt x="46" y="133"/>
                    <a:pt x="46" y="133"/>
                  </a:cubicBezTo>
                  <a:moveTo>
                    <a:pt x="47" y="129"/>
                  </a:moveTo>
                  <a:cubicBezTo>
                    <a:pt x="46" y="129"/>
                    <a:pt x="46" y="129"/>
                    <a:pt x="46" y="129"/>
                  </a:cubicBezTo>
                  <a:cubicBezTo>
                    <a:pt x="46" y="127"/>
                    <a:pt x="48" y="127"/>
                    <a:pt x="49" y="126"/>
                  </a:cubicBezTo>
                  <a:cubicBezTo>
                    <a:pt x="50" y="128"/>
                    <a:pt x="48" y="129"/>
                    <a:pt x="47" y="129"/>
                  </a:cubicBezTo>
                  <a:moveTo>
                    <a:pt x="79" y="91"/>
                  </a:moveTo>
                  <a:cubicBezTo>
                    <a:pt x="79" y="90"/>
                    <a:pt x="79" y="90"/>
                    <a:pt x="79" y="90"/>
                  </a:cubicBezTo>
                  <a:cubicBezTo>
                    <a:pt x="80" y="90"/>
                    <a:pt x="80" y="90"/>
                    <a:pt x="80" y="91"/>
                  </a:cubicBezTo>
                  <a:cubicBezTo>
                    <a:pt x="80" y="91"/>
                    <a:pt x="80" y="91"/>
                    <a:pt x="81" y="91"/>
                  </a:cubicBezTo>
                  <a:cubicBezTo>
                    <a:pt x="81" y="91"/>
                    <a:pt x="81" y="91"/>
                    <a:pt x="81" y="91"/>
                  </a:cubicBezTo>
                  <a:cubicBezTo>
                    <a:pt x="81" y="91"/>
                    <a:pt x="81" y="91"/>
                    <a:pt x="81" y="91"/>
                  </a:cubicBezTo>
                  <a:cubicBezTo>
                    <a:pt x="81" y="91"/>
                    <a:pt x="81" y="91"/>
                    <a:pt x="81" y="91"/>
                  </a:cubicBezTo>
                  <a:cubicBezTo>
                    <a:pt x="81" y="92"/>
                    <a:pt x="80" y="92"/>
                    <a:pt x="80" y="92"/>
                  </a:cubicBezTo>
                  <a:cubicBezTo>
                    <a:pt x="80" y="92"/>
                    <a:pt x="80" y="92"/>
                    <a:pt x="80" y="91"/>
                  </a:cubicBezTo>
                  <a:cubicBezTo>
                    <a:pt x="80" y="91"/>
                    <a:pt x="79" y="91"/>
                    <a:pt x="79" y="91"/>
                  </a:cubicBezTo>
                  <a:cubicBezTo>
                    <a:pt x="79" y="91"/>
                    <a:pt x="79" y="91"/>
                    <a:pt x="79" y="91"/>
                  </a:cubicBezTo>
                  <a:moveTo>
                    <a:pt x="81" y="90"/>
                  </a:moveTo>
                  <a:cubicBezTo>
                    <a:pt x="78" y="88"/>
                    <a:pt x="80" y="80"/>
                    <a:pt x="84" y="79"/>
                  </a:cubicBezTo>
                  <a:cubicBezTo>
                    <a:pt x="85" y="81"/>
                    <a:pt x="83" y="85"/>
                    <a:pt x="86" y="85"/>
                  </a:cubicBezTo>
                  <a:cubicBezTo>
                    <a:pt x="86" y="86"/>
                    <a:pt x="86" y="86"/>
                    <a:pt x="86" y="86"/>
                  </a:cubicBezTo>
                  <a:cubicBezTo>
                    <a:pt x="85" y="86"/>
                    <a:pt x="84" y="85"/>
                    <a:pt x="84" y="85"/>
                  </a:cubicBezTo>
                  <a:cubicBezTo>
                    <a:pt x="83" y="85"/>
                    <a:pt x="83" y="87"/>
                    <a:pt x="83" y="88"/>
                  </a:cubicBezTo>
                  <a:cubicBezTo>
                    <a:pt x="83" y="88"/>
                    <a:pt x="82" y="88"/>
                    <a:pt x="82" y="88"/>
                  </a:cubicBezTo>
                  <a:cubicBezTo>
                    <a:pt x="81" y="88"/>
                    <a:pt x="81" y="89"/>
                    <a:pt x="81" y="90"/>
                  </a:cubicBezTo>
                  <a:moveTo>
                    <a:pt x="37" y="65"/>
                  </a:moveTo>
                  <a:cubicBezTo>
                    <a:pt x="37" y="65"/>
                    <a:pt x="37" y="65"/>
                    <a:pt x="38" y="64"/>
                  </a:cubicBezTo>
                  <a:cubicBezTo>
                    <a:pt x="38" y="64"/>
                    <a:pt x="38" y="64"/>
                    <a:pt x="39" y="64"/>
                  </a:cubicBezTo>
                  <a:cubicBezTo>
                    <a:pt x="39" y="64"/>
                    <a:pt x="39" y="64"/>
                    <a:pt x="39" y="64"/>
                  </a:cubicBezTo>
                  <a:cubicBezTo>
                    <a:pt x="37" y="66"/>
                    <a:pt x="39" y="67"/>
                    <a:pt x="40" y="69"/>
                  </a:cubicBezTo>
                  <a:cubicBezTo>
                    <a:pt x="40" y="71"/>
                    <a:pt x="39" y="69"/>
                    <a:pt x="39" y="71"/>
                  </a:cubicBezTo>
                  <a:cubicBezTo>
                    <a:pt x="39" y="71"/>
                    <a:pt x="39" y="71"/>
                    <a:pt x="39" y="71"/>
                  </a:cubicBezTo>
                  <a:cubicBezTo>
                    <a:pt x="38" y="71"/>
                    <a:pt x="38" y="71"/>
                    <a:pt x="37" y="71"/>
                  </a:cubicBezTo>
                  <a:cubicBezTo>
                    <a:pt x="36" y="74"/>
                    <a:pt x="37" y="77"/>
                    <a:pt x="37" y="80"/>
                  </a:cubicBezTo>
                  <a:cubicBezTo>
                    <a:pt x="36" y="80"/>
                    <a:pt x="36" y="80"/>
                    <a:pt x="35" y="80"/>
                  </a:cubicBezTo>
                  <a:cubicBezTo>
                    <a:pt x="35" y="80"/>
                    <a:pt x="34" y="80"/>
                    <a:pt x="33" y="80"/>
                  </a:cubicBezTo>
                  <a:cubicBezTo>
                    <a:pt x="33" y="77"/>
                    <a:pt x="33" y="73"/>
                    <a:pt x="36" y="73"/>
                  </a:cubicBezTo>
                  <a:cubicBezTo>
                    <a:pt x="36" y="73"/>
                    <a:pt x="36" y="73"/>
                    <a:pt x="36" y="73"/>
                  </a:cubicBezTo>
                  <a:cubicBezTo>
                    <a:pt x="35" y="71"/>
                    <a:pt x="34" y="71"/>
                    <a:pt x="35" y="68"/>
                  </a:cubicBezTo>
                  <a:cubicBezTo>
                    <a:pt x="35" y="68"/>
                    <a:pt x="36" y="68"/>
                    <a:pt x="36" y="68"/>
                  </a:cubicBezTo>
                  <a:cubicBezTo>
                    <a:pt x="36" y="68"/>
                    <a:pt x="37" y="67"/>
                    <a:pt x="37" y="67"/>
                  </a:cubicBezTo>
                  <a:cubicBezTo>
                    <a:pt x="37" y="66"/>
                    <a:pt x="36" y="66"/>
                    <a:pt x="36" y="65"/>
                  </a:cubicBezTo>
                  <a:cubicBezTo>
                    <a:pt x="36" y="65"/>
                    <a:pt x="36" y="65"/>
                    <a:pt x="37" y="65"/>
                  </a:cubicBezTo>
                  <a:moveTo>
                    <a:pt x="140" y="60"/>
                  </a:moveTo>
                  <a:cubicBezTo>
                    <a:pt x="140" y="60"/>
                    <a:pt x="140" y="60"/>
                    <a:pt x="139" y="60"/>
                  </a:cubicBezTo>
                  <a:cubicBezTo>
                    <a:pt x="139" y="59"/>
                    <a:pt x="140" y="59"/>
                    <a:pt x="140" y="59"/>
                  </a:cubicBezTo>
                  <a:cubicBezTo>
                    <a:pt x="140" y="59"/>
                    <a:pt x="140" y="59"/>
                    <a:pt x="140" y="59"/>
                  </a:cubicBezTo>
                  <a:cubicBezTo>
                    <a:pt x="140" y="60"/>
                    <a:pt x="140" y="60"/>
                    <a:pt x="140" y="60"/>
                  </a:cubicBezTo>
                  <a:cubicBezTo>
                    <a:pt x="140" y="60"/>
                    <a:pt x="140" y="60"/>
                    <a:pt x="140" y="60"/>
                  </a:cubicBezTo>
                  <a:moveTo>
                    <a:pt x="167" y="51"/>
                  </a:moveTo>
                  <a:cubicBezTo>
                    <a:pt x="167" y="51"/>
                    <a:pt x="167" y="51"/>
                    <a:pt x="167" y="51"/>
                  </a:cubicBezTo>
                  <a:cubicBezTo>
                    <a:pt x="167" y="51"/>
                    <a:pt x="167" y="51"/>
                    <a:pt x="167" y="51"/>
                  </a:cubicBezTo>
                  <a:cubicBezTo>
                    <a:pt x="167" y="51"/>
                    <a:pt x="167" y="51"/>
                    <a:pt x="167" y="51"/>
                  </a:cubicBezTo>
                  <a:cubicBezTo>
                    <a:pt x="167" y="52"/>
                    <a:pt x="167" y="52"/>
                    <a:pt x="167" y="52"/>
                  </a:cubicBezTo>
                  <a:cubicBezTo>
                    <a:pt x="167" y="52"/>
                    <a:pt x="167" y="52"/>
                    <a:pt x="167" y="51"/>
                  </a:cubicBezTo>
                  <a:cubicBezTo>
                    <a:pt x="167" y="51"/>
                    <a:pt x="167" y="51"/>
                    <a:pt x="167" y="51"/>
                  </a:cubicBezTo>
                  <a:moveTo>
                    <a:pt x="80" y="50"/>
                  </a:moveTo>
                  <a:cubicBezTo>
                    <a:pt x="80" y="50"/>
                    <a:pt x="80" y="50"/>
                    <a:pt x="80" y="49"/>
                  </a:cubicBezTo>
                  <a:cubicBezTo>
                    <a:pt x="80" y="49"/>
                    <a:pt x="81" y="49"/>
                    <a:pt x="81" y="49"/>
                  </a:cubicBezTo>
                  <a:cubicBezTo>
                    <a:pt x="81" y="49"/>
                    <a:pt x="81" y="49"/>
                    <a:pt x="81" y="50"/>
                  </a:cubicBezTo>
                  <a:cubicBezTo>
                    <a:pt x="81" y="50"/>
                    <a:pt x="81" y="50"/>
                    <a:pt x="80" y="50"/>
                  </a:cubicBezTo>
                  <a:moveTo>
                    <a:pt x="149" y="44"/>
                  </a:moveTo>
                  <a:cubicBezTo>
                    <a:pt x="149" y="44"/>
                    <a:pt x="150" y="43"/>
                    <a:pt x="150" y="42"/>
                  </a:cubicBezTo>
                  <a:cubicBezTo>
                    <a:pt x="152" y="42"/>
                    <a:pt x="149" y="45"/>
                    <a:pt x="151" y="45"/>
                  </a:cubicBezTo>
                  <a:cubicBezTo>
                    <a:pt x="150" y="47"/>
                    <a:pt x="147" y="48"/>
                    <a:pt x="145" y="49"/>
                  </a:cubicBezTo>
                  <a:cubicBezTo>
                    <a:pt x="144" y="47"/>
                    <a:pt x="145" y="47"/>
                    <a:pt x="144" y="45"/>
                  </a:cubicBezTo>
                  <a:cubicBezTo>
                    <a:pt x="145" y="45"/>
                    <a:pt x="146" y="46"/>
                    <a:pt x="146" y="46"/>
                  </a:cubicBezTo>
                  <a:cubicBezTo>
                    <a:pt x="147" y="46"/>
                    <a:pt x="148" y="45"/>
                    <a:pt x="148" y="44"/>
                  </a:cubicBezTo>
                  <a:cubicBezTo>
                    <a:pt x="148" y="44"/>
                    <a:pt x="148" y="44"/>
                    <a:pt x="149" y="44"/>
                  </a:cubicBezTo>
                  <a:moveTo>
                    <a:pt x="158" y="38"/>
                  </a:moveTo>
                  <a:cubicBezTo>
                    <a:pt x="158" y="37"/>
                    <a:pt x="158" y="37"/>
                    <a:pt x="158" y="37"/>
                  </a:cubicBezTo>
                  <a:cubicBezTo>
                    <a:pt x="158" y="37"/>
                    <a:pt x="159" y="37"/>
                    <a:pt x="159" y="37"/>
                  </a:cubicBezTo>
                  <a:cubicBezTo>
                    <a:pt x="159" y="38"/>
                    <a:pt x="159" y="38"/>
                    <a:pt x="159" y="38"/>
                  </a:cubicBezTo>
                  <a:cubicBezTo>
                    <a:pt x="159" y="38"/>
                    <a:pt x="158" y="38"/>
                    <a:pt x="158" y="38"/>
                  </a:cubicBezTo>
                  <a:moveTo>
                    <a:pt x="130" y="38"/>
                  </a:moveTo>
                  <a:cubicBezTo>
                    <a:pt x="130" y="38"/>
                    <a:pt x="129" y="38"/>
                    <a:pt x="129" y="38"/>
                  </a:cubicBezTo>
                  <a:cubicBezTo>
                    <a:pt x="129" y="37"/>
                    <a:pt x="129" y="37"/>
                    <a:pt x="128" y="37"/>
                  </a:cubicBezTo>
                  <a:cubicBezTo>
                    <a:pt x="128" y="36"/>
                    <a:pt x="128" y="35"/>
                    <a:pt x="128" y="35"/>
                  </a:cubicBezTo>
                  <a:cubicBezTo>
                    <a:pt x="129" y="35"/>
                    <a:pt x="129" y="35"/>
                    <a:pt x="130" y="35"/>
                  </a:cubicBezTo>
                  <a:cubicBezTo>
                    <a:pt x="130" y="36"/>
                    <a:pt x="130" y="36"/>
                    <a:pt x="130" y="36"/>
                  </a:cubicBezTo>
                  <a:cubicBezTo>
                    <a:pt x="131" y="36"/>
                    <a:pt x="131" y="36"/>
                    <a:pt x="132" y="36"/>
                  </a:cubicBezTo>
                  <a:cubicBezTo>
                    <a:pt x="132" y="36"/>
                    <a:pt x="132" y="36"/>
                    <a:pt x="132" y="36"/>
                  </a:cubicBezTo>
                  <a:cubicBezTo>
                    <a:pt x="132" y="36"/>
                    <a:pt x="132" y="36"/>
                    <a:pt x="132" y="36"/>
                  </a:cubicBezTo>
                  <a:cubicBezTo>
                    <a:pt x="132" y="37"/>
                    <a:pt x="131" y="38"/>
                    <a:pt x="130" y="38"/>
                  </a:cubicBezTo>
                  <a:moveTo>
                    <a:pt x="153" y="34"/>
                  </a:moveTo>
                  <a:cubicBezTo>
                    <a:pt x="153" y="34"/>
                    <a:pt x="153" y="34"/>
                    <a:pt x="153" y="34"/>
                  </a:cubicBezTo>
                  <a:cubicBezTo>
                    <a:pt x="153" y="33"/>
                    <a:pt x="153" y="32"/>
                    <a:pt x="153" y="31"/>
                  </a:cubicBezTo>
                  <a:cubicBezTo>
                    <a:pt x="154" y="31"/>
                    <a:pt x="155" y="34"/>
                    <a:pt x="153" y="34"/>
                  </a:cubicBezTo>
                  <a:moveTo>
                    <a:pt x="36" y="30"/>
                  </a:moveTo>
                  <a:cubicBezTo>
                    <a:pt x="36" y="30"/>
                    <a:pt x="36" y="29"/>
                    <a:pt x="36" y="29"/>
                  </a:cubicBezTo>
                  <a:cubicBezTo>
                    <a:pt x="36" y="29"/>
                    <a:pt x="36" y="29"/>
                    <a:pt x="36" y="29"/>
                  </a:cubicBezTo>
                  <a:cubicBezTo>
                    <a:pt x="36" y="29"/>
                    <a:pt x="37" y="29"/>
                    <a:pt x="37" y="29"/>
                  </a:cubicBezTo>
                  <a:cubicBezTo>
                    <a:pt x="37" y="29"/>
                    <a:pt x="37" y="30"/>
                    <a:pt x="36" y="30"/>
                  </a:cubicBezTo>
                  <a:moveTo>
                    <a:pt x="62" y="25"/>
                  </a:moveTo>
                  <a:cubicBezTo>
                    <a:pt x="62" y="25"/>
                    <a:pt x="61" y="25"/>
                    <a:pt x="61" y="24"/>
                  </a:cubicBezTo>
                  <a:cubicBezTo>
                    <a:pt x="62" y="24"/>
                    <a:pt x="62" y="24"/>
                    <a:pt x="62" y="24"/>
                  </a:cubicBezTo>
                  <a:cubicBezTo>
                    <a:pt x="62" y="24"/>
                    <a:pt x="62" y="24"/>
                    <a:pt x="62" y="24"/>
                  </a:cubicBezTo>
                  <a:cubicBezTo>
                    <a:pt x="62" y="25"/>
                    <a:pt x="62" y="25"/>
                    <a:pt x="62" y="25"/>
                  </a:cubicBezTo>
                  <a:moveTo>
                    <a:pt x="72" y="28"/>
                  </a:moveTo>
                  <a:cubicBezTo>
                    <a:pt x="74" y="26"/>
                    <a:pt x="70" y="21"/>
                    <a:pt x="74" y="20"/>
                  </a:cubicBezTo>
                  <a:cubicBezTo>
                    <a:pt x="74" y="21"/>
                    <a:pt x="75" y="28"/>
                    <a:pt x="72" y="28"/>
                  </a:cubicBezTo>
                  <a:moveTo>
                    <a:pt x="138" y="21"/>
                  </a:moveTo>
                  <a:cubicBezTo>
                    <a:pt x="137" y="21"/>
                    <a:pt x="137" y="20"/>
                    <a:pt x="137" y="19"/>
                  </a:cubicBezTo>
                  <a:cubicBezTo>
                    <a:pt x="138" y="19"/>
                    <a:pt x="138" y="20"/>
                    <a:pt x="138" y="21"/>
                  </a:cubicBezTo>
                  <a:cubicBezTo>
                    <a:pt x="138" y="21"/>
                    <a:pt x="138" y="21"/>
                    <a:pt x="138" y="21"/>
                  </a:cubicBezTo>
                  <a:moveTo>
                    <a:pt x="54" y="19"/>
                  </a:moveTo>
                  <a:cubicBezTo>
                    <a:pt x="53" y="19"/>
                    <a:pt x="53" y="18"/>
                    <a:pt x="53" y="17"/>
                  </a:cubicBezTo>
                  <a:cubicBezTo>
                    <a:pt x="53" y="17"/>
                    <a:pt x="53" y="17"/>
                    <a:pt x="53" y="17"/>
                  </a:cubicBezTo>
                  <a:cubicBezTo>
                    <a:pt x="54" y="17"/>
                    <a:pt x="54" y="18"/>
                    <a:pt x="54" y="18"/>
                  </a:cubicBezTo>
                  <a:cubicBezTo>
                    <a:pt x="54" y="18"/>
                    <a:pt x="54" y="18"/>
                    <a:pt x="54" y="18"/>
                  </a:cubicBezTo>
                  <a:cubicBezTo>
                    <a:pt x="54" y="18"/>
                    <a:pt x="54" y="18"/>
                    <a:pt x="54" y="19"/>
                  </a:cubicBezTo>
                  <a:moveTo>
                    <a:pt x="60" y="15"/>
                  </a:moveTo>
                  <a:cubicBezTo>
                    <a:pt x="60" y="15"/>
                    <a:pt x="60" y="15"/>
                    <a:pt x="60" y="14"/>
                  </a:cubicBezTo>
                  <a:cubicBezTo>
                    <a:pt x="60" y="13"/>
                    <a:pt x="60" y="13"/>
                    <a:pt x="60" y="13"/>
                  </a:cubicBezTo>
                  <a:cubicBezTo>
                    <a:pt x="60" y="13"/>
                    <a:pt x="60" y="14"/>
                    <a:pt x="60" y="14"/>
                  </a:cubicBezTo>
                  <a:cubicBezTo>
                    <a:pt x="60" y="15"/>
                    <a:pt x="60" y="15"/>
                    <a:pt x="60" y="15"/>
                  </a:cubicBezTo>
                  <a:moveTo>
                    <a:pt x="122" y="13"/>
                  </a:moveTo>
                  <a:cubicBezTo>
                    <a:pt x="122" y="13"/>
                    <a:pt x="123" y="13"/>
                    <a:pt x="123" y="12"/>
                  </a:cubicBezTo>
                  <a:cubicBezTo>
                    <a:pt x="124" y="12"/>
                    <a:pt x="124" y="12"/>
                    <a:pt x="124" y="12"/>
                  </a:cubicBezTo>
                  <a:cubicBezTo>
                    <a:pt x="124" y="13"/>
                    <a:pt x="124" y="13"/>
                    <a:pt x="124" y="14"/>
                  </a:cubicBezTo>
                  <a:cubicBezTo>
                    <a:pt x="123" y="13"/>
                    <a:pt x="123" y="13"/>
                    <a:pt x="122" y="13"/>
                  </a:cubicBezTo>
                  <a:cubicBezTo>
                    <a:pt x="122" y="13"/>
                    <a:pt x="122" y="13"/>
                    <a:pt x="122" y="13"/>
                  </a:cubicBezTo>
                  <a:moveTo>
                    <a:pt x="108" y="9"/>
                  </a:moveTo>
                  <a:cubicBezTo>
                    <a:pt x="107" y="9"/>
                    <a:pt x="106" y="9"/>
                    <a:pt x="106" y="7"/>
                  </a:cubicBezTo>
                  <a:cubicBezTo>
                    <a:pt x="107" y="7"/>
                    <a:pt x="107" y="7"/>
                    <a:pt x="107" y="7"/>
                  </a:cubicBezTo>
                  <a:cubicBezTo>
                    <a:pt x="107" y="7"/>
                    <a:pt x="108" y="8"/>
                    <a:pt x="108" y="8"/>
                  </a:cubicBezTo>
                  <a:cubicBezTo>
                    <a:pt x="108" y="8"/>
                    <a:pt x="109" y="9"/>
                    <a:pt x="109" y="9"/>
                  </a:cubicBezTo>
                  <a:cubicBezTo>
                    <a:pt x="109" y="9"/>
                    <a:pt x="109" y="9"/>
                    <a:pt x="109" y="9"/>
                  </a:cubicBezTo>
                  <a:cubicBezTo>
                    <a:pt x="109" y="9"/>
                    <a:pt x="109" y="9"/>
                    <a:pt x="108" y="9"/>
                  </a:cubicBezTo>
                  <a:moveTo>
                    <a:pt x="112" y="7"/>
                  </a:moveTo>
                  <a:cubicBezTo>
                    <a:pt x="112" y="7"/>
                    <a:pt x="112" y="7"/>
                    <a:pt x="112" y="7"/>
                  </a:cubicBezTo>
                  <a:cubicBezTo>
                    <a:pt x="112" y="7"/>
                    <a:pt x="112" y="6"/>
                    <a:pt x="112" y="6"/>
                  </a:cubicBezTo>
                  <a:cubicBezTo>
                    <a:pt x="113" y="6"/>
                    <a:pt x="113" y="7"/>
                    <a:pt x="113" y="7"/>
                  </a:cubicBezTo>
                  <a:cubicBezTo>
                    <a:pt x="113" y="7"/>
                    <a:pt x="112" y="7"/>
                    <a:pt x="112" y="7"/>
                  </a:cubicBezTo>
                  <a:moveTo>
                    <a:pt x="102" y="10"/>
                  </a:moveTo>
                  <a:cubicBezTo>
                    <a:pt x="103" y="9"/>
                    <a:pt x="103" y="7"/>
                    <a:pt x="103" y="5"/>
                  </a:cubicBezTo>
                  <a:cubicBezTo>
                    <a:pt x="104" y="7"/>
                    <a:pt x="106" y="11"/>
                    <a:pt x="109" y="11"/>
                  </a:cubicBezTo>
                  <a:cubicBezTo>
                    <a:pt x="110" y="11"/>
                    <a:pt x="111" y="10"/>
                    <a:pt x="112" y="9"/>
                  </a:cubicBezTo>
                  <a:cubicBezTo>
                    <a:pt x="113" y="10"/>
                    <a:pt x="112" y="12"/>
                    <a:pt x="114" y="12"/>
                  </a:cubicBezTo>
                  <a:cubicBezTo>
                    <a:pt x="114" y="12"/>
                    <a:pt x="114" y="12"/>
                    <a:pt x="114" y="12"/>
                  </a:cubicBezTo>
                  <a:cubicBezTo>
                    <a:pt x="115" y="12"/>
                    <a:pt x="115" y="12"/>
                    <a:pt x="115" y="12"/>
                  </a:cubicBezTo>
                  <a:cubicBezTo>
                    <a:pt x="115" y="12"/>
                    <a:pt x="116" y="12"/>
                    <a:pt x="116" y="11"/>
                  </a:cubicBezTo>
                  <a:cubicBezTo>
                    <a:pt x="116" y="11"/>
                    <a:pt x="117" y="11"/>
                    <a:pt x="117" y="11"/>
                  </a:cubicBezTo>
                  <a:cubicBezTo>
                    <a:pt x="117" y="11"/>
                    <a:pt x="117" y="11"/>
                    <a:pt x="118" y="11"/>
                  </a:cubicBezTo>
                  <a:cubicBezTo>
                    <a:pt x="117" y="15"/>
                    <a:pt x="125" y="14"/>
                    <a:pt x="128" y="17"/>
                  </a:cubicBezTo>
                  <a:cubicBezTo>
                    <a:pt x="130" y="17"/>
                    <a:pt x="129" y="14"/>
                    <a:pt x="130" y="14"/>
                  </a:cubicBezTo>
                  <a:cubicBezTo>
                    <a:pt x="131" y="14"/>
                    <a:pt x="131" y="14"/>
                    <a:pt x="131" y="15"/>
                  </a:cubicBezTo>
                  <a:cubicBezTo>
                    <a:pt x="132" y="22"/>
                    <a:pt x="141" y="22"/>
                    <a:pt x="146" y="26"/>
                  </a:cubicBezTo>
                  <a:cubicBezTo>
                    <a:pt x="150" y="34"/>
                    <a:pt x="161" y="40"/>
                    <a:pt x="163" y="49"/>
                  </a:cubicBezTo>
                  <a:cubicBezTo>
                    <a:pt x="163" y="49"/>
                    <a:pt x="163" y="49"/>
                    <a:pt x="163" y="49"/>
                  </a:cubicBezTo>
                  <a:cubicBezTo>
                    <a:pt x="164" y="49"/>
                    <a:pt x="164" y="48"/>
                    <a:pt x="164" y="48"/>
                  </a:cubicBezTo>
                  <a:cubicBezTo>
                    <a:pt x="163" y="47"/>
                    <a:pt x="163" y="46"/>
                    <a:pt x="164" y="46"/>
                  </a:cubicBezTo>
                  <a:cubicBezTo>
                    <a:pt x="164" y="46"/>
                    <a:pt x="164" y="46"/>
                    <a:pt x="164" y="46"/>
                  </a:cubicBezTo>
                  <a:cubicBezTo>
                    <a:pt x="176" y="75"/>
                    <a:pt x="176" y="106"/>
                    <a:pt x="161" y="134"/>
                  </a:cubicBezTo>
                  <a:cubicBezTo>
                    <a:pt x="161" y="133"/>
                    <a:pt x="160" y="133"/>
                    <a:pt x="160" y="133"/>
                  </a:cubicBezTo>
                  <a:cubicBezTo>
                    <a:pt x="159" y="133"/>
                    <a:pt x="158" y="134"/>
                    <a:pt x="158" y="136"/>
                  </a:cubicBezTo>
                  <a:cubicBezTo>
                    <a:pt x="157" y="137"/>
                    <a:pt x="156" y="138"/>
                    <a:pt x="154" y="138"/>
                  </a:cubicBezTo>
                  <a:cubicBezTo>
                    <a:pt x="154" y="138"/>
                    <a:pt x="154" y="138"/>
                    <a:pt x="154" y="138"/>
                  </a:cubicBezTo>
                  <a:cubicBezTo>
                    <a:pt x="154" y="140"/>
                    <a:pt x="154" y="140"/>
                    <a:pt x="154" y="142"/>
                  </a:cubicBezTo>
                  <a:cubicBezTo>
                    <a:pt x="152" y="142"/>
                    <a:pt x="150" y="144"/>
                    <a:pt x="148" y="144"/>
                  </a:cubicBezTo>
                  <a:cubicBezTo>
                    <a:pt x="148" y="144"/>
                    <a:pt x="148" y="144"/>
                    <a:pt x="148" y="144"/>
                  </a:cubicBezTo>
                  <a:cubicBezTo>
                    <a:pt x="148" y="145"/>
                    <a:pt x="148" y="147"/>
                    <a:pt x="149" y="147"/>
                  </a:cubicBezTo>
                  <a:cubicBezTo>
                    <a:pt x="149" y="148"/>
                    <a:pt x="145" y="148"/>
                    <a:pt x="144" y="148"/>
                  </a:cubicBezTo>
                  <a:cubicBezTo>
                    <a:pt x="144" y="150"/>
                    <a:pt x="145" y="151"/>
                    <a:pt x="144" y="151"/>
                  </a:cubicBezTo>
                  <a:cubicBezTo>
                    <a:pt x="144" y="151"/>
                    <a:pt x="143" y="151"/>
                    <a:pt x="143" y="151"/>
                  </a:cubicBezTo>
                  <a:cubicBezTo>
                    <a:pt x="140" y="151"/>
                    <a:pt x="138" y="154"/>
                    <a:pt x="137" y="156"/>
                  </a:cubicBezTo>
                  <a:cubicBezTo>
                    <a:pt x="132" y="157"/>
                    <a:pt x="128" y="159"/>
                    <a:pt x="124" y="162"/>
                  </a:cubicBezTo>
                  <a:cubicBezTo>
                    <a:pt x="121" y="162"/>
                    <a:pt x="118" y="162"/>
                    <a:pt x="119" y="165"/>
                  </a:cubicBezTo>
                  <a:cubicBezTo>
                    <a:pt x="119" y="165"/>
                    <a:pt x="118" y="165"/>
                    <a:pt x="118" y="165"/>
                  </a:cubicBezTo>
                  <a:cubicBezTo>
                    <a:pt x="117" y="165"/>
                    <a:pt x="116" y="164"/>
                    <a:pt x="115" y="163"/>
                  </a:cubicBezTo>
                  <a:cubicBezTo>
                    <a:pt x="115" y="164"/>
                    <a:pt x="114" y="164"/>
                    <a:pt x="114" y="164"/>
                  </a:cubicBezTo>
                  <a:cubicBezTo>
                    <a:pt x="114" y="164"/>
                    <a:pt x="114" y="164"/>
                    <a:pt x="112" y="163"/>
                  </a:cubicBezTo>
                  <a:cubicBezTo>
                    <a:pt x="111" y="164"/>
                    <a:pt x="113" y="164"/>
                    <a:pt x="112" y="165"/>
                  </a:cubicBezTo>
                  <a:cubicBezTo>
                    <a:pt x="109" y="165"/>
                    <a:pt x="109" y="159"/>
                    <a:pt x="106" y="158"/>
                  </a:cubicBezTo>
                  <a:cubicBezTo>
                    <a:pt x="105" y="158"/>
                    <a:pt x="105" y="159"/>
                    <a:pt x="104" y="159"/>
                  </a:cubicBezTo>
                  <a:cubicBezTo>
                    <a:pt x="104" y="162"/>
                    <a:pt x="105" y="162"/>
                    <a:pt x="105" y="165"/>
                  </a:cubicBezTo>
                  <a:cubicBezTo>
                    <a:pt x="105" y="166"/>
                    <a:pt x="102" y="165"/>
                    <a:pt x="102" y="166"/>
                  </a:cubicBezTo>
                  <a:cubicBezTo>
                    <a:pt x="101" y="165"/>
                    <a:pt x="101" y="163"/>
                    <a:pt x="100" y="162"/>
                  </a:cubicBezTo>
                  <a:cubicBezTo>
                    <a:pt x="99" y="163"/>
                    <a:pt x="99" y="165"/>
                    <a:pt x="100" y="166"/>
                  </a:cubicBezTo>
                  <a:cubicBezTo>
                    <a:pt x="99" y="166"/>
                    <a:pt x="98" y="166"/>
                    <a:pt x="97" y="166"/>
                  </a:cubicBezTo>
                  <a:cubicBezTo>
                    <a:pt x="95" y="166"/>
                    <a:pt x="93" y="166"/>
                    <a:pt x="92" y="166"/>
                  </a:cubicBezTo>
                  <a:cubicBezTo>
                    <a:pt x="90" y="166"/>
                    <a:pt x="88" y="166"/>
                    <a:pt x="87" y="166"/>
                  </a:cubicBezTo>
                  <a:cubicBezTo>
                    <a:pt x="85" y="166"/>
                    <a:pt x="84" y="166"/>
                    <a:pt x="83" y="166"/>
                  </a:cubicBezTo>
                  <a:cubicBezTo>
                    <a:pt x="79" y="165"/>
                    <a:pt x="72" y="163"/>
                    <a:pt x="68" y="163"/>
                  </a:cubicBezTo>
                  <a:cubicBezTo>
                    <a:pt x="67" y="163"/>
                    <a:pt x="67" y="163"/>
                    <a:pt x="67" y="163"/>
                  </a:cubicBezTo>
                  <a:cubicBezTo>
                    <a:pt x="67" y="160"/>
                    <a:pt x="65" y="161"/>
                    <a:pt x="64" y="159"/>
                  </a:cubicBezTo>
                  <a:cubicBezTo>
                    <a:pt x="64" y="160"/>
                    <a:pt x="63" y="160"/>
                    <a:pt x="63" y="160"/>
                  </a:cubicBezTo>
                  <a:cubicBezTo>
                    <a:pt x="62" y="160"/>
                    <a:pt x="61" y="159"/>
                    <a:pt x="60" y="159"/>
                  </a:cubicBezTo>
                  <a:cubicBezTo>
                    <a:pt x="59" y="158"/>
                    <a:pt x="58" y="157"/>
                    <a:pt x="57" y="157"/>
                  </a:cubicBezTo>
                  <a:cubicBezTo>
                    <a:pt x="56" y="157"/>
                    <a:pt x="56" y="157"/>
                    <a:pt x="56" y="157"/>
                  </a:cubicBezTo>
                  <a:cubicBezTo>
                    <a:pt x="56" y="156"/>
                    <a:pt x="56" y="155"/>
                    <a:pt x="55" y="155"/>
                  </a:cubicBezTo>
                  <a:cubicBezTo>
                    <a:pt x="55" y="154"/>
                    <a:pt x="55" y="154"/>
                    <a:pt x="55" y="154"/>
                  </a:cubicBezTo>
                  <a:cubicBezTo>
                    <a:pt x="54" y="154"/>
                    <a:pt x="54" y="155"/>
                    <a:pt x="54" y="155"/>
                  </a:cubicBezTo>
                  <a:cubicBezTo>
                    <a:pt x="54" y="155"/>
                    <a:pt x="53" y="155"/>
                    <a:pt x="53" y="155"/>
                  </a:cubicBezTo>
                  <a:cubicBezTo>
                    <a:pt x="53" y="155"/>
                    <a:pt x="53" y="155"/>
                    <a:pt x="53" y="155"/>
                  </a:cubicBezTo>
                  <a:cubicBezTo>
                    <a:pt x="54" y="153"/>
                    <a:pt x="53" y="154"/>
                    <a:pt x="52" y="152"/>
                  </a:cubicBezTo>
                  <a:cubicBezTo>
                    <a:pt x="51" y="152"/>
                    <a:pt x="53" y="153"/>
                    <a:pt x="52" y="154"/>
                  </a:cubicBezTo>
                  <a:cubicBezTo>
                    <a:pt x="40" y="149"/>
                    <a:pt x="32" y="136"/>
                    <a:pt x="26" y="130"/>
                  </a:cubicBezTo>
                  <a:cubicBezTo>
                    <a:pt x="14" y="111"/>
                    <a:pt x="12" y="78"/>
                    <a:pt x="20" y="55"/>
                  </a:cubicBezTo>
                  <a:cubicBezTo>
                    <a:pt x="24" y="53"/>
                    <a:pt x="28" y="46"/>
                    <a:pt x="28" y="43"/>
                  </a:cubicBezTo>
                  <a:cubicBezTo>
                    <a:pt x="28" y="42"/>
                    <a:pt x="28" y="42"/>
                    <a:pt x="28" y="42"/>
                  </a:cubicBezTo>
                  <a:cubicBezTo>
                    <a:pt x="29" y="42"/>
                    <a:pt x="29" y="42"/>
                    <a:pt x="30" y="43"/>
                  </a:cubicBezTo>
                  <a:cubicBezTo>
                    <a:pt x="35" y="35"/>
                    <a:pt x="42" y="30"/>
                    <a:pt x="48" y="23"/>
                  </a:cubicBezTo>
                  <a:cubicBezTo>
                    <a:pt x="48" y="23"/>
                    <a:pt x="48" y="23"/>
                    <a:pt x="49" y="23"/>
                  </a:cubicBezTo>
                  <a:cubicBezTo>
                    <a:pt x="49" y="23"/>
                    <a:pt x="49" y="23"/>
                    <a:pt x="49" y="23"/>
                  </a:cubicBezTo>
                  <a:cubicBezTo>
                    <a:pt x="49" y="23"/>
                    <a:pt x="50" y="21"/>
                    <a:pt x="50" y="19"/>
                  </a:cubicBezTo>
                  <a:cubicBezTo>
                    <a:pt x="50" y="19"/>
                    <a:pt x="51" y="20"/>
                    <a:pt x="52" y="20"/>
                  </a:cubicBezTo>
                  <a:cubicBezTo>
                    <a:pt x="57" y="20"/>
                    <a:pt x="61" y="17"/>
                    <a:pt x="63" y="14"/>
                  </a:cubicBezTo>
                  <a:cubicBezTo>
                    <a:pt x="64" y="14"/>
                    <a:pt x="64" y="14"/>
                    <a:pt x="65" y="14"/>
                  </a:cubicBezTo>
                  <a:cubicBezTo>
                    <a:pt x="66" y="14"/>
                    <a:pt x="66" y="14"/>
                    <a:pt x="68" y="14"/>
                  </a:cubicBezTo>
                  <a:cubicBezTo>
                    <a:pt x="68" y="12"/>
                    <a:pt x="68" y="11"/>
                    <a:pt x="68" y="11"/>
                  </a:cubicBezTo>
                  <a:cubicBezTo>
                    <a:pt x="70" y="11"/>
                    <a:pt x="72" y="11"/>
                    <a:pt x="75" y="11"/>
                  </a:cubicBezTo>
                  <a:cubicBezTo>
                    <a:pt x="78" y="11"/>
                    <a:pt x="81" y="11"/>
                    <a:pt x="81" y="8"/>
                  </a:cubicBezTo>
                  <a:cubicBezTo>
                    <a:pt x="82" y="8"/>
                    <a:pt x="82" y="8"/>
                    <a:pt x="82" y="8"/>
                  </a:cubicBezTo>
                  <a:cubicBezTo>
                    <a:pt x="82" y="8"/>
                    <a:pt x="83" y="8"/>
                    <a:pt x="83" y="8"/>
                  </a:cubicBezTo>
                  <a:cubicBezTo>
                    <a:pt x="83" y="8"/>
                    <a:pt x="83" y="8"/>
                    <a:pt x="83" y="8"/>
                  </a:cubicBezTo>
                  <a:cubicBezTo>
                    <a:pt x="84" y="8"/>
                    <a:pt x="84" y="8"/>
                    <a:pt x="85" y="7"/>
                  </a:cubicBezTo>
                  <a:cubicBezTo>
                    <a:pt x="85" y="8"/>
                    <a:pt x="84" y="8"/>
                    <a:pt x="84" y="9"/>
                  </a:cubicBezTo>
                  <a:cubicBezTo>
                    <a:pt x="85" y="9"/>
                    <a:pt x="86" y="9"/>
                    <a:pt x="87" y="9"/>
                  </a:cubicBezTo>
                  <a:cubicBezTo>
                    <a:pt x="86" y="8"/>
                    <a:pt x="88" y="6"/>
                    <a:pt x="90" y="5"/>
                  </a:cubicBezTo>
                  <a:cubicBezTo>
                    <a:pt x="90" y="5"/>
                    <a:pt x="90" y="5"/>
                    <a:pt x="90" y="5"/>
                  </a:cubicBezTo>
                  <a:cubicBezTo>
                    <a:pt x="90" y="5"/>
                    <a:pt x="90" y="5"/>
                    <a:pt x="90" y="5"/>
                  </a:cubicBezTo>
                  <a:cubicBezTo>
                    <a:pt x="89" y="6"/>
                    <a:pt x="89" y="7"/>
                    <a:pt x="90" y="7"/>
                  </a:cubicBezTo>
                  <a:cubicBezTo>
                    <a:pt x="90" y="7"/>
                    <a:pt x="91" y="7"/>
                    <a:pt x="91" y="7"/>
                  </a:cubicBezTo>
                  <a:cubicBezTo>
                    <a:pt x="91" y="7"/>
                    <a:pt x="92" y="6"/>
                    <a:pt x="92" y="6"/>
                  </a:cubicBezTo>
                  <a:cubicBezTo>
                    <a:pt x="92" y="6"/>
                    <a:pt x="92" y="6"/>
                    <a:pt x="92" y="6"/>
                  </a:cubicBezTo>
                  <a:cubicBezTo>
                    <a:pt x="92" y="7"/>
                    <a:pt x="92" y="8"/>
                    <a:pt x="92" y="9"/>
                  </a:cubicBezTo>
                  <a:cubicBezTo>
                    <a:pt x="93" y="9"/>
                    <a:pt x="94" y="9"/>
                    <a:pt x="96" y="10"/>
                  </a:cubicBezTo>
                  <a:cubicBezTo>
                    <a:pt x="97" y="10"/>
                    <a:pt x="96" y="6"/>
                    <a:pt x="98" y="6"/>
                  </a:cubicBezTo>
                  <a:cubicBezTo>
                    <a:pt x="98" y="6"/>
                    <a:pt x="98" y="6"/>
                    <a:pt x="98" y="6"/>
                  </a:cubicBezTo>
                  <a:cubicBezTo>
                    <a:pt x="98" y="8"/>
                    <a:pt x="97" y="8"/>
                    <a:pt x="98" y="10"/>
                  </a:cubicBezTo>
                  <a:cubicBezTo>
                    <a:pt x="98" y="9"/>
                    <a:pt x="100" y="9"/>
                    <a:pt x="100" y="7"/>
                  </a:cubicBezTo>
                  <a:cubicBezTo>
                    <a:pt x="100" y="8"/>
                    <a:pt x="100" y="10"/>
                    <a:pt x="102" y="10"/>
                  </a:cubicBezTo>
                  <a:moveTo>
                    <a:pt x="93" y="6"/>
                  </a:moveTo>
                  <a:cubicBezTo>
                    <a:pt x="93" y="6"/>
                    <a:pt x="93" y="6"/>
                    <a:pt x="92" y="6"/>
                  </a:cubicBezTo>
                  <a:cubicBezTo>
                    <a:pt x="92" y="6"/>
                    <a:pt x="93" y="5"/>
                    <a:pt x="93" y="5"/>
                  </a:cubicBezTo>
                  <a:cubicBezTo>
                    <a:pt x="94" y="5"/>
                    <a:pt x="94" y="6"/>
                    <a:pt x="94" y="6"/>
                  </a:cubicBezTo>
                  <a:cubicBezTo>
                    <a:pt x="93" y="6"/>
                    <a:pt x="93" y="6"/>
                    <a:pt x="93" y="6"/>
                  </a:cubicBezTo>
                  <a:moveTo>
                    <a:pt x="82" y="0"/>
                  </a:moveTo>
                  <a:cubicBezTo>
                    <a:pt x="82" y="1"/>
                    <a:pt x="82" y="2"/>
                    <a:pt x="83" y="2"/>
                  </a:cubicBezTo>
                  <a:cubicBezTo>
                    <a:pt x="83" y="1"/>
                    <a:pt x="83" y="0"/>
                    <a:pt x="82" y="0"/>
                  </a:cubicBezTo>
                </a:path>
              </a:pathLst>
            </a:custGeom>
            <a:solidFill>
              <a:schemeClr val="tx1">
                <a:alpha val="21176"/>
              </a:schemeClr>
            </a:solidFill>
            <a:ln w="9525">
              <a:noFill/>
              <a:round/>
              <a:headEnd/>
              <a:tailEnd/>
            </a:ln>
          </p:spPr>
          <p:txBody>
            <a:bodyPr/>
            <a:lstStyle/>
            <a:p>
              <a:endParaRPr lang="zh-CN" altLang="en-US"/>
            </a:p>
          </p:txBody>
        </p:sp>
      </p:grpSp>
      <p:grpSp>
        <p:nvGrpSpPr>
          <p:cNvPr id="19468" name="组合 2">
            <a:extLst>
              <a:ext uri="{FF2B5EF4-FFF2-40B4-BE49-F238E27FC236}">
                <a16:creationId xmlns:a16="http://schemas.microsoft.com/office/drawing/2014/main" id="{A12F6C84-2BA4-63FC-F59A-D2F86E37646A}"/>
              </a:ext>
            </a:extLst>
          </p:cNvPr>
          <p:cNvGrpSpPr>
            <a:grpSpLocks/>
          </p:cNvGrpSpPr>
          <p:nvPr/>
        </p:nvGrpSpPr>
        <p:grpSpPr bwMode="auto">
          <a:xfrm>
            <a:off x="2913888" y="237744"/>
            <a:ext cx="6315456" cy="1444752"/>
            <a:chOff x="-2350" y="-381"/>
            <a:chExt cx="6314549" cy="1444385"/>
          </a:xfrm>
        </p:grpSpPr>
        <p:pic>
          <p:nvPicPr>
            <p:cNvPr id="19470" name="Group 8">
              <a:extLst>
                <a:ext uri="{FF2B5EF4-FFF2-40B4-BE49-F238E27FC236}">
                  <a16:creationId xmlns:a16="http://schemas.microsoft.com/office/drawing/2014/main" id="{2900BC5A-67BC-76EC-3081-DB5E2F03D09E}"/>
                </a:ext>
              </a:extLst>
            </p:cNvPr>
            <p:cNvPicPr>
              <a:picLocks noChangeAspect="1" noChangeArrowheads="1"/>
            </p:cNvPicPr>
            <p:nvPr/>
          </p:nvPicPr>
          <p:blipFill>
            <a:blip r:embed="rId6"/>
            <a:srcRect/>
            <a:stretch>
              <a:fillRect/>
            </a:stretch>
          </p:blipFill>
          <p:spPr bwMode="auto">
            <a:xfrm>
              <a:off x="-2350" y="-381"/>
              <a:ext cx="6314549" cy="1444385"/>
            </a:xfrm>
            <a:prstGeom prst="rect">
              <a:avLst/>
            </a:prstGeom>
            <a:noFill/>
            <a:ln w="9525">
              <a:noFill/>
              <a:miter lim="800000"/>
              <a:headEnd/>
              <a:tailEnd/>
            </a:ln>
          </p:spPr>
        </p:pic>
        <p:sp>
          <p:nvSpPr>
            <p:cNvPr id="19471" name="文本框 5">
              <a:extLst>
                <a:ext uri="{FF2B5EF4-FFF2-40B4-BE49-F238E27FC236}">
                  <a16:creationId xmlns:a16="http://schemas.microsoft.com/office/drawing/2014/main" id="{563A8036-EB11-1EED-00AD-FE5F93F262C0}"/>
                </a:ext>
              </a:extLst>
            </p:cNvPr>
            <p:cNvSpPr txBox="1">
              <a:spLocks noChangeArrowheads="1"/>
            </p:cNvSpPr>
            <p:nvPr/>
          </p:nvSpPr>
          <p:spPr bwMode="auto">
            <a:xfrm>
              <a:off x="765581" y="311568"/>
              <a:ext cx="4778699" cy="707706"/>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000" b="1" dirty="0">
                  <a:solidFill>
                    <a:srgbClr val="2C2710"/>
                  </a:solidFill>
                </a:rPr>
                <a:t>Result and Discussion</a:t>
              </a:r>
              <a:endParaRPr lang="zh-CN" altLang="en-US" sz="4000" b="1" dirty="0">
                <a:solidFill>
                  <a:srgbClr val="2C2710"/>
                </a:solidFill>
              </a:endParaRPr>
            </a:p>
          </p:txBody>
        </p:sp>
      </p:grpSp>
      <p:grpSp>
        <p:nvGrpSpPr>
          <p:cNvPr id="7" name="组合 374">
            <a:extLst>
              <a:ext uri="{FF2B5EF4-FFF2-40B4-BE49-F238E27FC236}">
                <a16:creationId xmlns:a16="http://schemas.microsoft.com/office/drawing/2014/main" id="{13CF080B-4B98-45B4-5E71-2BF8CA8C0BA9}"/>
              </a:ext>
            </a:extLst>
          </p:cNvPr>
          <p:cNvGrpSpPr>
            <a:grpSpLocks/>
          </p:cNvGrpSpPr>
          <p:nvPr/>
        </p:nvGrpSpPr>
        <p:grpSpPr bwMode="auto">
          <a:xfrm>
            <a:off x="8461313" y="2278512"/>
            <a:ext cx="3864867" cy="3513674"/>
            <a:chOff x="-460168" y="59712"/>
            <a:chExt cx="4632830" cy="3377657"/>
          </a:xfrm>
        </p:grpSpPr>
        <p:pic>
          <p:nvPicPr>
            <p:cNvPr id="19466" name="图片 354">
              <a:extLst>
                <a:ext uri="{FF2B5EF4-FFF2-40B4-BE49-F238E27FC236}">
                  <a16:creationId xmlns:a16="http://schemas.microsoft.com/office/drawing/2014/main" id="{070CCB87-6873-0EF4-886A-E143C9B6C02C}"/>
                </a:ext>
              </a:extLst>
            </p:cNvPr>
            <p:cNvPicPr>
              <a:picLocks noChangeAspect="1" noChangeArrowheads="1"/>
            </p:cNvPicPr>
            <p:nvPr/>
          </p:nvPicPr>
          <p:blipFill>
            <a:blip r:embed="rId2"/>
            <a:srcRect l="-12820"/>
            <a:stretch>
              <a:fillRect/>
            </a:stretch>
          </p:blipFill>
          <p:spPr bwMode="auto">
            <a:xfrm rot="3181340" flipH="1">
              <a:off x="371835" y="685267"/>
              <a:ext cx="3377657" cy="2126548"/>
            </a:xfrm>
            <a:prstGeom prst="rect">
              <a:avLst/>
            </a:prstGeom>
            <a:noFill/>
            <a:ln w="9525">
              <a:noFill/>
              <a:miter lim="800000"/>
              <a:headEnd/>
              <a:tailEnd/>
            </a:ln>
          </p:spPr>
        </p:pic>
        <p:pic>
          <p:nvPicPr>
            <p:cNvPr id="19467" name="组合 19">
              <a:extLst>
                <a:ext uri="{FF2B5EF4-FFF2-40B4-BE49-F238E27FC236}">
                  <a16:creationId xmlns:a16="http://schemas.microsoft.com/office/drawing/2014/main" id="{0AFBF2A8-5C9C-51DC-A155-6AB9BAAA9D64}"/>
                </a:ext>
              </a:extLst>
            </p:cNvPr>
            <p:cNvPicPr>
              <a:picLocks noChangeArrowheads="1"/>
            </p:cNvPicPr>
            <p:nvPr/>
          </p:nvPicPr>
          <p:blipFill>
            <a:blip r:embed="rId7">
              <a:extLst>
                <a:ext uri="{28A0092B-C50C-407E-A947-70E740481C1C}">
                  <a14:useLocalDpi xmlns:a14="http://schemas.microsoft.com/office/drawing/2010/main" val="0"/>
                </a:ext>
              </a:extLst>
            </a:blip>
            <a:srcRect/>
            <a:stretch/>
          </p:blipFill>
          <p:spPr bwMode="auto">
            <a:xfrm>
              <a:off x="-460168" y="1155681"/>
              <a:ext cx="4632830" cy="1330455"/>
            </a:xfrm>
            <a:prstGeom prst="rect">
              <a:avLst/>
            </a:prstGeom>
            <a:noFill/>
            <a:ln w="9525">
              <a:noFill/>
              <a:miter lim="800000"/>
              <a:headEnd/>
              <a:tailEnd/>
            </a:ln>
          </p:spPr>
        </p:pic>
      </p:grpSp>
      <p:sp>
        <p:nvSpPr>
          <p:cNvPr id="8213" name="矩形 360">
            <a:extLst>
              <a:ext uri="{FF2B5EF4-FFF2-40B4-BE49-F238E27FC236}">
                <a16:creationId xmlns:a16="http://schemas.microsoft.com/office/drawing/2014/main" id="{9524F3D7-4746-B0F2-45B0-F73D4A14D359}"/>
              </a:ext>
            </a:extLst>
          </p:cNvPr>
          <p:cNvSpPr>
            <a:spLocks noChangeArrowheads="1"/>
          </p:cNvSpPr>
          <p:nvPr/>
        </p:nvSpPr>
        <p:spPr bwMode="auto">
          <a:xfrm>
            <a:off x="2565598" y="2785793"/>
            <a:ext cx="5779801" cy="3170099"/>
          </a:xfrm>
          <a:prstGeom prst="rect">
            <a:avLst/>
          </a:prstGeom>
          <a:noFill/>
          <a:ln w="9525">
            <a:noFill/>
            <a:miter lim="800000"/>
            <a:headEnd/>
            <a:tailEnd/>
          </a:ln>
        </p:spPr>
        <p:txBody>
          <a:bodyPr wrap="square">
            <a:spAutoFit/>
          </a:bodyPr>
          <a:lstStyle/>
          <a:p>
            <a:pPr algn="just" eaLnBrk="1" hangingPunct="1">
              <a:buFont typeface="Arial" pitchFamily="34" charset="0"/>
              <a:buNone/>
            </a:pPr>
            <a:r>
              <a:rPr lang="en-US" sz="2000" dirty="0">
                <a:solidFill>
                  <a:srgbClr val="000000"/>
                </a:solidFill>
                <a:effectLst/>
                <a:latin typeface="Helvetica" panose="020B0604020202020204" pitchFamily="34" charset="0"/>
                <a:ea typeface="DengXian" panose="02010600030101010101" pitchFamily="2" charset="-122"/>
              </a:rPr>
              <a:t>The analysis indicates that there are, on average, about 2 dyslexic students in both inclusive and non-inclusive primary schools. This is significant, as a study by the International Dyslexia Association (IDA) and </a:t>
            </a:r>
            <a:r>
              <a:rPr lang="en-US" sz="2000" dirty="0" err="1">
                <a:solidFill>
                  <a:srgbClr val="000000"/>
                </a:solidFill>
                <a:effectLst/>
                <a:latin typeface="Helvetica" panose="020B0604020202020204" pitchFamily="34" charset="0"/>
                <a:ea typeface="DengXian" panose="02010600030101010101" pitchFamily="2" charset="-122"/>
              </a:rPr>
              <a:t>Shaywitz</a:t>
            </a:r>
            <a:r>
              <a:rPr lang="en-US" sz="2000" dirty="0">
                <a:solidFill>
                  <a:srgbClr val="000000"/>
                </a:solidFill>
                <a:effectLst/>
                <a:latin typeface="Helvetica" panose="020B0604020202020204" pitchFamily="34" charset="0"/>
                <a:ea typeface="DengXian" panose="02010600030101010101" pitchFamily="2" charset="-122"/>
              </a:rPr>
              <a:t> &amp; </a:t>
            </a:r>
            <a:r>
              <a:rPr lang="en-US" sz="2000" dirty="0" err="1">
                <a:solidFill>
                  <a:srgbClr val="000000"/>
                </a:solidFill>
                <a:effectLst/>
                <a:latin typeface="Helvetica" panose="020B0604020202020204" pitchFamily="34" charset="0"/>
                <a:ea typeface="DengXian" panose="02010600030101010101" pitchFamily="2" charset="-122"/>
              </a:rPr>
              <a:t>Shaywitz</a:t>
            </a:r>
            <a:r>
              <a:rPr lang="en-US" sz="2000" dirty="0">
                <a:solidFill>
                  <a:srgbClr val="000000"/>
                </a:solidFill>
                <a:effectLst/>
                <a:latin typeface="Helvetica" panose="020B0604020202020204" pitchFamily="34" charset="0"/>
                <a:ea typeface="DengXian" panose="02010600030101010101" pitchFamily="2" charset="-122"/>
              </a:rPr>
              <a:t> (2020) reveals that 5% to 17% of school-age children are affected by dyslexia, or roughly one in ten. It is essential to address the needs of these students to create an inclusive learning environment.</a:t>
            </a:r>
            <a:endParaRPr lang="zh-CN" altLang="en-US" sz="2000" dirty="0">
              <a:solidFill>
                <a:srgbClr val="000000"/>
              </a:solidFill>
              <a:latin typeface="微软雅黑" pitchFamily="34" charset="-122"/>
              <a:ea typeface="微软雅黑" pitchFamily="34" charset="-122"/>
            </a:endParaRPr>
          </a:p>
        </p:txBody>
      </p:sp>
      <p:grpSp>
        <p:nvGrpSpPr>
          <p:cNvPr id="8" name="组合 375">
            <a:extLst>
              <a:ext uri="{FF2B5EF4-FFF2-40B4-BE49-F238E27FC236}">
                <a16:creationId xmlns:a16="http://schemas.microsoft.com/office/drawing/2014/main" id="{E3454996-D06B-CCFC-A316-E433706AFAD1}"/>
              </a:ext>
            </a:extLst>
          </p:cNvPr>
          <p:cNvGrpSpPr>
            <a:grpSpLocks/>
          </p:cNvGrpSpPr>
          <p:nvPr/>
        </p:nvGrpSpPr>
        <p:grpSpPr bwMode="auto">
          <a:xfrm>
            <a:off x="3393081" y="2190011"/>
            <a:ext cx="3905250" cy="400110"/>
            <a:chOff x="0" y="0"/>
            <a:chExt cx="3905165" cy="400170"/>
          </a:xfrm>
        </p:grpSpPr>
        <p:sp>
          <p:nvSpPr>
            <p:cNvPr id="19464" name="矩形 365">
              <a:extLst>
                <a:ext uri="{FF2B5EF4-FFF2-40B4-BE49-F238E27FC236}">
                  <a16:creationId xmlns:a16="http://schemas.microsoft.com/office/drawing/2014/main" id="{7A7DE61B-E861-29E4-2CE5-81AD465A4CD3}"/>
                </a:ext>
              </a:extLst>
            </p:cNvPr>
            <p:cNvSpPr>
              <a:spLocks noChangeArrowheads="1"/>
            </p:cNvSpPr>
            <p:nvPr/>
          </p:nvSpPr>
          <p:spPr bwMode="auto">
            <a:xfrm>
              <a:off x="1219173" y="0"/>
              <a:ext cx="931902" cy="400170"/>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2000" dirty="0">
                  <a:solidFill>
                    <a:srgbClr val="2C2710"/>
                  </a:solidFill>
                  <a:latin typeface="微软雅黑" pitchFamily="34" charset="-122"/>
                  <a:ea typeface="微软雅黑" pitchFamily="34" charset="-122"/>
                </a:rPr>
                <a:t>Result</a:t>
              </a:r>
              <a:endParaRPr lang="zh-CN" altLang="en-US" sz="2000" dirty="0"/>
            </a:p>
          </p:txBody>
        </p:sp>
        <p:cxnSp>
          <p:nvCxnSpPr>
            <p:cNvPr id="19465" name="直接连接符 372">
              <a:extLst>
                <a:ext uri="{FF2B5EF4-FFF2-40B4-BE49-F238E27FC236}">
                  <a16:creationId xmlns:a16="http://schemas.microsoft.com/office/drawing/2014/main" id="{AD3D28D2-25B5-7998-D56A-C1CE352D4315}"/>
                </a:ext>
              </a:extLst>
            </p:cNvPr>
            <p:cNvCxnSpPr>
              <a:cxnSpLocks noChangeShapeType="1"/>
            </p:cNvCxnSpPr>
            <p:nvPr/>
          </p:nvCxnSpPr>
          <p:spPr bwMode="auto">
            <a:xfrm>
              <a:off x="0" y="376293"/>
              <a:ext cx="3905165" cy="9526"/>
            </a:xfrm>
            <a:prstGeom prst="line">
              <a:avLst/>
            </a:prstGeom>
            <a:noFill/>
            <a:ln w="6350">
              <a:solidFill>
                <a:schemeClr val="tx1"/>
              </a:solidFill>
              <a:prstDash val="dash"/>
              <a:round/>
              <a:headEnd/>
              <a:tailEnd/>
            </a:ln>
          </p:spPr>
        </p:cxnSp>
      </p:grpSp>
    </p:spTree>
    <p:extLst>
      <p:ext uri="{BB962C8B-B14F-4D97-AF65-F5344CB8AC3E}">
        <p14:creationId xmlns:p14="http://schemas.microsoft.com/office/powerpoint/2010/main" val="808490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5A2B7F-F1D0-C2B9-4645-DAB9D435F546}"/>
            </a:ext>
          </a:extLst>
        </p:cNvPr>
        <p:cNvGrpSpPr/>
        <p:nvPr/>
      </p:nvGrpSpPr>
      <p:grpSpPr>
        <a:xfrm>
          <a:off x="0" y="0"/>
          <a:ext cx="0" cy="0"/>
          <a:chOff x="0" y="0"/>
          <a:chExt cx="0" cy="0"/>
        </a:xfrm>
      </p:grpSpPr>
      <p:grpSp>
        <p:nvGrpSpPr>
          <p:cNvPr id="2" name="组合 373">
            <a:extLst>
              <a:ext uri="{FF2B5EF4-FFF2-40B4-BE49-F238E27FC236}">
                <a16:creationId xmlns:a16="http://schemas.microsoft.com/office/drawing/2014/main" id="{FE0383C9-F424-3112-D6E9-C91177905B06}"/>
              </a:ext>
            </a:extLst>
          </p:cNvPr>
          <p:cNvGrpSpPr>
            <a:grpSpLocks/>
          </p:cNvGrpSpPr>
          <p:nvPr/>
        </p:nvGrpSpPr>
        <p:grpSpPr bwMode="auto">
          <a:xfrm>
            <a:off x="-36694" y="1682496"/>
            <a:ext cx="9670551" cy="5248477"/>
            <a:chOff x="-418846" y="0"/>
            <a:chExt cx="9697213" cy="4044597"/>
          </a:xfrm>
        </p:grpSpPr>
        <p:grpSp>
          <p:nvGrpSpPr>
            <p:cNvPr id="19472" name="组合 356">
              <a:extLst>
                <a:ext uri="{FF2B5EF4-FFF2-40B4-BE49-F238E27FC236}">
                  <a16:creationId xmlns:a16="http://schemas.microsoft.com/office/drawing/2014/main" id="{B3FDF1A1-16AA-90D7-5C9F-7CD90DBFD806}"/>
                </a:ext>
              </a:extLst>
            </p:cNvPr>
            <p:cNvGrpSpPr>
              <a:grpSpLocks noChangeAspect="1"/>
            </p:cNvGrpSpPr>
            <p:nvPr/>
          </p:nvGrpSpPr>
          <p:grpSpPr bwMode="auto">
            <a:xfrm>
              <a:off x="0" y="645921"/>
              <a:ext cx="3174581" cy="2431230"/>
              <a:chOff x="0" y="18789"/>
              <a:chExt cx="6829619" cy="5230414"/>
            </a:xfrm>
          </p:grpSpPr>
          <p:pic>
            <p:nvPicPr>
              <p:cNvPr id="19478" name="图片 357">
                <a:extLst>
                  <a:ext uri="{FF2B5EF4-FFF2-40B4-BE49-F238E27FC236}">
                    <a16:creationId xmlns:a16="http://schemas.microsoft.com/office/drawing/2014/main" id="{151FD5BA-7CE7-76CB-2526-E62D4FD18D76}"/>
                  </a:ext>
                </a:extLst>
              </p:cNvPr>
              <p:cNvPicPr>
                <a:picLocks noChangeAspect="1" noChangeArrowheads="1"/>
              </p:cNvPicPr>
              <p:nvPr/>
            </p:nvPicPr>
            <p:blipFill>
              <a:blip r:embed="rId2"/>
              <a:srcRect r="46722" b="35516"/>
              <a:stretch>
                <a:fillRect/>
              </a:stretch>
            </p:blipFill>
            <p:spPr bwMode="auto">
              <a:xfrm rot="3973013" flipH="1">
                <a:off x="4248829" y="1541996"/>
                <a:ext cx="2775454" cy="2386127"/>
              </a:xfrm>
              <a:prstGeom prst="rect">
                <a:avLst/>
              </a:prstGeom>
              <a:noFill/>
              <a:ln w="9525">
                <a:noFill/>
                <a:miter lim="800000"/>
                <a:headEnd/>
                <a:tailEnd/>
              </a:ln>
            </p:spPr>
          </p:pic>
          <p:pic>
            <p:nvPicPr>
              <p:cNvPr id="19479" name="图片 358">
                <a:extLst>
                  <a:ext uri="{FF2B5EF4-FFF2-40B4-BE49-F238E27FC236}">
                    <a16:creationId xmlns:a16="http://schemas.microsoft.com/office/drawing/2014/main" id="{FFF32077-FA32-AA88-72F4-7A100349307B}"/>
                  </a:ext>
                </a:extLst>
              </p:cNvPr>
              <p:cNvPicPr>
                <a:picLocks noChangeAspect="1" noChangeArrowheads="1"/>
              </p:cNvPicPr>
              <p:nvPr/>
            </p:nvPicPr>
            <p:blipFill>
              <a:blip r:embed="rId2"/>
              <a:srcRect r="46722" b="35516"/>
              <a:stretch>
                <a:fillRect/>
              </a:stretch>
            </p:blipFill>
            <p:spPr bwMode="auto">
              <a:xfrm rot="-635907">
                <a:off x="0" y="85535"/>
                <a:ext cx="3285494" cy="2824621"/>
              </a:xfrm>
              <a:prstGeom prst="rect">
                <a:avLst/>
              </a:prstGeom>
              <a:noFill/>
              <a:ln w="9525">
                <a:noFill/>
                <a:miter lim="800000"/>
                <a:headEnd/>
                <a:tailEnd/>
              </a:ln>
            </p:spPr>
          </p:pic>
          <p:pic>
            <p:nvPicPr>
              <p:cNvPr id="19480" name="图片 359">
                <a:extLst>
                  <a:ext uri="{FF2B5EF4-FFF2-40B4-BE49-F238E27FC236}">
                    <a16:creationId xmlns:a16="http://schemas.microsoft.com/office/drawing/2014/main" id="{25BCFFA0-C73E-D95C-2915-96B9F6CF25FF}"/>
                  </a:ext>
                </a:extLst>
              </p:cNvPr>
              <p:cNvPicPr>
                <a:picLocks noChangeAspect="1" noChangeArrowheads="1"/>
              </p:cNvPicPr>
              <p:nvPr/>
            </p:nvPicPr>
            <p:blipFill>
              <a:blip r:embed="rId2"/>
              <a:srcRect l="-2" r="-568"/>
              <a:stretch>
                <a:fillRect/>
              </a:stretch>
            </p:blipFill>
            <p:spPr bwMode="auto">
              <a:xfrm rot="16200000">
                <a:off x="-258414" y="786857"/>
                <a:ext cx="5230414" cy="3694277"/>
              </a:xfrm>
              <a:prstGeom prst="rect">
                <a:avLst/>
              </a:prstGeom>
              <a:noFill/>
              <a:ln w="9525">
                <a:noFill/>
                <a:miter lim="800000"/>
                <a:headEnd/>
                <a:tailEnd/>
              </a:ln>
            </p:spPr>
          </p:pic>
        </p:grpSp>
        <p:grpSp>
          <p:nvGrpSpPr>
            <p:cNvPr id="19473" name="组合 355">
              <a:extLst>
                <a:ext uri="{FF2B5EF4-FFF2-40B4-BE49-F238E27FC236}">
                  <a16:creationId xmlns:a16="http://schemas.microsoft.com/office/drawing/2014/main" id="{A8CB5381-57D6-AEF1-EAA9-5C871EDE7335}"/>
                </a:ext>
              </a:extLst>
            </p:cNvPr>
            <p:cNvGrpSpPr>
              <a:grpSpLocks/>
            </p:cNvGrpSpPr>
            <p:nvPr/>
          </p:nvGrpSpPr>
          <p:grpSpPr bwMode="auto">
            <a:xfrm>
              <a:off x="1120152" y="0"/>
              <a:ext cx="8158215" cy="3839317"/>
              <a:chOff x="0" y="0"/>
              <a:chExt cx="8158215" cy="3839317"/>
            </a:xfrm>
          </p:grpSpPr>
          <p:sp>
            <p:nvSpPr>
              <p:cNvPr id="19476" name="任意多边形 48">
                <a:extLst>
                  <a:ext uri="{FF2B5EF4-FFF2-40B4-BE49-F238E27FC236}">
                    <a16:creationId xmlns:a16="http://schemas.microsoft.com/office/drawing/2014/main" id="{DEFE9E0F-6340-988D-3F4F-8458FAE1CC65}"/>
                  </a:ext>
                </a:extLst>
              </p:cNvPr>
              <p:cNvSpPr>
                <a:spLocks noChangeArrowheads="1"/>
              </p:cNvSpPr>
              <p:nvPr/>
            </p:nvSpPr>
            <p:spPr bwMode="auto">
              <a:xfrm rot="157902">
                <a:off x="554" y="0"/>
                <a:ext cx="7244904" cy="3839317"/>
              </a:xfrm>
              <a:custGeom>
                <a:avLst/>
                <a:gdLst>
                  <a:gd name="T0" fmla="*/ 863046 w 7245131"/>
                  <a:gd name="T1" fmla="*/ 3707 h 3408812"/>
                  <a:gd name="T2" fmla="*/ 1033632 w 7245131"/>
                  <a:gd name="T3" fmla="*/ 29260 h 3408812"/>
                  <a:gd name="T4" fmla="*/ 1391671 w 7245131"/>
                  <a:gd name="T5" fmla="*/ 10708 h 3408812"/>
                  <a:gd name="T6" fmla="*/ 1929813 w 7245131"/>
                  <a:gd name="T7" fmla="*/ 3707 h 3408812"/>
                  <a:gd name="T8" fmla="*/ 2672739 w 7245131"/>
                  <a:gd name="T9" fmla="*/ 132442 h 3408812"/>
                  <a:gd name="T10" fmla="*/ 3072777 w 7245131"/>
                  <a:gd name="T11" fmla="*/ 3707 h 3408812"/>
                  <a:gd name="T12" fmla="*/ 4308137 w 7245131"/>
                  <a:gd name="T13" fmla="*/ 9093 h 3408812"/>
                  <a:gd name="T14" fmla="*/ 4634828 w 7245131"/>
                  <a:gd name="T15" fmla="*/ 153898 h 3408812"/>
                  <a:gd name="T16" fmla="*/ 4920569 w 7245131"/>
                  <a:gd name="T17" fmla="*/ 46618 h 3408812"/>
                  <a:gd name="T18" fmla="*/ 5511100 w 7245131"/>
                  <a:gd name="T19" fmla="*/ 68074 h 3408812"/>
                  <a:gd name="T20" fmla="*/ 5853990 w 7245131"/>
                  <a:gd name="T21" fmla="*/ 25162 h 3408812"/>
                  <a:gd name="T22" fmla="*/ 6693386 w 7245131"/>
                  <a:gd name="T23" fmla="*/ 0 h 3408812"/>
                  <a:gd name="T24" fmla="*/ 7130300 w 7245131"/>
                  <a:gd name="T25" fmla="*/ 68074 h 3408812"/>
                  <a:gd name="T26" fmla="*/ 7244904 w 7245131"/>
                  <a:gd name="T27" fmla="*/ 131446 h 3408812"/>
                  <a:gd name="T28" fmla="*/ 7182636 w 7245131"/>
                  <a:gd name="T29" fmla="*/ 1311518 h 3408812"/>
                  <a:gd name="T30" fmla="*/ 7144537 w 7245131"/>
                  <a:gd name="T31" fmla="*/ 1719180 h 3408812"/>
                  <a:gd name="T32" fmla="*/ 7201685 w 7245131"/>
                  <a:gd name="T33" fmla="*/ 2083929 h 3408812"/>
                  <a:gd name="T34" fmla="*/ 7068340 w 7245131"/>
                  <a:gd name="T35" fmla="*/ 2513046 h 3408812"/>
                  <a:gd name="T36" fmla="*/ 7239784 w 7245131"/>
                  <a:gd name="T37" fmla="*/ 2791973 h 3408812"/>
                  <a:gd name="T38" fmla="*/ 7239784 w 7245131"/>
                  <a:gd name="T39" fmla="*/ 3306913 h 3408812"/>
                  <a:gd name="T40" fmla="*/ 7182636 w 7245131"/>
                  <a:gd name="T41" fmla="*/ 3650207 h 3408812"/>
                  <a:gd name="T42" fmla="*/ 7244904 w 7245131"/>
                  <a:gd name="T43" fmla="*/ 3839317 h 3408812"/>
                  <a:gd name="T44" fmla="*/ 6550436 w 7245131"/>
                  <a:gd name="T45" fmla="*/ 3714702 h 3408812"/>
                  <a:gd name="T46" fmla="*/ 6207547 w 7245131"/>
                  <a:gd name="T47" fmla="*/ 3736158 h 3408812"/>
                  <a:gd name="T48" fmla="*/ 5559867 w 7245131"/>
                  <a:gd name="T49" fmla="*/ 3757614 h 3408812"/>
                  <a:gd name="T50" fmla="*/ 5140780 w 7245131"/>
                  <a:gd name="T51" fmla="*/ 3800525 h 3408812"/>
                  <a:gd name="T52" fmla="*/ 4645495 w 7245131"/>
                  <a:gd name="T53" fmla="*/ 3779069 h 3408812"/>
                  <a:gd name="T54" fmla="*/ 4054964 w 7245131"/>
                  <a:gd name="T55" fmla="*/ 3779069 h 3408812"/>
                  <a:gd name="T56" fmla="*/ 3689629 w 7245131"/>
                  <a:gd name="T57" fmla="*/ 3837195 h 3408812"/>
                  <a:gd name="T58" fmla="*/ 3110197 w 7245131"/>
                  <a:gd name="T59" fmla="*/ 3824510 h 3408812"/>
                  <a:gd name="T60" fmla="*/ 2702456 w 7245131"/>
                  <a:gd name="T61" fmla="*/ 3757614 h 3408812"/>
                  <a:gd name="T62" fmla="*/ 2400564 w 7245131"/>
                  <a:gd name="T63" fmla="*/ 3839317 h 3408812"/>
                  <a:gd name="T64" fmla="*/ 949911 w 7245131"/>
                  <a:gd name="T65" fmla="*/ 3779069 h 3408812"/>
                  <a:gd name="T66" fmla="*/ 187935 w 7245131"/>
                  <a:gd name="T67" fmla="*/ 3821981 h 3408812"/>
                  <a:gd name="T68" fmla="*/ 16651 w 7245131"/>
                  <a:gd name="T69" fmla="*/ 3838985 h 3408812"/>
                  <a:gd name="T70" fmla="*/ 96448 w 7245131"/>
                  <a:gd name="T71" fmla="*/ 3522736 h 3408812"/>
                  <a:gd name="T72" fmla="*/ 0 w 7245131"/>
                  <a:gd name="T73" fmla="*/ 2988713 h 3408812"/>
                  <a:gd name="T74" fmla="*/ 172646 w 7245131"/>
                  <a:gd name="T75" fmla="*/ 2879060 h 3408812"/>
                  <a:gd name="T76" fmla="*/ 153596 w 7245131"/>
                  <a:gd name="T77" fmla="*/ 2685957 h 3408812"/>
                  <a:gd name="T78" fmla="*/ 1201 w 7245131"/>
                  <a:gd name="T79" fmla="*/ 2449943 h 3408812"/>
                  <a:gd name="T80" fmla="*/ 96448 w 7245131"/>
                  <a:gd name="T81" fmla="*/ 2020825 h 3408812"/>
                  <a:gd name="T82" fmla="*/ 0 w 7245131"/>
                  <a:gd name="T83" fmla="*/ 1824788 h 3408812"/>
                  <a:gd name="T84" fmla="*/ 39300 w 7245131"/>
                  <a:gd name="T85" fmla="*/ 1291326 h 3408812"/>
                  <a:gd name="T86" fmla="*/ 0 w 7245131"/>
                  <a:gd name="T87" fmla="*/ 0 h 34088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45131" h="3408812">
                    <a:moveTo>
                      <a:pt x="0" y="0"/>
                    </a:moveTo>
                    <a:lnTo>
                      <a:pt x="861412" y="0"/>
                    </a:lnTo>
                    <a:lnTo>
                      <a:pt x="863073" y="3291"/>
                    </a:lnTo>
                    <a:lnTo>
                      <a:pt x="864719" y="0"/>
                    </a:lnTo>
                    <a:lnTo>
                      <a:pt x="944475" y="0"/>
                    </a:lnTo>
                    <a:lnTo>
                      <a:pt x="1033664" y="25979"/>
                    </a:lnTo>
                    <a:cubicBezTo>
                      <a:pt x="1103228" y="46242"/>
                      <a:pt x="1173078" y="65292"/>
                      <a:pt x="1244073" y="79491"/>
                    </a:cubicBezTo>
                    <a:cubicBezTo>
                      <a:pt x="1280008" y="86678"/>
                      <a:pt x="1333468" y="33410"/>
                      <a:pt x="1358373" y="22341"/>
                    </a:cubicBezTo>
                    <a:cubicBezTo>
                      <a:pt x="1367548" y="18263"/>
                      <a:pt x="1379279" y="13843"/>
                      <a:pt x="1391715" y="9507"/>
                    </a:cubicBezTo>
                    <a:lnTo>
                      <a:pt x="1420677" y="0"/>
                    </a:lnTo>
                    <a:lnTo>
                      <a:pt x="1889061" y="0"/>
                    </a:lnTo>
                    <a:lnTo>
                      <a:pt x="1929873" y="3291"/>
                    </a:lnTo>
                    <a:cubicBezTo>
                      <a:pt x="1952628" y="5819"/>
                      <a:pt x="1966545" y="31152"/>
                      <a:pt x="1987023" y="41391"/>
                    </a:cubicBezTo>
                    <a:cubicBezTo>
                      <a:pt x="2004984" y="50371"/>
                      <a:pt x="2024315" y="57462"/>
                      <a:pt x="2044173" y="60441"/>
                    </a:cubicBezTo>
                    <a:cubicBezTo>
                      <a:pt x="2311999" y="100615"/>
                      <a:pt x="2406696" y="100958"/>
                      <a:pt x="2672823" y="117591"/>
                    </a:cubicBezTo>
                    <a:cubicBezTo>
                      <a:pt x="2749023" y="111241"/>
                      <a:pt x="2827748" y="119006"/>
                      <a:pt x="2901423" y="98541"/>
                    </a:cubicBezTo>
                    <a:cubicBezTo>
                      <a:pt x="2945543" y="86285"/>
                      <a:pt x="2972282" y="36821"/>
                      <a:pt x="3015723" y="22341"/>
                    </a:cubicBezTo>
                    <a:lnTo>
                      <a:pt x="3072873" y="3291"/>
                    </a:lnTo>
                    <a:lnTo>
                      <a:pt x="3074843" y="0"/>
                    </a:lnTo>
                    <a:lnTo>
                      <a:pt x="4296332" y="0"/>
                    </a:lnTo>
                    <a:lnTo>
                      <a:pt x="4308272" y="8073"/>
                    </a:lnTo>
                    <a:cubicBezTo>
                      <a:pt x="4368319" y="49048"/>
                      <a:pt x="4292937" y="-3328"/>
                      <a:pt x="4501623" y="41391"/>
                    </a:cubicBezTo>
                    <a:cubicBezTo>
                      <a:pt x="4535060" y="48556"/>
                      <a:pt x="4565123" y="66791"/>
                      <a:pt x="4596873" y="79491"/>
                    </a:cubicBezTo>
                    <a:cubicBezTo>
                      <a:pt x="4609573" y="98541"/>
                      <a:pt x="4615923" y="123941"/>
                      <a:pt x="4634973" y="136641"/>
                    </a:cubicBezTo>
                    <a:cubicBezTo>
                      <a:pt x="4691809" y="174532"/>
                      <a:pt x="4769197" y="146020"/>
                      <a:pt x="4825473" y="136641"/>
                    </a:cubicBezTo>
                    <a:cubicBezTo>
                      <a:pt x="4844523" y="123941"/>
                      <a:pt x="4866434" y="114730"/>
                      <a:pt x="4882623" y="98541"/>
                    </a:cubicBezTo>
                    <a:cubicBezTo>
                      <a:pt x="4898812" y="82352"/>
                      <a:pt x="4902845" y="55694"/>
                      <a:pt x="4920723" y="41391"/>
                    </a:cubicBezTo>
                    <a:cubicBezTo>
                      <a:pt x="4936403" y="28847"/>
                      <a:pt x="4958823" y="28691"/>
                      <a:pt x="4977873" y="22341"/>
                    </a:cubicBezTo>
                    <a:cubicBezTo>
                      <a:pt x="5136623" y="28691"/>
                      <a:pt x="5295650" y="30071"/>
                      <a:pt x="5454123" y="41391"/>
                    </a:cubicBezTo>
                    <a:cubicBezTo>
                      <a:pt x="5474152" y="42822"/>
                      <a:pt x="5493312" y="51461"/>
                      <a:pt x="5511273" y="60441"/>
                    </a:cubicBezTo>
                    <a:cubicBezTo>
                      <a:pt x="5531751" y="70680"/>
                      <a:pt x="5549373" y="85841"/>
                      <a:pt x="5568423" y="98541"/>
                    </a:cubicBezTo>
                    <a:cubicBezTo>
                      <a:pt x="5619223" y="92191"/>
                      <a:pt x="5671156" y="91908"/>
                      <a:pt x="5720823" y="79491"/>
                    </a:cubicBezTo>
                    <a:cubicBezTo>
                      <a:pt x="5968660" y="17532"/>
                      <a:pt x="5661417" y="60892"/>
                      <a:pt x="5854173" y="22341"/>
                    </a:cubicBezTo>
                    <a:cubicBezTo>
                      <a:pt x="5886186" y="15939"/>
                      <a:pt x="5914295" y="10510"/>
                      <a:pt x="5939540" y="5880"/>
                    </a:cubicBezTo>
                    <a:lnTo>
                      <a:pt x="5973877" y="0"/>
                    </a:lnTo>
                    <a:lnTo>
                      <a:pt x="6693596" y="0"/>
                    </a:lnTo>
                    <a:lnTo>
                      <a:pt x="6711423" y="3291"/>
                    </a:lnTo>
                    <a:cubicBezTo>
                      <a:pt x="6750555" y="12322"/>
                      <a:pt x="6785640" y="38886"/>
                      <a:pt x="6825723" y="41391"/>
                    </a:cubicBezTo>
                    <a:lnTo>
                      <a:pt x="7130523" y="60441"/>
                    </a:lnTo>
                    <a:cubicBezTo>
                      <a:pt x="7203032" y="84611"/>
                      <a:pt x="7221761" y="96105"/>
                      <a:pt x="7239193" y="98191"/>
                    </a:cubicBezTo>
                    <a:lnTo>
                      <a:pt x="7245131" y="97532"/>
                    </a:lnTo>
                    <a:lnTo>
                      <a:pt x="7245131" y="116707"/>
                    </a:lnTo>
                    <a:lnTo>
                      <a:pt x="7245131" y="1034797"/>
                    </a:lnTo>
                    <a:lnTo>
                      <a:pt x="7240011" y="1050157"/>
                    </a:lnTo>
                    <a:cubicBezTo>
                      <a:pt x="7166153" y="1197873"/>
                      <a:pt x="7230744" y="1020809"/>
                      <a:pt x="7182861" y="1164457"/>
                    </a:cubicBezTo>
                    <a:cubicBezTo>
                      <a:pt x="7176511" y="1227957"/>
                      <a:pt x="7175572" y="1292233"/>
                      <a:pt x="7163811" y="1354957"/>
                    </a:cubicBezTo>
                    <a:cubicBezTo>
                      <a:pt x="7156410" y="1394430"/>
                      <a:pt x="7125711" y="1469257"/>
                      <a:pt x="7125711" y="1469257"/>
                    </a:cubicBezTo>
                    <a:cubicBezTo>
                      <a:pt x="7132061" y="1488307"/>
                      <a:pt x="7139477" y="1507034"/>
                      <a:pt x="7144761" y="1526407"/>
                    </a:cubicBezTo>
                    <a:cubicBezTo>
                      <a:pt x="7158539" y="1576925"/>
                      <a:pt x="7166302" y="1629131"/>
                      <a:pt x="7182861" y="1678807"/>
                    </a:cubicBezTo>
                    <a:lnTo>
                      <a:pt x="7220961" y="1793107"/>
                    </a:lnTo>
                    <a:cubicBezTo>
                      <a:pt x="7214611" y="1812157"/>
                      <a:pt x="7214455" y="1834577"/>
                      <a:pt x="7201911" y="1850257"/>
                    </a:cubicBezTo>
                    <a:cubicBezTo>
                      <a:pt x="7187608" y="1868135"/>
                      <a:pt x="7162144" y="1873457"/>
                      <a:pt x="7144761" y="1888357"/>
                    </a:cubicBezTo>
                    <a:cubicBezTo>
                      <a:pt x="7117488" y="1911734"/>
                      <a:pt x="7093961" y="1939157"/>
                      <a:pt x="7068561" y="1964557"/>
                    </a:cubicBezTo>
                    <a:cubicBezTo>
                      <a:pt x="7032267" y="2073439"/>
                      <a:pt x="7030454" y="2053425"/>
                      <a:pt x="7068561" y="2231257"/>
                    </a:cubicBezTo>
                    <a:cubicBezTo>
                      <a:pt x="7073358" y="2253644"/>
                      <a:pt x="7093353" y="2269776"/>
                      <a:pt x="7106661" y="2288407"/>
                    </a:cubicBezTo>
                    <a:cubicBezTo>
                      <a:pt x="7125115" y="2314243"/>
                      <a:pt x="7145604" y="2338596"/>
                      <a:pt x="7163811" y="2364607"/>
                    </a:cubicBezTo>
                    <a:cubicBezTo>
                      <a:pt x="7190070" y="2402120"/>
                      <a:pt x="7214611" y="2440807"/>
                      <a:pt x="7240011" y="2478907"/>
                    </a:cubicBezTo>
                    <a:lnTo>
                      <a:pt x="7245131" y="2486587"/>
                    </a:lnTo>
                    <a:lnTo>
                      <a:pt x="7245131" y="2921644"/>
                    </a:lnTo>
                    <a:lnTo>
                      <a:pt x="7240011" y="2936107"/>
                    </a:lnTo>
                    <a:cubicBezTo>
                      <a:pt x="7229772" y="2956585"/>
                      <a:pt x="7214611" y="2974207"/>
                      <a:pt x="7201911" y="2993257"/>
                    </a:cubicBezTo>
                    <a:cubicBezTo>
                      <a:pt x="7189211" y="3044057"/>
                      <a:pt x="7153542" y="3094310"/>
                      <a:pt x="7163811" y="3145657"/>
                    </a:cubicBezTo>
                    <a:cubicBezTo>
                      <a:pt x="7170161" y="3177407"/>
                      <a:pt x="7169463" y="3211430"/>
                      <a:pt x="7182861" y="3240907"/>
                    </a:cubicBezTo>
                    <a:cubicBezTo>
                      <a:pt x="7195813" y="3269401"/>
                      <a:pt x="7216364" y="3301608"/>
                      <a:pt x="7240071" y="3332020"/>
                    </a:cubicBezTo>
                    <a:lnTo>
                      <a:pt x="7245131" y="3337921"/>
                    </a:lnTo>
                    <a:lnTo>
                      <a:pt x="7245131" y="3408812"/>
                    </a:lnTo>
                    <a:lnTo>
                      <a:pt x="6643452" y="3408812"/>
                    </a:lnTo>
                    <a:lnTo>
                      <a:pt x="6607791" y="3355320"/>
                    </a:lnTo>
                    <a:cubicBezTo>
                      <a:pt x="6590544" y="3334624"/>
                      <a:pt x="6569691" y="3317220"/>
                      <a:pt x="6550641" y="3298170"/>
                    </a:cubicBezTo>
                    <a:cubicBezTo>
                      <a:pt x="6340791" y="3245707"/>
                      <a:pt x="6586414" y="3281698"/>
                      <a:pt x="6436341" y="3336270"/>
                    </a:cubicBezTo>
                    <a:cubicBezTo>
                      <a:pt x="6382301" y="3355921"/>
                      <a:pt x="6322041" y="3348970"/>
                      <a:pt x="6264891" y="3355320"/>
                    </a:cubicBezTo>
                    <a:cubicBezTo>
                      <a:pt x="6245841" y="3342620"/>
                      <a:pt x="6228219" y="3327459"/>
                      <a:pt x="6207741" y="3317220"/>
                    </a:cubicBezTo>
                    <a:cubicBezTo>
                      <a:pt x="6133477" y="3280088"/>
                      <a:pt x="5959545" y="3276616"/>
                      <a:pt x="5921991" y="3279120"/>
                    </a:cubicBezTo>
                    <a:cubicBezTo>
                      <a:pt x="5899146" y="3280643"/>
                      <a:pt x="5883891" y="3304520"/>
                      <a:pt x="5864841" y="3317220"/>
                    </a:cubicBezTo>
                    <a:lnTo>
                      <a:pt x="5560041" y="3336270"/>
                    </a:lnTo>
                    <a:cubicBezTo>
                      <a:pt x="5519958" y="3338775"/>
                      <a:pt x="5485355" y="3367768"/>
                      <a:pt x="5445741" y="3374370"/>
                    </a:cubicBezTo>
                    <a:cubicBezTo>
                      <a:pt x="5370317" y="3386941"/>
                      <a:pt x="5293341" y="3387070"/>
                      <a:pt x="5217141" y="3393420"/>
                    </a:cubicBezTo>
                    <a:cubicBezTo>
                      <a:pt x="5191741" y="3387070"/>
                      <a:pt x="5166499" y="3380050"/>
                      <a:pt x="5140941" y="3374370"/>
                    </a:cubicBezTo>
                    <a:cubicBezTo>
                      <a:pt x="4923279" y="3326001"/>
                      <a:pt x="5155327" y="3382729"/>
                      <a:pt x="4969491" y="3336270"/>
                    </a:cubicBezTo>
                    <a:cubicBezTo>
                      <a:pt x="4880591" y="3329920"/>
                      <a:pt x="4791764" y="3311986"/>
                      <a:pt x="4702791" y="3317220"/>
                    </a:cubicBezTo>
                    <a:cubicBezTo>
                      <a:pt x="4679935" y="3318564"/>
                      <a:pt x="4667361" y="3348080"/>
                      <a:pt x="4645641" y="3355320"/>
                    </a:cubicBezTo>
                    <a:cubicBezTo>
                      <a:pt x="4608998" y="3367534"/>
                      <a:pt x="4569441" y="3368020"/>
                      <a:pt x="4531341" y="3374370"/>
                    </a:cubicBezTo>
                    <a:lnTo>
                      <a:pt x="4112241" y="3393420"/>
                    </a:lnTo>
                    <a:cubicBezTo>
                      <a:pt x="4089364" y="3392505"/>
                      <a:pt x="4077542" y="3359810"/>
                      <a:pt x="4055091" y="3355320"/>
                    </a:cubicBezTo>
                    <a:cubicBezTo>
                      <a:pt x="3980112" y="3340324"/>
                      <a:pt x="3902691" y="3342620"/>
                      <a:pt x="3826491" y="3336270"/>
                    </a:cubicBezTo>
                    <a:cubicBezTo>
                      <a:pt x="3794741" y="3348970"/>
                      <a:pt x="3761827" y="3359077"/>
                      <a:pt x="3731241" y="3374370"/>
                    </a:cubicBezTo>
                    <a:cubicBezTo>
                      <a:pt x="3715883" y="3382050"/>
                      <a:pt x="3704220" y="3398269"/>
                      <a:pt x="3689745" y="3406928"/>
                    </a:cubicBezTo>
                    <a:lnTo>
                      <a:pt x="3684423" y="3408812"/>
                    </a:lnTo>
                    <a:lnTo>
                      <a:pt x="3134075" y="3408812"/>
                    </a:lnTo>
                    <a:lnTo>
                      <a:pt x="3110294" y="3395665"/>
                    </a:lnTo>
                    <a:cubicBezTo>
                      <a:pt x="3056296" y="3361754"/>
                      <a:pt x="3106853" y="3362072"/>
                      <a:pt x="2969241" y="3336270"/>
                    </a:cubicBezTo>
                    <a:cubicBezTo>
                      <a:pt x="2906517" y="3324509"/>
                      <a:pt x="2842241" y="3323570"/>
                      <a:pt x="2778741" y="3317220"/>
                    </a:cubicBezTo>
                    <a:lnTo>
                      <a:pt x="2702541" y="3336270"/>
                    </a:lnTo>
                    <a:cubicBezTo>
                      <a:pt x="2651741" y="3348970"/>
                      <a:pt x="2600659" y="3360592"/>
                      <a:pt x="2550141" y="3374370"/>
                    </a:cubicBezTo>
                    <a:cubicBezTo>
                      <a:pt x="2530768" y="3379654"/>
                      <a:pt x="2512593" y="3389064"/>
                      <a:pt x="2492991" y="3393420"/>
                    </a:cubicBezTo>
                    <a:lnTo>
                      <a:pt x="2400639" y="3408812"/>
                    </a:lnTo>
                    <a:lnTo>
                      <a:pt x="1015784" y="3408812"/>
                    </a:lnTo>
                    <a:lnTo>
                      <a:pt x="1004964" y="3400688"/>
                    </a:lnTo>
                    <a:cubicBezTo>
                      <a:pt x="987105" y="3384775"/>
                      <a:pt x="969955" y="3366439"/>
                      <a:pt x="949941" y="3355320"/>
                    </a:cubicBezTo>
                    <a:cubicBezTo>
                      <a:pt x="932388" y="3345568"/>
                      <a:pt x="912598" y="3332969"/>
                      <a:pt x="892791" y="3336270"/>
                    </a:cubicBezTo>
                    <a:cubicBezTo>
                      <a:pt x="870207" y="3340034"/>
                      <a:pt x="858461" y="3372520"/>
                      <a:pt x="835641" y="3374370"/>
                    </a:cubicBezTo>
                    <a:cubicBezTo>
                      <a:pt x="620354" y="3391826"/>
                      <a:pt x="403841" y="3387070"/>
                      <a:pt x="187941" y="3393420"/>
                    </a:cubicBezTo>
                    <a:lnTo>
                      <a:pt x="218725" y="3408812"/>
                    </a:lnTo>
                    <a:lnTo>
                      <a:pt x="16442" y="3408812"/>
                    </a:lnTo>
                    <a:lnTo>
                      <a:pt x="16652" y="3408517"/>
                    </a:lnTo>
                    <a:cubicBezTo>
                      <a:pt x="23282" y="3399069"/>
                      <a:pt x="30773" y="3388171"/>
                      <a:pt x="39301" y="3375379"/>
                    </a:cubicBezTo>
                    <a:cubicBezTo>
                      <a:pt x="64701" y="3362679"/>
                      <a:pt x="98995" y="3360387"/>
                      <a:pt x="115501" y="3337279"/>
                    </a:cubicBezTo>
                    <a:cubicBezTo>
                      <a:pt x="164458" y="3268740"/>
                      <a:pt x="117465" y="3190770"/>
                      <a:pt x="96451" y="3127729"/>
                    </a:cubicBezTo>
                    <a:cubicBezTo>
                      <a:pt x="64701" y="3121379"/>
                      <a:pt x="32809" y="3115703"/>
                      <a:pt x="1201" y="3108679"/>
                    </a:cubicBezTo>
                    <a:lnTo>
                      <a:pt x="0" y="3108514"/>
                    </a:lnTo>
                    <a:lnTo>
                      <a:pt x="0" y="2653587"/>
                    </a:lnTo>
                    <a:lnTo>
                      <a:pt x="18193" y="2637287"/>
                    </a:lnTo>
                    <a:cubicBezTo>
                      <a:pt x="48044" y="2613292"/>
                      <a:pt x="20165" y="2656971"/>
                      <a:pt x="96451" y="2613379"/>
                    </a:cubicBezTo>
                    <a:cubicBezTo>
                      <a:pt x="124018" y="2597627"/>
                      <a:pt x="147251" y="2575279"/>
                      <a:pt x="172651" y="2556229"/>
                    </a:cubicBezTo>
                    <a:cubicBezTo>
                      <a:pt x="210299" y="2543680"/>
                      <a:pt x="260094" y="2532651"/>
                      <a:pt x="286951" y="2499079"/>
                    </a:cubicBezTo>
                    <a:cubicBezTo>
                      <a:pt x="299495" y="2483399"/>
                      <a:pt x="299651" y="2460979"/>
                      <a:pt x="306001" y="2441929"/>
                    </a:cubicBezTo>
                    <a:cubicBezTo>
                      <a:pt x="243162" y="2420983"/>
                      <a:pt x="221938" y="2415151"/>
                      <a:pt x="153601" y="2384779"/>
                    </a:cubicBezTo>
                    <a:cubicBezTo>
                      <a:pt x="127651" y="2373245"/>
                      <a:pt x="103503" y="2357866"/>
                      <a:pt x="77401" y="2346679"/>
                    </a:cubicBezTo>
                    <a:cubicBezTo>
                      <a:pt x="58944" y="2338769"/>
                      <a:pt x="28406" y="2345979"/>
                      <a:pt x="20251" y="2327629"/>
                    </a:cubicBezTo>
                    <a:cubicBezTo>
                      <a:pt x="-541" y="2280846"/>
                      <a:pt x="7551" y="2226029"/>
                      <a:pt x="1201" y="2175229"/>
                    </a:cubicBezTo>
                    <a:cubicBezTo>
                      <a:pt x="20251" y="2156179"/>
                      <a:pt x="43407" y="2140495"/>
                      <a:pt x="58351" y="2118079"/>
                    </a:cubicBezTo>
                    <a:cubicBezTo>
                      <a:pt x="69490" y="2101371"/>
                      <a:pt x="75055" y="2080872"/>
                      <a:pt x="77401" y="2060929"/>
                    </a:cubicBezTo>
                    <a:cubicBezTo>
                      <a:pt x="87815" y="1972413"/>
                      <a:pt x="90101" y="1883129"/>
                      <a:pt x="96451" y="1794229"/>
                    </a:cubicBezTo>
                    <a:cubicBezTo>
                      <a:pt x="80905" y="1747590"/>
                      <a:pt x="68726" y="1702074"/>
                      <a:pt x="39301" y="1660879"/>
                    </a:cubicBezTo>
                    <a:cubicBezTo>
                      <a:pt x="31472" y="1649918"/>
                      <a:pt x="21947" y="1640393"/>
                      <a:pt x="11998" y="1631227"/>
                    </a:cubicBezTo>
                    <a:lnTo>
                      <a:pt x="0" y="1620173"/>
                    </a:lnTo>
                    <a:lnTo>
                      <a:pt x="0" y="1162856"/>
                    </a:lnTo>
                    <a:lnTo>
                      <a:pt x="17311" y="1160215"/>
                    </a:lnTo>
                    <a:cubicBezTo>
                      <a:pt x="29303" y="1159085"/>
                      <a:pt x="39100" y="1156567"/>
                      <a:pt x="39301" y="1146529"/>
                    </a:cubicBezTo>
                    <a:cubicBezTo>
                      <a:pt x="45528" y="835182"/>
                      <a:pt x="13901" y="524229"/>
                      <a:pt x="1201" y="213079"/>
                    </a:cubicBezTo>
                    <a:lnTo>
                      <a:pt x="0" y="225673"/>
                    </a:lnTo>
                    <a:lnTo>
                      <a:pt x="0" y="0"/>
                    </a:lnTo>
                    <a:close/>
                  </a:path>
                </a:pathLst>
              </a:custGeom>
              <a:blipFill dpi="0" rotWithShape="1">
                <a:blip r:embed="rId3"/>
                <a:srcRect/>
                <a:tile tx="0" ty="0" sx="100000" sy="100000" flip="none" algn="tl"/>
              </a:blipFill>
              <a:ln w="9525">
                <a:noFill/>
                <a:round/>
                <a:headEnd/>
                <a:tailEnd/>
              </a:ln>
              <a:effectLst>
                <a:outerShdw sx="98000" sy="98000" algn="ctr" rotWithShape="0">
                  <a:schemeClr val="tx1">
                    <a:alpha val="39000"/>
                  </a:schemeClr>
                </a:outerShdw>
              </a:effectLst>
            </p:spPr>
            <p:txBody>
              <a:bodyPr/>
              <a:lstStyle/>
              <a:p>
                <a:pPr>
                  <a:defRPr/>
                </a:pPr>
                <a:endParaRPr lang="zh-CN" altLang="en-US"/>
              </a:p>
            </p:txBody>
          </p:sp>
          <p:pic>
            <p:nvPicPr>
              <p:cNvPr id="19477" name="组合 49">
                <a:extLst>
                  <a:ext uri="{FF2B5EF4-FFF2-40B4-BE49-F238E27FC236}">
                    <a16:creationId xmlns:a16="http://schemas.microsoft.com/office/drawing/2014/main" id="{539F8715-4510-3713-16FB-6E201F69500B}"/>
                  </a:ext>
                </a:extLst>
              </p:cNvPr>
              <p:cNvPicPr>
                <a:picLocks noChangeArrowheads="1"/>
              </p:cNvPicPr>
              <p:nvPr/>
            </p:nvPicPr>
            <p:blipFill>
              <a:blip r:embed="rId4"/>
              <a:srcRect/>
              <a:stretch>
                <a:fillRect/>
              </a:stretch>
            </p:blipFill>
            <p:spPr bwMode="auto">
              <a:xfrm>
                <a:off x="4833369" y="972415"/>
                <a:ext cx="3322116" cy="2687744"/>
              </a:xfrm>
              <a:prstGeom prst="rect">
                <a:avLst/>
              </a:prstGeom>
              <a:noFill/>
              <a:ln w="9525">
                <a:noFill/>
                <a:miter lim="800000"/>
                <a:headEnd/>
                <a:tailEnd/>
              </a:ln>
            </p:spPr>
          </p:pic>
        </p:grpSp>
        <p:pic>
          <p:nvPicPr>
            <p:cNvPr id="19474" name="图片 353">
              <a:extLst>
                <a:ext uri="{FF2B5EF4-FFF2-40B4-BE49-F238E27FC236}">
                  <a16:creationId xmlns:a16="http://schemas.microsoft.com/office/drawing/2014/main" id="{038DB598-00EA-BDD5-403E-15F52C5E87B8}"/>
                </a:ext>
              </a:extLst>
            </p:cNvPr>
            <p:cNvPicPr>
              <a:picLocks noChangeAspect="1" noChangeArrowheads="1"/>
            </p:cNvPicPr>
            <p:nvPr/>
          </p:nvPicPr>
          <p:blipFill>
            <a:blip r:embed="rId5"/>
            <a:srcRect b="-464"/>
            <a:stretch>
              <a:fillRect/>
            </a:stretch>
          </p:blipFill>
          <p:spPr bwMode="auto">
            <a:xfrm rot="19170724" flipH="1">
              <a:off x="-418846" y="2265294"/>
              <a:ext cx="2206287" cy="1779303"/>
            </a:xfrm>
            <a:prstGeom prst="rect">
              <a:avLst/>
            </a:prstGeom>
            <a:noFill/>
            <a:ln w="9525">
              <a:noFill/>
              <a:miter lim="800000"/>
              <a:headEnd/>
              <a:tailEnd/>
            </a:ln>
          </p:spPr>
        </p:pic>
        <p:sp>
          <p:nvSpPr>
            <p:cNvPr id="19475" name="Freeform 5">
              <a:extLst>
                <a:ext uri="{FF2B5EF4-FFF2-40B4-BE49-F238E27FC236}">
                  <a16:creationId xmlns:a16="http://schemas.microsoft.com/office/drawing/2014/main" id="{AC164979-B0D3-BF9B-641B-96FE3A5E10DB}"/>
                </a:ext>
              </a:extLst>
            </p:cNvPr>
            <p:cNvSpPr>
              <a:spLocks noEditPoints="1" noChangeArrowheads="1"/>
            </p:cNvSpPr>
            <p:nvPr/>
          </p:nvSpPr>
          <p:spPr bwMode="auto">
            <a:xfrm>
              <a:off x="1339721" y="194793"/>
              <a:ext cx="1701800" cy="1593850"/>
            </a:xfrm>
            <a:custGeom>
              <a:avLst/>
              <a:gdLst>
                <a:gd name="T0" fmla="*/ 2147483647 w 184"/>
                <a:gd name="T1" fmla="*/ 2147483647 h 172"/>
                <a:gd name="T2" fmla="*/ 2147483647 w 184"/>
                <a:gd name="T3" fmla="*/ 2147483647 h 172"/>
                <a:gd name="T4" fmla="*/ 2147483647 w 184"/>
                <a:gd name="T5" fmla="*/ 1717382611 h 172"/>
                <a:gd name="T6" fmla="*/ 2147483647 w 184"/>
                <a:gd name="T7" fmla="*/ 1717382611 h 172"/>
                <a:gd name="T8" fmla="*/ 2147483647 w 184"/>
                <a:gd name="T9" fmla="*/ 1974993159 h 172"/>
                <a:gd name="T10" fmla="*/ 2147483647 w 184"/>
                <a:gd name="T11" fmla="*/ 2147483647 h 172"/>
                <a:gd name="T12" fmla="*/ 2147483647 w 184"/>
                <a:gd name="T13" fmla="*/ 2147483647 h 172"/>
                <a:gd name="T14" fmla="*/ 2147483647 w 184"/>
                <a:gd name="T15" fmla="*/ 2147483647 h 172"/>
                <a:gd name="T16" fmla="*/ 2147483647 w 184"/>
                <a:gd name="T17" fmla="*/ 2147483647 h 172"/>
                <a:gd name="T18" fmla="*/ 2147483647 w 184"/>
                <a:gd name="T19" fmla="*/ 2147483647 h 172"/>
                <a:gd name="T20" fmla="*/ 2147483647 w 184"/>
                <a:gd name="T21" fmla="*/ 2147483647 h 172"/>
                <a:gd name="T22" fmla="*/ 2147483647 w 184"/>
                <a:gd name="T23" fmla="*/ 2147483647 h 172"/>
                <a:gd name="T24" fmla="*/ 2147483647 w 184"/>
                <a:gd name="T25" fmla="*/ 2147483647 h 172"/>
                <a:gd name="T26" fmla="*/ 2147483647 w 184"/>
                <a:gd name="T27" fmla="*/ 2147483647 h 172"/>
                <a:gd name="T28" fmla="*/ 2147483647 w 184"/>
                <a:gd name="T29" fmla="*/ 2147483647 h 172"/>
                <a:gd name="T30" fmla="*/ 2147483647 w 184"/>
                <a:gd name="T31" fmla="*/ 2147483647 h 172"/>
                <a:gd name="T32" fmla="*/ 2147483647 w 184"/>
                <a:gd name="T33" fmla="*/ 2147483647 h 172"/>
                <a:gd name="T34" fmla="*/ 2147483647 w 184"/>
                <a:gd name="T35" fmla="*/ 2147483647 h 172"/>
                <a:gd name="T36" fmla="*/ 2147483647 w 184"/>
                <a:gd name="T37" fmla="*/ 2147483647 h 172"/>
                <a:gd name="T38" fmla="*/ 2147483647 w 184"/>
                <a:gd name="T39" fmla="*/ 2147483647 h 172"/>
                <a:gd name="T40" fmla="*/ 2147483647 w 184"/>
                <a:gd name="T41" fmla="*/ 2147483647 h 172"/>
                <a:gd name="T42" fmla="*/ 2147483647 w 184"/>
                <a:gd name="T43" fmla="*/ 2147483647 h 172"/>
                <a:gd name="T44" fmla="*/ 2147483647 w 184"/>
                <a:gd name="T45" fmla="*/ 2147483647 h 172"/>
                <a:gd name="T46" fmla="*/ 2147483647 w 184"/>
                <a:gd name="T47" fmla="*/ 2147483647 h 172"/>
                <a:gd name="T48" fmla="*/ 2147483647 w 184"/>
                <a:gd name="T49" fmla="*/ 2147483647 h 172"/>
                <a:gd name="T50" fmla="*/ 2147483647 w 184"/>
                <a:gd name="T51" fmla="*/ 2147483647 h 172"/>
                <a:gd name="T52" fmla="*/ 2147483647 w 184"/>
                <a:gd name="T53" fmla="*/ 2147483647 h 172"/>
                <a:gd name="T54" fmla="*/ 2147483647 w 184"/>
                <a:gd name="T55" fmla="*/ 2147483647 h 172"/>
                <a:gd name="T56" fmla="*/ 2147483647 w 184"/>
                <a:gd name="T57" fmla="*/ 2147483647 h 172"/>
                <a:gd name="T58" fmla="*/ 513249906 w 184"/>
                <a:gd name="T59" fmla="*/ 2147483647 h 172"/>
                <a:gd name="T60" fmla="*/ 2147483647 w 184"/>
                <a:gd name="T61" fmla="*/ 2147483647 h 172"/>
                <a:gd name="T62" fmla="*/ 2147483647 w 184"/>
                <a:gd name="T63" fmla="*/ 2147483647 h 172"/>
                <a:gd name="T64" fmla="*/ 2147483647 w 184"/>
                <a:gd name="T65" fmla="*/ 2147483647 h 172"/>
                <a:gd name="T66" fmla="*/ 2147483647 w 184"/>
                <a:gd name="T67" fmla="*/ 2147483647 h 172"/>
                <a:gd name="T68" fmla="*/ 2147483647 w 184"/>
                <a:gd name="T69" fmla="*/ 2147483647 h 172"/>
                <a:gd name="T70" fmla="*/ 2147483647 w 184"/>
                <a:gd name="T71" fmla="*/ 2147483647 h 172"/>
                <a:gd name="T72" fmla="*/ 2147483647 w 184"/>
                <a:gd name="T73" fmla="*/ 2147483647 h 172"/>
                <a:gd name="T74" fmla="*/ 2147483647 w 184"/>
                <a:gd name="T75" fmla="*/ 2147483647 h 172"/>
                <a:gd name="T76" fmla="*/ 2147483647 w 184"/>
                <a:gd name="T77" fmla="*/ 2147483647 h 172"/>
                <a:gd name="T78" fmla="*/ 2147483647 w 184"/>
                <a:gd name="T79" fmla="*/ 2147483647 h 172"/>
                <a:gd name="T80" fmla="*/ 2147483647 w 184"/>
                <a:gd name="T81" fmla="*/ 2147483647 h 172"/>
                <a:gd name="T82" fmla="*/ 2147483647 w 184"/>
                <a:gd name="T83" fmla="*/ 2147483647 h 172"/>
                <a:gd name="T84" fmla="*/ 2147483647 w 184"/>
                <a:gd name="T85" fmla="*/ 2147483647 h 172"/>
                <a:gd name="T86" fmla="*/ 2147483647 w 184"/>
                <a:gd name="T87" fmla="*/ 2147483647 h 172"/>
                <a:gd name="T88" fmla="*/ 2147483647 w 184"/>
                <a:gd name="T89" fmla="*/ 2147483647 h 172"/>
                <a:gd name="T90" fmla="*/ 2147483647 w 184"/>
                <a:gd name="T91" fmla="*/ 2147483647 h 172"/>
                <a:gd name="T92" fmla="*/ 2147483647 w 184"/>
                <a:gd name="T93" fmla="*/ 2147483647 h 172"/>
                <a:gd name="T94" fmla="*/ 2147483647 w 184"/>
                <a:gd name="T95" fmla="*/ 2147483647 h 172"/>
                <a:gd name="T96" fmla="*/ 2147483647 w 184"/>
                <a:gd name="T97" fmla="*/ 2147483647 h 172"/>
                <a:gd name="T98" fmla="*/ 2147483647 w 184"/>
                <a:gd name="T99" fmla="*/ 2147483647 h 172"/>
                <a:gd name="T100" fmla="*/ 2147483647 w 184"/>
                <a:gd name="T101" fmla="*/ 2147483647 h 172"/>
                <a:gd name="T102" fmla="*/ 2147483647 w 184"/>
                <a:gd name="T103" fmla="*/ 2147483647 h 172"/>
                <a:gd name="T104" fmla="*/ 2147483647 w 184"/>
                <a:gd name="T105" fmla="*/ 2147483647 h 172"/>
                <a:gd name="T106" fmla="*/ 2147483647 w 184"/>
                <a:gd name="T107" fmla="*/ 2147483647 h 172"/>
                <a:gd name="T108" fmla="*/ 2147483647 w 184"/>
                <a:gd name="T109" fmla="*/ 1631518606 h 172"/>
                <a:gd name="T110" fmla="*/ 2147483647 w 184"/>
                <a:gd name="T111" fmla="*/ 601085246 h 172"/>
                <a:gd name="T112" fmla="*/ 2147483647 w 184"/>
                <a:gd name="T113" fmla="*/ 2147483647 h 172"/>
                <a:gd name="T114" fmla="*/ 2147483647 w 184"/>
                <a:gd name="T115" fmla="*/ 2147483647 h 172"/>
                <a:gd name="T116" fmla="*/ 2147483647 w 184"/>
                <a:gd name="T117" fmla="*/ 2147483647 h 172"/>
                <a:gd name="T118" fmla="*/ 2147483647 w 184"/>
                <a:gd name="T119" fmla="*/ 944559944 h 172"/>
                <a:gd name="T120" fmla="*/ 2147483647 w 184"/>
                <a:gd name="T121" fmla="*/ 858695939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172"/>
                <a:gd name="T185" fmla="*/ 184 w 184"/>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172">
                  <a:moveTo>
                    <a:pt x="87" y="3"/>
                  </a:moveTo>
                  <a:cubicBezTo>
                    <a:pt x="86" y="3"/>
                    <a:pt x="86" y="6"/>
                    <a:pt x="84" y="6"/>
                  </a:cubicBezTo>
                  <a:cubicBezTo>
                    <a:pt x="84" y="6"/>
                    <a:pt x="84" y="6"/>
                    <a:pt x="84" y="6"/>
                  </a:cubicBezTo>
                  <a:cubicBezTo>
                    <a:pt x="84" y="5"/>
                    <a:pt x="86" y="6"/>
                    <a:pt x="85" y="4"/>
                  </a:cubicBezTo>
                  <a:cubicBezTo>
                    <a:pt x="76" y="5"/>
                    <a:pt x="66" y="7"/>
                    <a:pt x="60" y="12"/>
                  </a:cubicBezTo>
                  <a:cubicBezTo>
                    <a:pt x="59" y="12"/>
                    <a:pt x="59" y="12"/>
                    <a:pt x="59" y="12"/>
                  </a:cubicBezTo>
                  <a:cubicBezTo>
                    <a:pt x="55" y="12"/>
                    <a:pt x="52" y="16"/>
                    <a:pt x="52" y="18"/>
                  </a:cubicBezTo>
                  <a:cubicBezTo>
                    <a:pt x="50" y="17"/>
                    <a:pt x="53" y="16"/>
                    <a:pt x="51" y="15"/>
                  </a:cubicBezTo>
                  <a:cubicBezTo>
                    <a:pt x="50" y="16"/>
                    <a:pt x="49" y="17"/>
                    <a:pt x="49" y="18"/>
                  </a:cubicBezTo>
                  <a:cubicBezTo>
                    <a:pt x="33" y="21"/>
                    <a:pt x="27" y="39"/>
                    <a:pt x="17" y="51"/>
                  </a:cubicBezTo>
                  <a:cubicBezTo>
                    <a:pt x="18" y="54"/>
                    <a:pt x="17" y="54"/>
                    <a:pt x="17" y="57"/>
                  </a:cubicBezTo>
                  <a:cubicBezTo>
                    <a:pt x="0" y="80"/>
                    <a:pt x="14" y="126"/>
                    <a:pt x="28" y="144"/>
                  </a:cubicBezTo>
                  <a:cubicBezTo>
                    <a:pt x="43" y="163"/>
                    <a:pt x="66" y="172"/>
                    <a:pt x="90" y="172"/>
                  </a:cubicBezTo>
                  <a:cubicBezTo>
                    <a:pt x="136" y="172"/>
                    <a:pt x="184" y="139"/>
                    <a:pt x="178" y="88"/>
                  </a:cubicBezTo>
                  <a:cubicBezTo>
                    <a:pt x="179" y="88"/>
                    <a:pt x="179" y="87"/>
                    <a:pt x="180" y="87"/>
                  </a:cubicBezTo>
                  <a:cubicBezTo>
                    <a:pt x="180" y="87"/>
                    <a:pt x="181" y="87"/>
                    <a:pt x="181" y="87"/>
                  </a:cubicBezTo>
                  <a:cubicBezTo>
                    <a:pt x="179" y="84"/>
                    <a:pt x="180" y="80"/>
                    <a:pt x="179" y="77"/>
                  </a:cubicBezTo>
                  <a:cubicBezTo>
                    <a:pt x="180" y="77"/>
                    <a:pt x="179" y="80"/>
                    <a:pt x="181" y="80"/>
                  </a:cubicBezTo>
                  <a:cubicBezTo>
                    <a:pt x="181" y="80"/>
                    <a:pt x="181" y="80"/>
                    <a:pt x="181" y="80"/>
                  </a:cubicBezTo>
                  <a:cubicBezTo>
                    <a:pt x="181" y="77"/>
                    <a:pt x="182" y="75"/>
                    <a:pt x="180" y="73"/>
                  </a:cubicBezTo>
                  <a:cubicBezTo>
                    <a:pt x="181" y="72"/>
                    <a:pt x="182" y="71"/>
                    <a:pt x="182" y="70"/>
                  </a:cubicBezTo>
                  <a:cubicBezTo>
                    <a:pt x="181" y="69"/>
                    <a:pt x="181" y="67"/>
                    <a:pt x="180" y="66"/>
                  </a:cubicBezTo>
                  <a:cubicBezTo>
                    <a:pt x="180" y="66"/>
                    <a:pt x="180" y="66"/>
                    <a:pt x="180" y="66"/>
                  </a:cubicBezTo>
                  <a:cubicBezTo>
                    <a:pt x="182" y="66"/>
                    <a:pt x="181" y="64"/>
                    <a:pt x="182" y="63"/>
                  </a:cubicBezTo>
                  <a:cubicBezTo>
                    <a:pt x="176" y="58"/>
                    <a:pt x="169" y="51"/>
                    <a:pt x="168" y="44"/>
                  </a:cubicBezTo>
                  <a:cubicBezTo>
                    <a:pt x="160" y="37"/>
                    <a:pt x="152" y="21"/>
                    <a:pt x="138" y="18"/>
                  </a:cubicBezTo>
                  <a:cubicBezTo>
                    <a:pt x="135" y="12"/>
                    <a:pt x="124" y="8"/>
                    <a:pt x="119" y="8"/>
                  </a:cubicBezTo>
                  <a:cubicBezTo>
                    <a:pt x="115" y="4"/>
                    <a:pt x="107" y="3"/>
                    <a:pt x="100" y="3"/>
                  </a:cubicBezTo>
                  <a:cubicBezTo>
                    <a:pt x="99" y="3"/>
                    <a:pt x="98" y="3"/>
                    <a:pt x="97" y="3"/>
                  </a:cubicBezTo>
                  <a:cubicBezTo>
                    <a:pt x="95" y="3"/>
                    <a:pt x="94" y="3"/>
                    <a:pt x="93" y="3"/>
                  </a:cubicBezTo>
                  <a:cubicBezTo>
                    <a:pt x="91" y="3"/>
                    <a:pt x="89" y="3"/>
                    <a:pt x="87" y="3"/>
                  </a:cubicBezTo>
                  <a:moveTo>
                    <a:pt x="87" y="13"/>
                  </a:moveTo>
                  <a:cubicBezTo>
                    <a:pt x="87" y="17"/>
                    <a:pt x="81" y="15"/>
                    <a:pt x="79" y="18"/>
                  </a:cubicBezTo>
                  <a:cubicBezTo>
                    <a:pt x="83" y="20"/>
                    <a:pt x="79" y="27"/>
                    <a:pt x="83" y="28"/>
                  </a:cubicBezTo>
                  <a:cubicBezTo>
                    <a:pt x="80" y="31"/>
                    <a:pt x="83" y="35"/>
                    <a:pt x="85" y="35"/>
                  </a:cubicBezTo>
                  <a:cubicBezTo>
                    <a:pt x="85" y="35"/>
                    <a:pt x="86" y="35"/>
                    <a:pt x="86" y="34"/>
                  </a:cubicBezTo>
                  <a:cubicBezTo>
                    <a:pt x="86" y="34"/>
                    <a:pt x="86" y="34"/>
                    <a:pt x="86" y="34"/>
                  </a:cubicBezTo>
                  <a:cubicBezTo>
                    <a:pt x="85" y="34"/>
                    <a:pt x="85" y="34"/>
                    <a:pt x="85" y="34"/>
                  </a:cubicBezTo>
                  <a:cubicBezTo>
                    <a:pt x="85" y="34"/>
                    <a:pt x="85" y="34"/>
                    <a:pt x="85" y="34"/>
                  </a:cubicBezTo>
                  <a:cubicBezTo>
                    <a:pt x="84" y="34"/>
                    <a:pt x="84" y="34"/>
                    <a:pt x="84" y="34"/>
                  </a:cubicBezTo>
                  <a:cubicBezTo>
                    <a:pt x="85" y="28"/>
                    <a:pt x="81" y="23"/>
                    <a:pt x="84" y="19"/>
                  </a:cubicBezTo>
                  <a:cubicBezTo>
                    <a:pt x="87" y="21"/>
                    <a:pt x="87" y="30"/>
                    <a:pt x="86" y="33"/>
                  </a:cubicBezTo>
                  <a:cubicBezTo>
                    <a:pt x="87" y="33"/>
                    <a:pt x="86" y="35"/>
                    <a:pt x="88" y="36"/>
                  </a:cubicBezTo>
                  <a:cubicBezTo>
                    <a:pt x="91" y="32"/>
                    <a:pt x="86" y="25"/>
                    <a:pt x="90" y="21"/>
                  </a:cubicBezTo>
                  <a:cubicBezTo>
                    <a:pt x="86" y="19"/>
                    <a:pt x="90" y="14"/>
                    <a:pt x="87" y="13"/>
                  </a:cubicBezTo>
                  <a:moveTo>
                    <a:pt x="96" y="14"/>
                  </a:moveTo>
                  <a:cubicBezTo>
                    <a:pt x="91" y="14"/>
                    <a:pt x="90" y="31"/>
                    <a:pt x="93" y="35"/>
                  </a:cubicBezTo>
                  <a:cubicBezTo>
                    <a:pt x="94" y="32"/>
                    <a:pt x="92" y="28"/>
                    <a:pt x="96" y="26"/>
                  </a:cubicBezTo>
                  <a:cubicBezTo>
                    <a:pt x="95" y="23"/>
                    <a:pt x="96" y="20"/>
                    <a:pt x="98" y="20"/>
                  </a:cubicBezTo>
                  <a:cubicBezTo>
                    <a:pt x="98" y="20"/>
                    <a:pt x="98" y="20"/>
                    <a:pt x="99" y="20"/>
                  </a:cubicBezTo>
                  <a:cubicBezTo>
                    <a:pt x="99" y="19"/>
                    <a:pt x="99" y="17"/>
                    <a:pt x="99" y="15"/>
                  </a:cubicBezTo>
                  <a:cubicBezTo>
                    <a:pt x="98" y="14"/>
                    <a:pt x="97" y="14"/>
                    <a:pt x="96" y="14"/>
                  </a:cubicBezTo>
                  <a:moveTo>
                    <a:pt x="115" y="15"/>
                  </a:moveTo>
                  <a:cubicBezTo>
                    <a:pt x="105" y="15"/>
                    <a:pt x="105" y="29"/>
                    <a:pt x="107" y="36"/>
                  </a:cubicBezTo>
                  <a:cubicBezTo>
                    <a:pt x="109" y="36"/>
                    <a:pt x="112" y="36"/>
                    <a:pt x="111" y="33"/>
                  </a:cubicBezTo>
                  <a:cubicBezTo>
                    <a:pt x="111" y="32"/>
                    <a:pt x="111" y="32"/>
                    <a:pt x="111" y="32"/>
                  </a:cubicBezTo>
                  <a:cubicBezTo>
                    <a:pt x="110" y="32"/>
                    <a:pt x="110" y="33"/>
                    <a:pt x="110" y="33"/>
                  </a:cubicBezTo>
                  <a:cubicBezTo>
                    <a:pt x="109" y="33"/>
                    <a:pt x="109" y="33"/>
                    <a:pt x="109" y="33"/>
                  </a:cubicBezTo>
                  <a:cubicBezTo>
                    <a:pt x="108" y="33"/>
                    <a:pt x="108" y="33"/>
                    <a:pt x="108" y="33"/>
                  </a:cubicBezTo>
                  <a:cubicBezTo>
                    <a:pt x="110" y="30"/>
                    <a:pt x="108" y="22"/>
                    <a:pt x="112" y="20"/>
                  </a:cubicBezTo>
                  <a:cubicBezTo>
                    <a:pt x="112" y="20"/>
                    <a:pt x="113" y="21"/>
                    <a:pt x="113" y="21"/>
                  </a:cubicBezTo>
                  <a:cubicBezTo>
                    <a:pt x="114" y="23"/>
                    <a:pt x="113" y="26"/>
                    <a:pt x="114" y="26"/>
                  </a:cubicBezTo>
                  <a:cubicBezTo>
                    <a:pt x="115" y="23"/>
                    <a:pt x="117" y="22"/>
                    <a:pt x="118" y="21"/>
                  </a:cubicBezTo>
                  <a:cubicBezTo>
                    <a:pt x="117" y="19"/>
                    <a:pt x="117" y="17"/>
                    <a:pt x="115" y="15"/>
                  </a:cubicBezTo>
                  <a:cubicBezTo>
                    <a:pt x="115" y="15"/>
                    <a:pt x="115" y="15"/>
                    <a:pt x="115" y="15"/>
                  </a:cubicBezTo>
                  <a:moveTo>
                    <a:pt x="74" y="17"/>
                  </a:moveTo>
                  <a:cubicBezTo>
                    <a:pt x="71" y="18"/>
                    <a:pt x="70" y="19"/>
                    <a:pt x="68" y="20"/>
                  </a:cubicBezTo>
                  <a:cubicBezTo>
                    <a:pt x="70" y="24"/>
                    <a:pt x="71" y="34"/>
                    <a:pt x="76" y="38"/>
                  </a:cubicBezTo>
                  <a:cubicBezTo>
                    <a:pt x="75" y="35"/>
                    <a:pt x="76" y="32"/>
                    <a:pt x="73" y="31"/>
                  </a:cubicBezTo>
                  <a:cubicBezTo>
                    <a:pt x="73" y="30"/>
                    <a:pt x="73" y="28"/>
                    <a:pt x="74" y="28"/>
                  </a:cubicBezTo>
                  <a:cubicBezTo>
                    <a:pt x="74" y="28"/>
                    <a:pt x="74" y="28"/>
                    <a:pt x="74" y="28"/>
                  </a:cubicBezTo>
                  <a:cubicBezTo>
                    <a:pt x="75" y="29"/>
                    <a:pt x="77" y="29"/>
                    <a:pt x="78" y="29"/>
                  </a:cubicBezTo>
                  <a:cubicBezTo>
                    <a:pt x="78" y="32"/>
                    <a:pt x="78" y="34"/>
                    <a:pt x="77" y="36"/>
                  </a:cubicBezTo>
                  <a:cubicBezTo>
                    <a:pt x="77" y="36"/>
                    <a:pt x="78" y="37"/>
                    <a:pt x="79" y="37"/>
                  </a:cubicBezTo>
                  <a:cubicBezTo>
                    <a:pt x="79" y="37"/>
                    <a:pt x="79" y="37"/>
                    <a:pt x="79" y="37"/>
                  </a:cubicBezTo>
                  <a:cubicBezTo>
                    <a:pt x="81" y="32"/>
                    <a:pt x="80" y="30"/>
                    <a:pt x="78" y="27"/>
                  </a:cubicBezTo>
                  <a:cubicBezTo>
                    <a:pt x="79" y="25"/>
                    <a:pt x="78" y="22"/>
                    <a:pt x="78" y="20"/>
                  </a:cubicBezTo>
                  <a:cubicBezTo>
                    <a:pt x="78" y="20"/>
                    <a:pt x="78" y="20"/>
                    <a:pt x="78" y="20"/>
                  </a:cubicBezTo>
                  <a:cubicBezTo>
                    <a:pt x="76" y="20"/>
                    <a:pt x="75" y="18"/>
                    <a:pt x="74" y="17"/>
                  </a:cubicBezTo>
                  <a:moveTo>
                    <a:pt x="121" y="20"/>
                  </a:moveTo>
                  <a:cubicBezTo>
                    <a:pt x="120" y="21"/>
                    <a:pt x="120" y="23"/>
                    <a:pt x="121" y="25"/>
                  </a:cubicBezTo>
                  <a:cubicBezTo>
                    <a:pt x="120" y="25"/>
                    <a:pt x="120" y="24"/>
                    <a:pt x="119" y="24"/>
                  </a:cubicBezTo>
                  <a:cubicBezTo>
                    <a:pt x="117" y="29"/>
                    <a:pt x="115" y="32"/>
                    <a:pt x="113" y="38"/>
                  </a:cubicBezTo>
                  <a:cubicBezTo>
                    <a:pt x="116" y="38"/>
                    <a:pt x="117" y="40"/>
                    <a:pt x="120" y="40"/>
                  </a:cubicBezTo>
                  <a:cubicBezTo>
                    <a:pt x="120" y="40"/>
                    <a:pt x="120" y="40"/>
                    <a:pt x="120" y="40"/>
                  </a:cubicBezTo>
                  <a:cubicBezTo>
                    <a:pt x="120" y="39"/>
                    <a:pt x="121" y="37"/>
                    <a:pt x="119" y="37"/>
                  </a:cubicBezTo>
                  <a:cubicBezTo>
                    <a:pt x="119" y="37"/>
                    <a:pt x="118" y="38"/>
                    <a:pt x="117" y="38"/>
                  </a:cubicBezTo>
                  <a:cubicBezTo>
                    <a:pt x="117" y="38"/>
                    <a:pt x="117" y="38"/>
                    <a:pt x="117" y="38"/>
                  </a:cubicBezTo>
                  <a:cubicBezTo>
                    <a:pt x="118" y="35"/>
                    <a:pt x="118" y="33"/>
                    <a:pt x="119" y="31"/>
                  </a:cubicBezTo>
                  <a:cubicBezTo>
                    <a:pt x="119" y="31"/>
                    <a:pt x="119" y="31"/>
                    <a:pt x="119" y="31"/>
                  </a:cubicBezTo>
                  <a:cubicBezTo>
                    <a:pt x="120" y="31"/>
                    <a:pt x="121" y="31"/>
                    <a:pt x="121" y="32"/>
                  </a:cubicBezTo>
                  <a:cubicBezTo>
                    <a:pt x="121" y="32"/>
                    <a:pt x="122" y="32"/>
                    <a:pt x="123" y="32"/>
                  </a:cubicBezTo>
                  <a:cubicBezTo>
                    <a:pt x="123" y="32"/>
                    <a:pt x="123" y="32"/>
                    <a:pt x="124" y="32"/>
                  </a:cubicBezTo>
                  <a:cubicBezTo>
                    <a:pt x="125" y="31"/>
                    <a:pt x="122" y="29"/>
                    <a:pt x="124" y="28"/>
                  </a:cubicBezTo>
                  <a:cubicBezTo>
                    <a:pt x="123" y="28"/>
                    <a:pt x="123" y="28"/>
                    <a:pt x="123" y="28"/>
                  </a:cubicBezTo>
                  <a:cubicBezTo>
                    <a:pt x="122" y="28"/>
                    <a:pt x="122" y="28"/>
                    <a:pt x="122" y="29"/>
                  </a:cubicBezTo>
                  <a:cubicBezTo>
                    <a:pt x="121" y="29"/>
                    <a:pt x="121" y="29"/>
                    <a:pt x="121" y="29"/>
                  </a:cubicBezTo>
                  <a:cubicBezTo>
                    <a:pt x="121" y="29"/>
                    <a:pt x="121" y="29"/>
                    <a:pt x="121" y="29"/>
                  </a:cubicBezTo>
                  <a:cubicBezTo>
                    <a:pt x="121" y="25"/>
                    <a:pt x="123" y="25"/>
                    <a:pt x="123" y="22"/>
                  </a:cubicBezTo>
                  <a:cubicBezTo>
                    <a:pt x="124" y="22"/>
                    <a:pt x="124" y="23"/>
                    <a:pt x="125" y="23"/>
                  </a:cubicBezTo>
                  <a:cubicBezTo>
                    <a:pt x="125" y="23"/>
                    <a:pt x="126" y="22"/>
                    <a:pt x="126" y="22"/>
                  </a:cubicBezTo>
                  <a:cubicBezTo>
                    <a:pt x="124" y="21"/>
                    <a:pt x="123" y="20"/>
                    <a:pt x="121" y="20"/>
                  </a:cubicBezTo>
                  <a:moveTo>
                    <a:pt x="128" y="21"/>
                  </a:moveTo>
                  <a:cubicBezTo>
                    <a:pt x="126" y="21"/>
                    <a:pt x="126" y="25"/>
                    <a:pt x="128" y="25"/>
                  </a:cubicBezTo>
                  <a:cubicBezTo>
                    <a:pt x="128" y="24"/>
                    <a:pt x="130" y="23"/>
                    <a:pt x="129" y="21"/>
                  </a:cubicBezTo>
                  <a:cubicBezTo>
                    <a:pt x="129" y="21"/>
                    <a:pt x="129" y="21"/>
                    <a:pt x="128" y="21"/>
                  </a:cubicBezTo>
                  <a:moveTo>
                    <a:pt x="65" y="22"/>
                  </a:moveTo>
                  <a:cubicBezTo>
                    <a:pt x="64" y="22"/>
                    <a:pt x="64" y="22"/>
                    <a:pt x="63" y="22"/>
                  </a:cubicBezTo>
                  <a:cubicBezTo>
                    <a:pt x="62" y="22"/>
                    <a:pt x="61" y="22"/>
                    <a:pt x="60" y="22"/>
                  </a:cubicBezTo>
                  <a:cubicBezTo>
                    <a:pt x="60" y="22"/>
                    <a:pt x="60" y="22"/>
                    <a:pt x="59" y="22"/>
                  </a:cubicBezTo>
                  <a:cubicBezTo>
                    <a:pt x="58" y="24"/>
                    <a:pt x="58" y="25"/>
                    <a:pt x="59" y="27"/>
                  </a:cubicBezTo>
                  <a:cubicBezTo>
                    <a:pt x="59" y="27"/>
                    <a:pt x="59" y="27"/>
                    <a:pt x="59" y="27"/>
                  </a:cubicBezTo>
                  <a:cubicBezTo>
                    <a:pt x="60" y="27"/>
                    <a:pt x="60" y="26"/>
                    <a:pt x="61" y="26"/>
                  </a:cubicBezTo>
                  <a:cubicBezTo>
                    <a:pt x="61" y="26"/>
                    <a:pt x="61" y="26"/>
                    <a:pt x="61" y="26"/>
                  </a:cubicBezTo>
                  <a:cubicBezTo>
                    <a:pt x="61" y="26"/>
                    <a:pt x="61" y="26"/>
                    <a:pt x="61" y="26"/>
                  </a:cubicBezTo>
                  <a:cubicBezTo>
                    <a:pt x="61" y="27"/>
                    <a:pt x="62" y="28"/>
                    <a:pt x="61" y="28"/>
                  </a:cubicBezTo>
                  <a:cubicBezTo>
                    <a:pt x="60" y="28"/>
                    <a:pt x="60" y="28"/>
                    <a:pt x="60" y="27"/>
                  </a:cubicBezTo>
                  <a:cubicBezTo>
                    <a:pt x="58" y="31"/>
                    <a:pt x="61" y="33"/>
                    <a:pt x="64" y="33"/>
                  </a:cubicBezTo>
                  <a:cubicBezTo>
                    <a:pt x="65" y="33"/>
                    <a:pt x="66" y="33"/>
                    <a:pt x="67" y="32"/>
                  </a:cubicBezTo>
                  <a:cubicBezTo>
                    <a:pt x="68" y="35"/>
                    <a:pt x="68" y="35"/>
                    <a:pt x="68" y="38"/>
                  </a:cubicBezTo>
                  <a:cubicBezTo>
                    <a:pt x="68" y="38"/>
                    <a:pt x="68" y="38"/>
                    <a:pt x="68" y="38"/>
                  </a:cubicBezTo>
                  <a:cubicBezTo>
                    <a:pt x="68" y="38"/>
                    <a:pt x="68" y="39"/>
                    <a:pt x="67" y="39"/>
                  </a:cubicBezTo>
                  <a:cubicBezTo>
                    <a:pt x="66" y="38"/>
                    <a:pt x="67" y="35"/>
                    <a:pt x="65" y="35"/>
                  </a:cubicBezTo>
                  <a:cubicBezTo>
                    <a:pt x="64" y="35"/>
                    <a:pt x="64" y="36"/>
                    <a:pt x="64" y="36"/>
                  </a:cubicBezTo>
                  <a:cubicBezTo>
                    <a:pt x="63" y="38"/>
                    <a:pt x="66" y="40"/>
                    <a:pt x="68" y="40"/>
                  </a:cubicBezTo>
                  <a:cubicBezTo>
                    <a:pt x="70" y="40"/>
                    <a:pt x="72" y="38"/>
                    <a:pt x="71" y="33"/>
                  </a:cubicBezTo>
                  <a:cubicBezTo>
                    <a:pt x="69" y="33"/>
                    <a:pt x="69" y="30"/>
                    <a:pt x="67" y="29"/>
                  </a:cubicBezTo>
                  <a:cubicBezTo>
                    <a:pt x="67" y="30"/>
                    <a:pt x="66" y="30"/>
                    <a:pt x="66" y="30"/>
                  </a:cubicBezTo>
                  <a:cubicBezTo>
                    <a:pt x="65" y="30"/>
                    <a:pt x="63" y="29"/>
                    <a:pt x="63" y="29"/>
                  </a:cubicBezTo>
                  <a:cubicBezTo>
                    <a:pt x="63" y="28"/>
                    <a:pt x="64" y="28"/>
                    <a:pt x="64" y="28"/>
                  </a:cubicBezTo>
                  <a:cubicBezTo>
                    <a:pt x="64" y="28"/>
                    <a:pt x="64" y="28"/>
                    <a:pt x="65" y="28"/>
                  </a:cubicBezTo>
                  <a:cubicBezTo>
                    <a:pt x="65" y="29"/>
                    <a:pt x="65" y="29"/>
                    <a:pt x="65" y="29"/>
                  </a:cubicBezTo>
                  <a:cubicBezTo>
                    <a:pt x="65" y="29"/>
                    <a:pt x="66" y="29"/>
                    <a:pt x="66" y="28"/>
                  </a:cubicBezTo>
                  <a:cubicBezTo>
                    <a:pt x="66" y="26"/>
                    <a:pt x="66" y="25"/>
                    <a:pt x="67" y="24"/>
                  </a:cubicBezTo>
                  <a:cubicBezTo>
                    <a:pt x="66" y="22"/>
                    <a:pt x="66" y="22"/>
                    <a:pt x="65" y="22"/>
                  </a:cubicBezTo>
                  <a:moveTo>
                    <a:pt x="99" y="22"/>
                  </a:moveTo>
                  <a:cubicBezTo>
                    <a:pt x="99" y="22"/>
                    <a:pt x="99" y="22"/>
                    <a:pt x="99" y="22"/>
                  </a:cubicBezTo>
                  <a:cubicBezTo>
                    <a:pt x="99" y="22"/>
                    <a:pt x="99" y="22"/>
                    <a:pt x="99" y="22"/>
                  </a:cubicBezTo>
                  <a:moveTo>
                    <a:pt x="99" y="22"/>
                  </a:moveTo>
                  <a:cubicBezTo>
                    <a:pt x="95" y="23"/>
                    <a:pt x="95" y="31"/>
                    <a:pt x="98" y="34"/>
                  </a:cubicBezTo>
                  <a:cubicBezTo>
                    <a:pt x="101" y="30"/>
                    <a:pt x="98" y="26"/>
                    <a:pt x="99" y="22"/>
                  </a:cubicBezTo>
                  <a:moveTo>
                    <a:pt x="132" y="24"/>
                  </a:moveTo>
                  <a:cubicBezTo>
                    <a:pt x="131" y="24"/>
                    <a:pt x="130" y="24"/>
                    <a:pt x="130" y="25"/>
                  </a:cubicBezTo>
                  <a:cubicBezTo>
                    <a:pt x="131" y="29"/>
                    <a:pt x="126" y="31"/>
                    <a:pt x="129" y="33"/>
                  </a:cubicBezTo>
                  <a:cubicBezTo>
                    <a:pt x="128" y="32"/>
                    <a:pt x="128" y="32"/>
                    <a:pt x="128" y="32"/>
                  </a:cubicBezTo>
                  <a:cubicBezTo>
                    <a:pt x="127" y="32"/>
                    <a:pt x="127" y="34"/>
                    <a:pt x="127" y="36"/>
                  </a:cubicBezTo>
                  <a:cubicBezTo>
                    <a:pt x="124" y="36"/>
                    <a:pt x="121" y="40"/>
                    <a:pt x="124" y="42"/>
                  </a:cubicBezTo>
                  <a:cubicBezTo>
                    <a:pt x="124" y="41"/>
                    <a:pt x="126" y="40"/>
                    <a:pt x="125" y="38"/>
                  </a:cubicBezTo>
                  <a:cubicBezTo>
                    <a:pt x="125" y="38"/>
                    <a:pt x="126" y="38"/>
                    <a:pt x="126" y="38"/>
                  </a:cubicBezTo>
                  <a:cubicBezTo>
                    <a:pt x="127" y="38"/>
                    <a:pt x="127" y="38"/>
                    <a:pt x="128" y="37"/>
                  </a:cubicBezTo>
                  <a:cubicBezTo>
                    <a:pt x="128" y="40"/>
                    <a:pt x="124" y="41"/>
                    <a:pt x="126" y="44"/>
                  </a:cubicBezTo>
                  <a:cubicBezTo>
                    <a:pt x="127" y="44"/>
                    <a:pt x="128" y="44"/>
                    <a:pt x="128" y="44"/>
                  </a:cubicBezTo>
                  <a:cubicBezTo>
                    <a:pt x="129" y="43"/>
                    <a:pt x="128" y="40"/>
                    <a:pt x="128" y="40"/>
                  </a:cubicBezTo>
                  <a:cubicBezTo>
                    <a:pt x="128" y="40"/>
                    <a:pt x="128" y="40"/>
                    <a:pt x="128" y="40"/>
                  </a:cubicBezTo>
                  <a:cubicBezTo>
                    <a:pt x="129" y="40"/>
                    <a:pt x="129" y="41"/>
                    <a:pt x="129" y="41"/>
                  </a:cubicBezTo>
                  <a:cubicBezTo>
                    <a:pt x="129" y="41"/>
                    <a:pt x="129" y="42"/>
                    <a:pt x="129" y="42"/>
                  </a:cubicBezTo>
                  <a:cubicBezTo>
                    <a:pt x="129" y="42"/>
                    <a:pt x="130" y="42"/>
                    <a:pt x="130" y="42"/>
                  </a:cubicBezTo>
                  <a:cubicBezTo>
                    <a:pt x="132" y="41"/>
                    <a:pt x="131" y="38"/>
                    <a:pt x="133" y="38"/>
                  </a:cubicBezTo>
                  <a:cubicBezTo>
                    <a:pt x="133" y="34"/>
                    <a:pt x="131" y="34"/>
                    <a:pt x="133" y="31"/>
                  </a:cubicBezTo>
                  <a:cubicBezTo>
                    <a:pt x="133" y="31"/>
                    <a:pt x="133" y="30"/>
                    <a:pt x="133" y="30"/>
                  </a:cubicBezTo>
                  <a:cubicBezTo>
                    <a:pt x="132" y="30"/>
                    <a:pt x="132" y="31"/>
                    <a:pt x="132" y="31"/>
                  </a:cubicBezTo>
                  <a:cubicBezTo>
                    <a:pt x="132" y="31"/>
                    <a:pt x="131" y="31"/>
                    <a:pt x="131" y="31"/>
                  </a:cubicBezTo>
                  <a:cubicBezTo>
                    <a:pt x="131" y="31"/>
                    <a:pt x="131" y="31"/>
                    <a:pt x="131" y="30"/>
                  </a:cubicBezTo>
                  <a:cubicBezTo>
                    <a:pt x="131" y="30"/>
                    <a:pt x="131" y="28"/>
                    <a:pt x="132" y="28"/>
                  </a:cubicBezTo>
                  <a:cubicBezTo>
                    <a:pt x="132" y="29"/>
                    <a:pt x="132" y="30"/>
                    <a:pt x="133" y="30"/>
                  </a:cubicBezTo>
                  <a:cubicBezTo>
                    <a:pt x="133" y="30"/>
                    <a:pt x="134" y="30"/>
                    <a:pt x="134" y="30"/>
                  </a:cubicBezTo>
                  <a:cubicBezTo>
                    <a:pt x="134" y="28"/>
                    <a:pt x="132" y="29"/>
                    <a:pt x="132" y="27"/>
                  </a:cubicBezTo>
                  <a:cubicBezTo>
                    <a:pt x="133" y="27"/>
                    <a:pt x="133" y="27"/>
                    <a:pt x="133" y="27"/>
                  </a:cubicBezTo>
                  <a:cubicBezTo>
                    <a:pt x="133" y="27"/>
                    <a:pt x="134" y="27"/>
                    <a:pt x="134" y="28"/>
                  </a:cubicBezTo>
                  <a:cubicBezTo>
                    <a:pt x="134" y="28"/>
                    <a:pt x="135" y="28"/>
                    <a:pt x="135" y="28"/>
                  </a:cubicBezTo>
                  <a:cubicBezTo>
                    <a:pt x="135" y="28"/>
                    <a:pt x="135" y="28"/>
                    <a:pt x="135" y="27"/>
                  </a:cubicBezTo>
                  <a:cubicBezTo>
                    <a:pt x="133" y="27"/>
                    <a:pt x="133" y="27"/>
                    <a:pt x="133" y="24"/>
                  </a:cubicBezTo>
                  <a:cubicBezTo>
                    <a:pt x="133" y="24"/>
                    <a:pt x="132" y="24"/>
                    <a:pt x="132" y="24"/>
                  </a:cubicBezTo>
                  <a:moveTo>
                    <a:pt x="53" y="25"/>
                  </a:moveTo>
                  <a:cubicBezTo>
                    <a:pt x="51" y="26"/>
                    <a:pt x="54" y="27"/>
                    <a:pt x="51" y="28"/>
                  </a:cubicBezTo>
                  <a:cubicBezTo>
                    <a:pt x="54" y="34"/>
                    <a:pt x="58" y="37"/>
                    <a:pt x="61" y="43"/>
                  </a:cubicBezTo>
                  <a:cubicBezTo>
                    <a:pt x="59" y="44"/>
                    <a:pt x="58" y="45"/>
                    <a:pt x="57" y="45"/>
                  </a:cubicBezTo>
                  <a:cubicBezTo>
                    <a:pt x="53" y="45"/>
                    <a:pt x="51" y="38"/>
                    <a:pt x="47" y="35"/>
                  </a:cubicBezTo>
                  <a:cubicBezTo>
                    <a:pt x="47" y="35"/>
                    <a:pt x="47" y="35"/>
                    <a:pt x="48" y="35"/>
                  </a:cubicBezTo>
                  <a:cubicBezTo>
                    <a:pt x="48" y="35"/>
                    <a:pt x="49" y="35"/>
                    <a:pt x="49" y="34"/>
                  </a:cubicBezTo>
                  <a:cubicBezTo>
                    <a:pt x="48" y="33"/>
                    <a:pt x="48" y="31"/>
                    <a:pt x="46" y="31"/>
                  </a:cubicBezTo>
                  <a:cubicBezTo>
                    <a:pt x="45" y="33"/>
                    <a:pt x="47" y="34"/>
                    <a:pt x="43" y="35"/>
                  </a:cubicBezTo>
                  <a:cubicBezTo>
                    <a:pt x="47" y="40"/>
                    <a:pt x="52" y="44"/>
                    <a:pt x="55" y="49"/>
                  </a:cubicBezTo>
                  <a:cubicBezTo>
                    <a:pt x="55" y="49"/>
                    <a:pt x="55" y="49"/>
                    <a:pt x="55" y="49"/>
                  </a:cubicBezTo>
                  <a:cubicBezTo>
                    <a:pt x="60" y="49"/>
                    <a:pt x="59" y="44"/>
                    <a:pt x="64" y="44"/>
                  </a:cubicBezTo>
                  <a:cubicBezTo>
                    <a:pt x="64" y="38"/>
                    <a:pt x="55" y="37"/>
                    <a:pt x="59" y="30"/>
                  </a:cubicBezTo>
                  <a:cubicBezTo>
                    <a:pt x="58" y="30"/>
                    <a:pt x="58" y="30"/>
                    <a:pt x="58" y="30"/>
                  </a:cubicBezTo>
                  <a:cubicBezTo>
                    <a:pt x="57" y="30"/>
                    <a:pt x="57" y="32"/>
                    <a:pt x="56" y="32"/>
                  </a:cubicBezTo>
                  <a:cubicBezTo>
                    <a:pt x="56" y="30"/>
                    <a:pt x="54" y="31"/>
                    <a:pt x="55" y="29"/>
                  </a:cubicBezTo>
                  <a:cubicBezTo>
                    <a:pt x="55" y="29"/>
                    <a:pt x="56" y="29"/>
                    <a:pt x="56" y="28"/>
                  </a:cubicBezTo>
                  <a:cubicBezTo>
                    <a:pt x="56" y="26"/>
                    <a:pt x="54" y="25"/>
                    <a:pt x="53" y="25"/>
                  </a:cubicBezTo>
                  <a:moveTo>
                    <a:pt x="138" y="26"/>
                  </a:moveTo>
                  <a:cubicBezTo>
                    <a:pt x="138" y="26"/>
                    <a:pt x="138" y="26"/>
                    <a:pt x="137" y="26"/>
                  </a:cubicBezTo>
                  <a:cubicBezTo>
                    <a:pt x="136" y="27"/>
                    <a:pt x="138" y="27"/>
                    <a:pt x="138" y="28"/>
                  </a:cubicBezTo>
                  <a:cubicBezTo>
                    <a:pt x="138" y="28"/>
                    <a:pt x="138" y="28"/>
                    <a:pt x="138" y="28"/>
                  </a:cubicBezTo>
                  <a:cubicBezTo>
                    <a:pt x="136" y="28"/>
                    <a:pt x="136" y="30"/>
                    <a:pt x="135" y="30"/>
                  </a:cubicBezTo>
                  <a:cubicBezTo>
                    <a:pt x="135" y="32"/>
                    <a:pt x="135" y="33"/>
                    <a:pt x="134" y="35"/>
                  </a:cubicBezTo>
                  <a:cubicBezTo>
                    <a:pt x="134" y="35"/>
                    <a:pt x="134" y="35"/>
                    <a:pt x="134" y="35"/>
                  </a:cubicBezTo>
                  <a:cubicBezTo>
                    <a:pt x="137" y="35"/>
                    <a:pt x="138" y="30"/>
                    <a:pt x="139" y="28"/>
                  </a:cubicBezTo>
                  <a:cubicBezTo>
                    <a:pt x="139" y="28"/>
                    <a:pt x="139" y="28"/>
                    <a:pt x="139" y="28"/>
                  </a:cubicBezTo>
                  <a:cubicBezTo>
                    <a:pt x="139" y="28"/>
                    <a:pt x="139" y="28"/>
                    <a:pt x="139" y="27"/>
                  </a:cubicBezTo>
                  <a:cubicBezTo>
                    <a:pt x="138" y="27"/>
                    <a:pt x="138" y="26"/>
                    <a:pt x="138" y="26"/>
                  </a:cubicBezTo>
                  <a:moveTo>
                    <a:pt x="112" y="28"/>
                  </a:moveTo>
                  <a:cubicBezTo>
                    <a:pt x="111" y="30"/>
                    <a:pt x="111" y="32"/>
                    <a:pt x="112" y="33"/>
                  </a:cubicBezTo>
                  <a:cubicBezTo>
                    <a:pt x="113" y="31"/>
                    <a:pt x="114" y="29"/>
                    <a:pt x="112" y="28"/>
                  </a:cubicBezTo>
                  <a:moveTo>
                    <a:pt x="142" y="29"/>
                  </a:moveTo>
                  <a:cubicBezTo>
                    <a:pt x="141" y="29"/>
                    <a:pt x="140" y="29"/>
                    <a:pt x="139" y="29"/>
                  </a:cubicBezTo>
                  <a:cubicBezTo>
                    <a:pt x="139" y="30"/>
                    <a:pt x="139" y="32"/>
                    <a:pt x="138" y="33"/>
                  </a:cubicBezTo>
                  <a:cubicBezTo>
                    <a:pt x="141" y="33"/>
                    <a:pt x="143" y="34"/>
                    <a:pt x="143" y="38"/>
                  </a:cubicBezTo>
                  <a:cubicBezTo>
                    <a:pt x="144" y="38"/>
                    <a:pt x="145" y="39"/>
                    <a:pt x="146" y="39"/>
                  </a:cubicBezTo>
                  <a:cubicBezTo>
                    <a:pt x="146" y="39"/>
                    <a:pt x="147" y="39"/>
                    <a:pt x="148" y="38"/>
                  </a:cubicBezTo>
                  <a:cubicBezTo>
                    <a:pt x="148" y="38"/>
                    <a:pt x="148" y="38"/>
                    <a:pt x="148" y="38"/>
                  </a:cubicBezTo>
                  <a:cubicBezTo>
                    <a:pt x="148" y="38"/>
                    <a:pt x="148" y="38"/>
                    <a:pt x="148" y="38"/>
                  </a:cubicBezTo>
                  <a:cubicBezTo>
                    <a:pt x="147" y="46"/>
                    <a:pt x="135" y="46"/>
                    <a:pt x="135" y="53"/>
                  </a:cubicBezTo>
                  <a:cubicBezTo>
                    <a:pt x="138" y="53"/>
                    <a:pt x="140" y="49"/>
                    <a:pt x="143" y="49"/>
                  </a:cubicBezTo>
                  <a:cubicBezTo>
                    <a:pt x="143" y="49"/>
                    <a:pt x="143" y="49"/>
                    <a:pt x="144" y="49"/>
                  </a:cubicBezTo>
                  <a:cubicBezTo>
                    <a:pt x="142" y="51"/>
                    <a:pt x="142" y="54"/>
                    <a:pt x="138" y="54"/>
                  </a:cubicBezTo>
                  <a:cubicBezTo>
                    <a:pt x="138" y="57"/>
                    <a:pt x="138" y="63"/>
                    <a:pt x="141" y="63"/>
                  </a:cubicBezTo>
                  <a:cubicBezTo>
                    <a:pt x="141" y="63"/>
                    <a:pt x="142" y="63"/>
                    <a:pt x="142" y="63"/>
                  </a:cubicBezTo>
                  <a:cubicBezTo>
                    <a:pt x="143" y="63"/>
                    <a:pt x="141" y="62"/>
                    <a:pt x="142" y="61"/>
                  </a:cubicBezTo>
                  <a:cubicBezTo>
                    <a:pt x="142" y="61"/>
                    <a:pt x="142" y="61"/>
                    <a:pt x="142" y="61"/>
                  </a:cubicBezTo>
                  <a:cubicBezTo>
                    <a:pt x="143" y="61"/>
                    <a:pt x="143" y="60"/>
                    <a:pt x="144" y="60"/>
                  </a:cubicBezTo>
                  <a:cubicBezTo>
                    <a:pt x="144" y="59"/>
                    <a:pt x="145" y="59"/>
                    <a:pt x="146" y="59"/>
                  </a:cubicBezTo>
                  <a:cubicBezTo>
                    <a:pt x="146" y="59"/>
                    <a:pt x="146" y="59"/>
                    <a:pt x="146" y="59"/>
                  </a:cubicBezTo>
                  <a:cubicBezTo>
                    <a:pt x="146" y="60"/>
                    <a:pt x="147" y="60"/>
                    <a:pt x="147" y="60"/>
                  </a:cubicBezTo>
                  <a:cubicBezTo>
                    <a:pt x="144" y="62"/>
                    <a:pt x="148" y="65"/>
                    <a:pt x="145" y="66"/>
                  </a:cubicBezTo>
                  <a:cubicBezTo>
                    <a:pt x="144" y="65"/>
                    <a:pt x="143" y="65"/>
                    <a:pt x="142" y="65"/>
                  </a:cubicBezTo>
                  <a:cubicBezTo>
                    <a:pt x="141" y="65"/>
                    <a:pt x="140" y="65"/>
                    <a:pt x="139" y="65"/>
                  </a:cubicBezTo>
                  <a:cubicBezTo>
                    <a:pt x="137" y="58"/>
                    <a:pt x="129" y="54"/>
                    <a:pt x="125" y="48"/>
                  </a:cubicBezTo>
                  <a:cubicBezTo>
                    <a:pt x="125" y="48"/>
                    <a:pt x="125" y="48"/>
                    <a:pt x="124" y="48"/>
                  </a:cubicBezTo>
                  <a:cubicBezTo>
                    <a:pt x="123" y="48"/>
                    <a:pt x="119" y="45"/>
                    <a:pt x="118" y="43"/>
                  </a:cubicBezTo>
                  <a:cubicBezTo>
                    <a:pt x="118" y="43"/>
                    <a:pt x="118" y="43"/>
                    <a:pt x="118" y="43"/>
                  </a:cubicBezTo>
                  <a:cubicBezTo>
                    <a:pt x="117" y="43"/>
                    <a:pt x="116" y="43"/>
                    <a:pt x="116" y="43"/>
                  </a:cubicBezTo>
                  <a:cubicBezTo>
                    <a:pt x="116" y="41"/>
                    <a:pt x="115" y="40"/>
                    <a:pt x="113" y="40"/>
                  </a:cubicBezTo>
                  <a:cubicBezTo>
                    <a:pt x="112" y="41"/>
                    <a:pt x="111" y="42"/>
                    <a:pt x="109" y="43"/>
                  </a:cubicBezTo>
                  <a:cubicBezTo>
                    <a:pt x="109" y="42"/>
                    <a:pt x="110" y="42"/>
                    <a:pt x="110" y="41"/>
                  </a:cubicBezTo>
                  <a:cubicBezTo>
                    <a:pt x="105" y="40"/>
                    <a:pt x="97" y="38"/>
                    <a:pt x="91" y="38"/>
                  </a:cubicBezTo>
                  <a:cubicBezTo>
                    <a:pt x="90" y="38"/>
                    <a:pt x="89" y="38"/>
                    <a:pt x="88" y="38"/>
                  </a:cubicBezTo>
                  <a:cubicBezTo>
                    <a:pt x="88" y="39"/>
                    <a:pt x="87" y="40"/>
                    <a:pt x="87" y="41"/>
                  </a:cubicBezTo>
                  <a:cubicBezTo>
                    <a:pt x="103" y="41"/>
                    <a:pt x="112" y="45"/>
                    <a:pt x="124" y="50"/>
                  </a:cubicBezTo>
                  <a:cubicBezTo>
                    <a:pt x="123" y="53"/>
                    <a:pt x="125" y="53"/>
                    <a:pt x="127" y="53"/>
                  </a:cubicBezTo>
                  <a:cubicBezTo>
                    <a:pt x="127" y="53"/>
                    <a:pt x="128" y="53"/>
                    <a:pt x="128" y="53"/>
                  </a:cubicBezTo>
                  <a:cubicBezTo>
                    <a:pt x="128" y="58"/>
                    <a:pt x="134" y="58"/>
                    <a:pt x="133" y="63"/>
                  </a:cubicBezTo>
                  <a:cubicBezTo>
                    <a:pt x="134" y="63"/>
                    <a:pt x="135" y="64"/>
                    <a:pt x="136" y="65"/>
                  </a:cubicBezTo>
                  <a:cubicBezTo>
                    <a:pt x="136" y="65"/>
                    <a:pt x="136" y="65"/>
                    <a:pt x="136" y="65"/>
                  </a:cubicBezTo>
                  <a:cubicBezTo>
                    <a:pt x="135" y="65"/>
                    <a:pt x="135" y="65"/>
                    <a:pt x="135" y="65"/>
                  </a:cubicBezTo>
                  <a:cubicBezTo>
                    <a:pt x="135" y="65"/>
                    <a:pt x="134" y="65"/>
                    <a:pt x="134" y="65"/>
                  </a:cubicBezTo>
                  <a:cubicBezTo>
                    <a:pt x="134" y="65"/>
                    <a:pt x="134" y="65"/>
                    <a:pt x="134" y="65"/>
                  </a:cubicBezTo>
                  <a:cubicBezTo>
                    <a:pt x="138" y="68"/>
                    <a:pt x="139" y="73"/>
                    <a:pt x="142" y="77"/>
                  </a:cubicBezTo>
                  <a:cubicBezTo>
                    <a:pt x="138" y="76"/>
                    <a:pt x="137" y="74"/>
                    <a:pt x="133" y="74"/>
                  </a:cubicBezTo>
                  <a:cubicBezTo>
                    <a:pt x="132" y="74"/>
                    <a:pt x="131" y="74"/>
                    <a:pt x="131" y="74"/>
                  </a:cubicBezTo>
                  <a:cubicBezTo>
                    <a:pt x="136" y="84"/>
                    <a:pt x="153" y="80"/>
                    <a:pt x="161" y="86"/>
                  </a:cubicBezTo>
                  <a:cubicBezTo>
                    <a:pt x="160" y="88"/>
                    <a:pt x="160" y="90"/>
                    <a:pt x="160" y="92"/>
                  </a:cubicBezTo>
                  <a:cubicBezTo>
                    <a:pt x="165" y="92"/>
                    <a:pt x="165" y="97"/>
                    <a:pt x="167" y="100"/>
                  </a:cubicBezTo>
                  <a:cubicBezTo>
                    <a:pt x="166" y="108"/>
                    <a:pt x="163" y="118"/>
                    <a:pt x="153" y="119"/>
                  </a:cubicBezTo>
                  <a:cubicBezTo>
                    <a:pt x="152" y="121"/>
                    <a:pt x="153" y="124"/>
                    <a:pt x="151" y="124"/>
                  </a:cubicBezTo>
                  <a:cubicBezTo>
                    <a:pt x="150" y="124"/>
                    <a:pt x="149" y="124"/>
                    <a:pt x="149" y="124"/>
                  </a:cubicBezTo>
                  <a:cubicBezTo>
                    <a:pt x="148" y="124"/>
                    <a:pt x="147" y="124"/>
                    <a:pt x="147" y="125"/>
                  </a:cubicBezTo>
                  <a:cubicBezTo>
                    <a:pt x="142" y="119"/>
                    <a:pt x="129" y="120"/>
                    <a:pt x="121" y="116"/>
                  </a:cubicBezTo>
                  <a:cubicBezTo>
                    <a:pt x="120" y="118"/>
                    <a:pt x="119" y="118"/>
                    <a:pt x="120" y="120"/>
                  </a:cubicBezTo>
                  <a:cubicBezTo>
                    <a:pt x="122" y="121"/>
                    <a:pt x="128" y="120"/>
                    <a:pt x="129" y="124"/>
                  </a:cubicBezTo>
                  <a:cubicBezTo>
                    <a:pt x="121" y="127"/>
                    <a:pt x="114" y="135"/>
                    <a:pt x="105" y="135"/>
                  </a:cubicBezTo>
                  <a:cubicBezTo>
                    <a:pt x="104" y="135"/>
                    <a:pt x="104" y="135"/>
                    <a:pt x="103" y="135"/>
                  </a:cubicBezTo>
                  <a:cubicBezTo>
                    <a:pt x="102" y="136"/>
                    <a:pt x="101" y="136"/>
                    <a:pt x="100" y="137"/>
                  </a:cubicBezTo>
                  <a:cubicBezTo>
                    <a:pt x="99" y="136"/>
                    <a:pt x="98" y="135"/>
                    <a:pt x="97" y="135"/>
                  </a:cubicBezTo>
                  <a:cubicBezTo>
                    <a:pt x="96" y="135"/>
                    <a:pt x="96" y="135"/>
                    <a:pt x="96" y="135"/>
                  </a:cubicBezTo>
                  <a:cubicBezTo>
                    <a:pt x="96" y="136"/>
                    <a:pt x="97" y="138"/>
                    <a:pt x="96" y="138"/>
                  </a:cubicBezTo>
                  <a:cubicBezTo>
                    <a:pt x="96" y="138"/>
                    <a:pt x="96" y="138"/>
                    <a:pt x="96" y="138"/>
                  </a:cubicBezTo>
                  <a:cubicBezTo>
                    <a:pt x="95" y="137"/>
                    <a:pt x="93" y="136"/>
                    <a:pt x="93" y="135"/>
                  </a:cubicBezTo>
                  <a:cubicBezTo>
                    <a:pt x="93" y="135"/>
                    <a:pt x="92" y="135"/>
                    <a:pt x="92" y="135"/>
                  </a:cubicBezTo>
                  <a:cubicBezTo>
                    <a:pt x="91" y="135"/>
                    <a:pt x="90" y="135"/>
                    <a:pt x="89" y="136"/>
                  </a:cubicBezTo>
                  <a:cubicBezTo>
                    <a:pt x="78" y="134"/>
                    <a:pt x="64" y="129"/>
                    <a:pt x="58" y="118"/>
                  </a:cubicBezTo>
                  <a:cubicBezTo>
                    <a:pt x="58" y="118"/>
                    <a:pt x="59" y="118"/>
                    <a:pt x="59" y="118"/>
                  </a:cubicBezTo>
                  <a:cubicBezTo>
                    <a:pt x="60" y="118"/>
                    <a:pt x="61" y="119"/>
                    <a:pt x="62" y="119"/>
                  </a:cubicBezTo>
                  <a:cubicBezTo>
                    <a:pt x="65" y="118"/>
                    <a:pt x="63" y="116"/>
                    <a:pt x="63" y="115"/>
                  </a:cubicBezTo>
                  <a:cubicBezTo>
                    <a:pt x="66" y="118"/>
                    <a:pt x="73" y="124"/>
                    <a:pt x="77" y="124"/>
                  </a:cubicBezTo>
                  <a:cubicBezTo>
                    <a:pt x="80" y="124"/>
                    <a:pt x="82" y="122"/>
                    <a:pt x="82" y="116"/>
                  </a:cubicBezTo>
                  <a:cubicBezTo>
                    <a:pt x="81" y="115"/>
                    <a:pt x="80" y="114"/>
                    <a:pt x="79" y="114"/>
                  </a:cubicBezTo>
                  <a:cubicBezTo>
                    <a:pt x="76" y="114"/>
                    <a:pt x="74" y="116"/>
                    <a:pt x="75" y="119"/>
                  </a:cubicBezTo>
                  <a:cubicBezTo>
                    <a:pt x="75" y="119"/>
                    <a:pt x="75" y="119"/>
                    <a:pt x="75" y="119"/>
                  </a:cubicBezTo>
                  <a:cubicBezTo>
                    <a:pt x="76" y="119"/>
                    <a:pt x="76" y="119"/>
                    <a:pt x="77" y="119"/>
                  </a:cubicBezTo>
                  <a:cubicBezTo>
                    <a:pt x="77" y="120"/>
                    <a:pt x="78" y="120"/>
                    <a:pt x="78" y="120"/>
                  </a:cubicBezTo>
                  <a:cubicBezTo>
                    <a:pt x="79" y="120"/>
                    <a:pt x="79" y="120"/>
                    <a:pt x="79" y="120"/>
                  </a:cubicBezTo>
                  <a:cubicBezTo>
                    <a:pt x="79" y="119"/>
                    <a:pt x="79" y="117"/>
                    <a:pt x="80" y="117"/>
                  </a:cubicBezTo>
                  <a:cubicBezTo>
                    <a:pt x="80" y="117"/>
                    <a:pt x="80" y="117"/>
                    <a:pt x="80" y="117"/>
                  </a:cubicBezTo>
                  <a:cubicBezTo>
                    <a:pt x="80" y="119"/>
                    <a:pt x="81" y="121"/>
                    <a:pt x="79" y="122"/>
                  </a:cubicBezTo>
                  <a:cubicBezTo>
                    <a:pt x="79" y="121"/>
                    <a:pt x="78" y="121"/>
                    <a:pt x="77" y="121"/>
                  </a:cubicBezTo>
                  <a:cubicBezTo>
                    <a:pt x="77" y="121"/>
                    <a:pt x="76" y="121"/>
                    <a:pt x="76" y="121"/>
                  </a:cubicBezTo>
                  <a:cubicBezTo>
                    <a:pt x="76" y="121"/>
                    <a:pt x="75" y="121"/>
                    <a:pt x="75" y="121"/>
                  </a:cubicBezTo>
                  <a:cubicBezTo>
                    <a:pt x="75" y="121"/>
                    <a:pt x="74" y="121"/>
                    <a:pt x="74" y="121"/>
                  </a:cubicBezTo>
                  <a:cubicBezTo>
                    <a:pt x="72" y="117"/>
                    <a:pt x="68" y="115"/>
                    <a:pt x="65" y="111"/>
                  </a:cubicBezTo>
                  <a:cubicBezTo>
                    <a:pt x="64" y="111"/>
                    <a:pt x="64" y="111"/>
                    <a:pt x="63" y="111"/>
                  </a:cubicBezTo>
                  <a:cubicBezTo>
                    <a:pt x="61" y="111"/>
                    <a:pt x="59" y="111"/>
                    <a:pt x="58" y="112"/>
                  </a:cubicBezTo>
                  <a:cubicBezTo>
                    <a:pt x="60" y="113"/>
                    <a:pt x="57" y="116"/>
                    <a:pt x="59" y="118"/>
                  </a:cubicBezTo>
                  <a:cubicBezTo>
                    <a:pt x="59" y="118"/>
                    <a:pt x="59" y="118"/>
                    <a:pt x="59" y="118"/>
                  </a:cubicBezTo>
                  <a:cubicBezTo>
                    <a:pt x="58" y="118"/>
                    <a:pt x="57" y="118"/>
                    <a:pt x="57" y="118"/>
                  </a:cubicBezTo>
                  <a:cubicBezTo>
                    <a:pt x="54" y="113"/>
                    <a:pt x="50" y="108"/>
                    <a:pt x="51" y="101"/>
                  </a:cubicBezTo>
                  <a:cubicBezTo>
                    <a:pt x="50" y="101"/>
                    <a:pt x="49" y="101"/>
                    <a:pt x="49" y="101"/>
                  </a:cubicBezTo>
                  <a:cubicBezTo>
                    <a:pt x="47" y="101"/>
                    <a:pt x="46" y="101"/>
                    <a:pt x="46" y="102"/>
                  </a:cubicBezTo>
                  <a:cubicBezTo>
                    <a:pt x="50" y="124"/>
                    <a:pt x="72" y="139"/>
                    <a:pt x="95" y="139"/>
                  </a:cubicBezTo>
                  <a:cubicBezTo>
                    <a:pt x="102" y="139"/>
                    <a:pt x="109" y="138"/>
                    <a:pt x="116" y="134"/>
                  </a:cubicBezTo>
                  <a:cubicBezTo>
                    <a:pt x="116" y="134"/>
                    <a:pt x="116" y="134"/>
                    <a:pt x="116" y="134"/>
                  </a:cubicBezTo>
                  <a:cubicBezTo>
                    <a:pt x="116" y="134"/>
                    <a:pt x="116" y="134"/>
                    <a:pt x="116" y="134"/>
                  </a:cubicBezTo>
                  <a:cubicBezTo>
                    <a:pt x="115" y="135"/>
                    <a:pt x="116" y="137"/>
                    <a:pt x="115" y="137"/>
                  </a:cubicBezTo>
                  <a:cubicBezTo>
                    <a:pt x="114" y="137"/>
                    <a:pt x="113" y="137"/>
                    <a:pt x="111" y="137"/>
                  </a:cubicBezTo>
                  <a:cubicBezTo>
                    <a:pt x="111" y="138"/>
                    <a:pt x="110" y="139"/>
                    <a:pt x="110" y="141"/>
                  </a:cubicBezTo>
                  <a:cubicBezTo>
                    <a:pt x="111" y="141"/>
                    <a:pt x="111" y="141"/>
                    <a:pt x="111" y="141"/>
                  </a:cubicBezTo>
                  <a:cubicBezTo>
                    <a:pt x="112" y="141"/>
                    <a:pt x="112" y="141"/>
                    <a:pt x="112" y="141"/>
                  </a:cubicBezTo>
                  <a:cubicBezTo>
                    <a:pt x="112" y="140"/>
                    <a:pt x="112" y="140"/>
                    <a:pt x="113" y="140"/>
                  </a:cubicBezTo>
                  <a:cubicBezTo>
                    <a:pt x="113" y="140"/>
                    <a:pt x="113" y="140"/>
                    <a:pt x="113" y="140"/>
                  </a:cubicBezTo>
                  <a:cubicBezTo>
                    <a:pt x="113" y="142"/>
                    <a:pt x="114" y="142"/>
                    <a:pt x="115" y="143"/>
                  </a:cubicBezTo>
                  <a:cubicBezTo>
                    <a:pt x="114" y="144"/>
                    <a:pt x="114" y="145"/>
                    <a:pt x="113" y="146"/>
                  </a:cubicBezTo>
                  <a:cubicBezTo>
                    <a:pt x="116" y="149"/>
                    <a:pt x="114" y="157"/>
                    <a:pt x="119" y="159"/>
                  </a:cubicBezTo>
                  <a:cubicBezTo>
                    <a:pt x="120" y="158"/>
                    <a:pt x="118" y="155"/>
                    <a:pt x="119" y="154"/>
                  </a:cubicBezTo>
                  <a:cubicBezTo>
                    <a:pt x="121" y="152"/>
                    <a:pt x="122" y="153"/>
                    <a:pt x="123" y="151"/>
                  </a:cubicBezTo>
                  <a:cubicBezTo>
                    <a:pt x="123" y="154"/>
                    <a:pt x="125" y="155"/>
                    <a:pt x="127" y="156"/>
                  </a:cubicBezTo>
                  <a:cubicBezTo>
                    <a:pt x="125" y="149"/>
                    <a:pt x="119" y="145"/>
                    <a:pt x="116" y="139"/>
                  </a:cubicBezTo>
                  <a:cubicBezTo>
                    <a:pt x="116" y="139"/>
                    <a:pt x="116" y="139"/>
                    <a:pt x="116" y="139"/>
                  </a:cubicBezTo>
                  <a:cubicBezTo>
                    <a:pt x="117" y="139"/>
                    <a:pt x="117" y="139"/>
                    <a:pt x="117" y="139"/>
                  </a:cubicBezTo>
                  <a:cubicBezTo>
                    <a:pt x="117" y="139"/>
                    <a:pt x="117" y="139"/>
                    <a:pt x="117" y="139"/>
                  </a:cubicBezTo>
                  <a:cubicBezTo>
                    <a:pt x="118" y="139"/>
                    <a:pt x="118" y="139"/>
                    <a:pt x="118" y="139"/>
                  </a:cubicBezTo>
                  <a:cubicBezTo>
                    <a:pt x="119" y="136"/>
                    <a:pt x="117" y="136"/>
                    <a:pt x="117" y="134"/>
                  </a:cubicBezTo>
                  <a:cubicBezTo>
                    <a:pt x="117" y="133"/>
                    <a:pt x="118" y="133"/>
                    <a:pt x="118" y="133"/>
                  </a:cubicBezTo>
                  <a:cubicBezTo>
                    <a:pt x="119" y="133"/>
                    <a:pt x="119" y="134"/>
                    <a:pt x="120" y="134"/>
                  </a:cubicBezTo>
                  <a:cubicBezTo>
                    <a:pt x="120" y="134"/>
                    <a:pt x="121" y="134"/>
                    <a:pt x="121" y="134"/>
                  </a:cubicBezTo>
                  <a:cubicBezTo>
                    <a:pt x="122" y="134"/>
                    <a:pt x="122" y="134"/>
                    <a:pt x="122" y="134"/>
                  </a:cubicBezTo>
                  <a:cubicBezTo>
                    <a:pt x="121" y="131"/>
                    <a:pt x="124" y="131"/>
                    <a:pt x="125" y="129"/>
                  </a:cubicBezTo>
                  <a:cubicBezTo>
                    <a:pt x="127" y="126"/>
                    <a:pt x="131" y="125"/>
                    <a:pt x="135" y="125"/>
                  </a:cubicBezTo>
                  <a:cubicBezTo>
                    <a:pt x="141" y="125"/>
                    <a:pt x="147" y="127"/>
                    <a:pt x="154" y="128"/>
                  </a:cubicBezTo>
                  <a:cubicBezTo>
                    <a:pt x="154" y="125"/>
                    <a:pt x="154" y="122"/>
                    <a:pt x="156" y="121"/>
                  </a:cubicBezTo>
                  <a:cubicBezTo>
                    <a:pt x="170" y="121"/>
                    <a:pt x="174" y="96"/>
                    <a:pt x="163" y="88"/>
                  </a:cubicBezTo>
                  <a:cubicBezTo>
                    <a:pt x="164" y="87"/>
                    <a:pt x="164" y="85"/>
                    <a:pt x="164" y="83"/>
                  </a:cubicBezTo>
                  <a:cubicBezTo>
                    <a:pt x="160" y="81"/>
                    <a:pt x="153" y="81"/>
                    <a:pt x="150" y="78"/>
                  </a:cubicBezTo>
                  <a:cubicBezTo>
                    <a:pt x="151" y="77"/>
                    <a:pt x="153" y="78"/>
                    <a:pt x="153" y="76"/>
                  </a:cubicBezTo>
                  <a:cubicBezTo>
                    <a:pt x="152" y="75"/>
                    <a:pt x="151" y="75"/>
                    <a:pt x="151" y="75"/>
                  </a:cubicBezTo>
                  <a:cubicBezTo>
                    <a:pt x="150" y="75"/>
                    <a:pt x="149" y="75"/>
                    <a:pt x="148" y="76"/>
                  </a:cubicBezTo>
                  <a:cubicBezTo>
                    <a:pt x="147" y="76"/>
                    <a:pt x="147" y="76"/>
                    <a:pt x="146" y="76"/>
                  </a:cubicBezTo>
                  <a:cubicBezTo>
                    <a:pt x="145" y="76"/>
                    <a:pt x="145" y="76"/>
                    <a:pt x="144" y="76"/>
                  </a:cubicBezTo>
                  <a:cubicBezTo>
                    <a:pt x="144" y="80"/>
                    <a:pt x="150" y="76"/>
                    <a:pt x="149" y="79"/>
                  </a:cubicBezTo>
                  <a:cubicBezTo>
                    <a:pt x="147" y="79"/>
                    <a:pt x="146" y="78"/>
                    <a:pt x="144" y="78"/>
                  </a:cubicBezTo>
                  <a:cubicBezTo>
                    <a:pt x="144" y="78"/>
                    <a:pt x="144" y="78"/>
                    <a:pt x="143" y="78"/>
                  </a:cubicBezTo>
                  <a:cubicBezTo>
                    <a:pt x="145" y="76"/>
                    <a:pt x="143" y="74"/>
                    <a:pt x="143" y="72"/>
                  </a:cubicBezTo>
                  <a:cubicBezTo>
                    <a:pt x="143" y="72"/>
                    <a:pt x="144" y="73"/>
                    <a:pt x="144" y="73"/>
                  </a:cubicBezTo>
                  <a:cubicBezTo>
                    <a:pt x="144" y="73"/>
                    <a:pt x="145" y="73"/>
                    <a:pt x="145" y="72"/>
                  </a:cubicBezTo>
                  <a:cubicBezTo>
                    <a:pt x="145" y="70"/>
                    <a:pt x="143" y="71"/>
                    <a:pt x="143" y="69"/>
                  </a:cubicBezTo>
                  <a:cubicBezTo>
                    <a:pt x="143" y="69"/>
                    <a:pt x="143" y="69"/>
                    <a:pt x="143" y="69"/>
                  </a:cubicBezTo>
                  <a:cubicBezTo>
                    <a:pt x="144" y="69"/>
                    <a:pt x="144" y="68"/>
                    <a:pt x="145" y="68"/>
                  </a:cubicBezTo>
                  <a:cubicBezTo>
                    <a:pt x="146" y="69"/>
                    <a:pt x="146" y="70"/>
                    <a:pt x="148" y="71"/>
                  </a:cubicBezTo>
                  <a:cubicBezTo>
                    <a:pt x="148" y="71"/>
                    <a:pt x="148" y="71"/>
                    <a:pt x="148" y="71"/>
                  </a:cubicBezTo>
                  <a:cubicBezTo>
                    <a:pt x="148" y="71"/>
                    <a:pt x="148" y="71"/>
                    <a:pt x="148" y="71"/>
                  </a:cubicBezTo>
                  <a:cubicBezTo>
                    <a:pt x="148" y="71"/>
                    <a:pt x="148" y="71"/>
                    <a:pt x="148" y="71"/>
                  </a:cubicBezTo>
                  <a:cubicBezTo>
                    <a:pt x="146" y="71"/>
                    <a:pt x="147" y="73"/>
                    <a:pt x="147" y="74"/>
                  </a:cubicBezTo>
                  <a:cubicBezTo>
                    <a:pt x="147" y="74"/>
                    <a:pt x="147" y="74"/>
                    <a:pt x="147" y="74"/>
                  </a:cubicBezTo>
                  <a:cubicBezTo>
                    <a:pt x="147" y="74"/>
                    <a:pt x="148" y="74"/>
                    <a:pt x="148" y="74"/>
                  </a:cubicBezTo>
                  <a:cubicBezTo>
                    <a:pt x="148" y="74"/>
                    <a:pt x="148" y="74"/>
                    <a:pt x="149" y="74"/>
                  </a:cubicBezTo>
                  <a:cubicBezTo>
                    <a:pt x="149" y="74"/>
                    <a:pt x="150" y="74"/>
                    <a:pt x="151" y="73"/>
                  </a:cubicBezTo>
                  <a:cubicBezTo>
                    <a:pt x="151" y="72"/>
                    <a:pt x="149" y="71"/>
                    <a:pt x="150" y="69"/>
                  </a:cubicBezTo>
                  <a:cubicBezTo>
                    <a:pt x="150" y="69"/>
                    <a:pt x="151" y="69"/>
                    <a:pt x="151" y="69"/>
                  </a:cubicBezTo>
                  <a:cubicBezTo>
                    <a:pt x="152" y="69"/>
                    <a:pt x="151" y="68"/>
                    <a:pt x="151" y="67"/>
                  </a:cubicBezTo>
                  <a:cubicBezTo>
                    <a:pt x="155" y="65"/>
                    <a:pt x="164" y="65"/>
                    <a:pt x="162" y="59"/>
                  </a:cubicBezTo>
                  <a:cubicBezTo>
                    <a:pt x="157" y="61"/>
                    <a:pt x="152" y="65"/>
                    <a:pt x="148" y="65"/>
                  </a:cubicBezTo>
                  <a:cubicBezTo>
                    <a:pt x="147" y="65"/>
                    <a:pt x="147" y="65"/>
                    <a:pt x="147" y="65"/>
                  </a:cubicBezTo>
                  <a:cubicBezTo>
                    <a:pt x="152" y="62"/>
                    <a:pt x="154" y="58"/>
                    <a:pt x="160" y="56"/>
                  </a:cubicBezTo>
                  <a:cubicBezTo>
                    <a:pt x="160" y="54"/>
                    <a:pt x="159" y="54"/>
                    <a:pt x="159" y="52"/>
                  </a:cubicBezTo>
                  <a:cubicBezTo>
                    <a:pt x="159" y="52"/>
                    <a:pt x="158" y="52"/>
                    <a:pt x="158" y="52"/>
                  </a:cubicBezTo>
                  <a:cubicBezTo>
                    <a:pt x="157" y="52"/>
                    <a:pt x="157" y="52"/>
                    <a:pt x="156" y="52"/>
                  </a:cubicBezTo>
                  <a:cubicBezTo>
                    <a:pt x="156" y="52"/>
                    <a:pt x="155" y="53"/>
                    <a:pt x="155" y="53"/>
                  </a:cubicBezTo>
                  <a:cubicBezTo>
                    <a:pt x="155" y="53"/>
                    <a:pt x="154" y="52"/>
                    <a:pt x="154" y="52"/>
                  </a:cubicBezTo>
                  <a:cubicBezTo>
                    <a:pt x="153" y="54"/>
                    <a:pt x="151" y="56"/>
                    <a:pt x="149" y="57"/>
                  </a:cubicBezTo>
                  <a:cubicBezTo>
                    <a:pt x="149" y="57"/>
                    <a:pt x="150" y="57"/>
                    <a:pt x="150" y="57"/>
                  </a:cubicBezTo>
                  <a:cubicBezTo>
                    <a:pt x="151" y="57"/>
                    <a:pt x="151" y="57"/>
                    <a:pt x="152" y="57"/>
                  </a:cubicBezTo>
                  <a:cubicBezTo>
                    <a:pt x="152" y="56"/>
                    <a:pt x="153" y="56"/>
                    <a:pt x="154" y="56"/>
                  </a:cubicBezTo>
                  <a:cubicBezTo>
                    <a:pt x="154" y="56"/>
                    <a:pt x="154" y="56"/>
                    <a:pt x="154" y="56"/>
                  </a:cubicBezTo>
                  <a:cubicBezTo>
                    <a:pt x="153" y="57"/>
                    <a:pt x="152" y="59"/>
                    <a:pt x="149" y="59"/>
                  </a:cubicBezTo>
                  <a:cubicBezTo>
                    <a:pt x="149" y="59"/>
                    <a:pt x="149" y="59"/>
                    <a:pt x="149" y="59"/>
                  </a:cubicBezTo>
                  <a:cubicBezTo>
                    <a:pt x="149" y="57"/>
                    <a:pt x="148" y="56"/>
                    <a:pt x="147" y="56"/>
                  </a:cubicBezTo>
                  <a:cubicBezTo>
                    <a:pt x="145" y="56"/>
                    <a:pt x="145" y="58"/>
                    <a:pt x="145" y="59"/>
                  </a:cubicBezTo>
                  <a:cubicBezTo>
                    <a:pt x="144" y="58"/>
                    <a:pt x="144" y="57"/>
                    <a:pt x="143" y="57"/>
                  </a:cubicBezTo>
                  <a:cubicBezTo>
                    <a:pt x="142" y="57"/>
                    <a:pt x="142" y="57"/>
                    <a:pt x="142" y="58"/>
                  </a:cubicBezTo>
                  <a:cubicBezTo>
                    <a:pt x="140" y="54"/>
                    <a:pt x="144" y="52"/>
                    <a:pt x="148" y="52"/>
                  </a:cubicBezTo>
                  <a:cubicBezTo>
                    <a:pt x="154" y="48"/>
                    <a:pt x="155" y="44"/>
                    <a:pt x="150" y="38"/>
                  </a:cubicBezTo>
                  <a:cubicBezTo>
                    <a:pt x="149" y="38"/>
                    <a:pt x="149" y="38"/>
                    <a:pt x="149" y="38"/>
                  </a:cubicBezTo>
                  <a:cubicBezTo>
                    <a:pt x="148" y="38"/>
                    <a:pt x="148" y="37"/>
                    <a:pt x="148" y="37"/>
                  </a:cubicBezTo>
                  <a:cubicBezTo>
                    <a:pt x="147" y="37"/>
                    <a:pt x="147" y="36"/>
                    <a:pt x="146" y="36"/>
                  </a:cubicBezTo>
                  <a:cubicBezTo>
                    <a:pt x="146" y="36"/>
                    <a:pt x="146" y="37"/>
                    <a:pt x="146" y="37"/>
                  </a:cubicBezTo>
                  <a:cubicBezTo>
                    <a:pt x="145" y="33"/>
                    <a:pt x="141" y="32"/>
                    <a:pt x="142" y="29"/>
                  </a:cubicBezTo>
                  <a:moveTo>
                    <a:pt x="95" y="34"/>
                  </a:moveTo>
                  <a:cubicBezTo>
                    <a:pt x="95" y="34"/>
                    <a:pt x="94" y="34"/>
                    <a:pt x="94" y="34"/>
                  </a:cubicBezTo>
                  <a:cubicBezTo>
                    <a:pt x="94" y="34"/>
                    <a:pt x="94" y="34"/>
                    <a:pt x="94" y="34"/>
                  </a:cubicBezTo>
                  <a:cubicBezTo>
                    <a:pt x="94" y="35"/>
                    <a:pt x="94" y="35"/>
                    <a:pt x="94" y="35"/>
                  </a:cubicBezTo>
                  <a:cubicBezTo>
                    <a:pt x="95" y="35"/>
                    <a:pt x="95" y="35"/>
                    <a:pt x="95" y="35"/>
                  </a:cubicBezTo>
                  <a:cubicBezTo>
                    <a:pt x="96" y="34"/>
                    <a:pt x="96" y="34"/>
                    <a:pt x="95" y="34"/>
                  </a:cubicBezTo>
                  <a:moveTo>
                    <a:pt x="139" y="35"/>
                  </a:moveTo>
                  <a:cubicBezTo>
                    <a:pt x="138" y="39"/>
                    <a:pt x="134" y="42"/>
                    <a:pt x="134" y="46"/>
                  </a:cubicBezTo>
                  <a:cubicBezTo>
                    <a:pt x="134" y="46"/>
                    <a:pt x="133" y="46"/>
                    <a:pt x="133" y="46"/>
                  </a:cubicBezTo>
                  <a:cubicBezTo>
                    <a:pt x="132" y="46"/>
                    <a:pt x="131" y="47"/>
                    <a:pt x="130" y="48"/>
                  </a:cubicBezTo>
                  <a:cubicBezTo>
                    <a:pt x="130" y="48"/>
                    <a:pt x="131" y="48"/>
                    <a:pt x="131" y="49"/>
                  </a:cubicBezTo>
                  <a:cubicBezTo>
                    <a:pt x="135" y="47"/>
                    <a:pt x="141" y="41"/>
                    <a:pt x="140" y="38"/>
                  </a:cubicBezTo>
                  <a:cubicBezTo>
                    <a:pt x="141" y="38"/>
                    <a:pt x="141" y="39"/>
                    <a:pt x="142" y="39"/>
                  </a:cubicBezTo>
                  <a:cubicBezTo>
                    <a:pt x="142" y="39"/>
                    <a:pt x="142" y="39"/>
                    <a:pt x="143" y="39"/>
                  </a:cubicBezTo>
                  <a:cubicBezTo>
                    <a:pt x="143" y="36"/>
                    <a:pt x="141" y="36"/>
                    <a:pt x="139" y="35"/>
                  </a:cubicBezTo>
                  <a:moveTo>
                    <a:pt x="97" y="35"/>
                  </a:moveTo>
                  <a:cubicBezTo>
                    <a:pt x="97" y="35"/>
                    <a:pt x="97" y="35"/>
                    <a:pt x="97" y="36"/>
                  </a:cubicBezTo>
                  <a:cubicBezTo>
                    <a:pt x="97" y="36"/>
                    <a:pt x="98" y="36"/>
                    <a:pt x="98" y="36"/>
                  </a:cubicBezTo>
                  <a:cubicBezTo>
                    <a:pt x="98" y="36"/>
                    <a:pt x="98" y="35"/>
                    <a:pt x="98" y="35"/>
                  </a:cubicBezTo>
                  <a:cubicBezTo>
                    <a:pt x="98" y="35"/>
                    <a:pt x="98" y="35"/>
                    <a:pt x="97" y="35"/>
                  </a:cubicBezTo>
                  <a:moveTo>
                    <a:pt x="110" y="37"/>
                  </a:moveTo>
                  <a:cubicBezTo>
                    <a:pt x="110" y="37"/>
                    <a:pt x="110" y="37"/>
                    <a:pt x="109" y="37"/>
                  </a:cubicBezTo>
                  <a:cubicBezTo>
                    <a:pt x="109" y="37"/>
                    <a:pt x="109" y="37"/>
                    <a:pt x="109" y="37"/>
                  </a:cubicBezTo>
                  <a:cubicBezTo>
                    <a:pt x="109" y="38"/>
                    <a:pt x="109" y="38"/>
                    <a:pt x="109" y="38"/>
                  </a:cubicBezTo>
                  <a:cubicBezTo>
                    <a:pt x="110" y="38"/>
                    <a:pt x="110" y="38"/>
                    <a:pt x="110" y="38"/>
                  </a:cubicBezTo>
                  <a:cubicBezTo>
                    <a:pt x="111" y="37"/>
                    <a:pt x="111" y="37"/>
                    <a:pt x="110" y="37"/>
                  </a:cubicBezTo>
                  <a:moveTo>
                    <a:pt x="81" y="38"/>
                  </a:moveTo>
                  <a:cubicBezTo>
                    <a:pt x="81" y="39"/>
                    <a:pt x="81" y="40"/>
                    <a:pt x="79" y="41"/>
                  </a:cubicBezTo>
                  <a:cubicBezTo>
                    <a:pt x="79" y="40"/>
                    <a:pt x="79" y="40"/>
                    <a:pt x="79" y="39"/>
                  </a:cubicBezTo>
                  <a:cubicBezTo>
                    <a:pt x="77" y="39"/>
                    <a:pt x="77" y="42"/>
                    <a:pt x="76" y="43"/>
                  </a:cubicBezTo>
                  <a:cubicBezTo>
                    <a:pt x="72" y="44"/>
                    <a:pt x="65" y="48"/>
                    <a:pt x="61" y="52"/>
                  </a:cubicBezTo>
                  <a:cubicBezTo>
                    <a:pt x="62" y="53"/>
                    <a:pt x="62" y="53"/>
                    <a:pt x="62" y="53"/>
                  </a:cubicBezTo>
                  <a:cubicBezTo>
                    <a:pt x="70" y="50"/>
                    <a:pt x="76" y="44"/>
                    <a:pt x="84" y="42"/>
                  </a:cubicBezTo>
                  <a:cubicBezTo>
                    <a:pt x="84" y="40"/>
                    <a:pt x="82" y="39"/>
                    <a:pt x="81" y="38"/>
                  </a:cubicBezTo>
                  <a:moveTo>
                    <a:pt x="86" y="41"/>
                  </a:moveTo>
                  <a:cubicBezTo>
                    <a:pt x="85" y="41"/>
                    <a:pt x="85" y="41"/>
                    <a:pt x="85" y="41"/>
                  </a:cubicBezTo>
                  <a:cubicBezTo>
                    <a:pt x="85" y="41"/>
                    <a:pt x="85" y="41"/>
                    <a:pt x="85" y="42"/>
                  </a:cubicBezTo>
                  <a:cubicBezTo>
                    <a:pt x="86" y="42"/>
                    <a:pt x="87" y="42"/>
                    <a:pt x="86" y="41"/>
                  </a:cubicBezTo>
                  <a:moveTo>
                    <a:pt x="98" y="46"/>
                  </a:moveTo>
                  <a:cubicBezTo>
                    <a:pt x="98" y="46"/>
                    <a:pt x="98" y="46"/>
                    <a:pt x="98" y="46"/>
                  </a:cubicBezTo>
                  <a:cubicBezTo>
                    <a:pt x="98" y="46"/>
                    <a:pt x="98" y="46"/>
                    <a:pt x="98" y="46"/>
                  </a:cubicBezTo>
                  <a:moveTo>
                    <a:pt x="98" y="46"/>
                  </a:moveTo>
                  <a:cubicBezTo>
                    <a:pt x="94" y="48"/>
                    <a:pt x="90" y="48"/>
                    <a:pt x="88" y="51"/>
                  </a:cubicBezTo>
                  <a:cubicBezTo>
                    <a:pt x="88" y="51"/>
                    <a:pt x="88" y="51"/>
                    <a:pt x="88" y="51"/>
                  </a:cubicBezTo>
                  <a:cubicBezTo>
                    <a:pt x="89" y="51"/>
                    <a:pt x="89" y="52"/>
                    <a:pt x="90" y="52"/>
                  </a:cubicBezTo>
                  <a:cubicBezTo>
                    <a:pt x="90" y="50"/>
                    <a:pt x="92" y="49"/>
                    <a:pt x="94" y="49"/>
                  </a:cubicBezTo>
                  <a:cubicBezTo>
                    <a:pt x="96" y="49"/>
                    <a:pt x="99" y="52"/>
                    <a:pt x="98" y="55"/>
                  </a:cubicBezTo>
                  <a:cubicBezTo>
                    <a:pt x="97" y="56"/>
                    <a:pt x="97" y="57"/>
                    <a:pt x="96" y="57"/>
                  </a:cubicBezTo>
                  <a:cubicBezTo>
                    <a:pt x="96" y="57"/>
                    <a:pt x="96" y="57"/>
                    <a:pt x="96" y="57"/>
                  </a:cubicBezTo>
                  <a:cubicBezTo>
                    <a:pt x="96" y="55"/>
                    <a:pt x="97" y="52"/>
                    <a:pt x="95" y="52"/>
                  </a:cubicBezTo>
                  <a:cubicBezTo>
                    <a:pt x="95" y="52"/>
                    <a:pt x="95" y="52"/>
                    <a:pt x="95" y="52"/>
                  </a:cubicBezTo>
                  <a:cubicBezTo>
                    <a:pt x="92" y="53"/>
                    <a:pt x="92" y="57"/>
                    <a:pt x="94" y="59"/>
                  </a:cubicBezTo>
                  <a:cubicBezTo>
                    <a:pt x="94" y="59"/>
                    <a:pt x="95" y="59"/>
                    <a:pt x="95" y="59"/>
                  </a:cubicBezTo>
                  <a:cubicBezTo>
                    <a:pt x="96" y="59"/>
                    <a:pt x="97" y="58"/>
                    <a:pt x="98" y="58"/>
                  </a:cubicBezTo>
                  <a:cubicBezTo>
                    <a:pt x="98" y="57"/>
                    <a:pt x="99" y="57"/>
                    <a:pt x="99" y="57"/>
                  </a:cubicBezTo>
                  <a:cubicBezTo>
                    <a:pt x="100" y="57"/>
                    <a:pt x="100" y="57"/>
                    <a:pt x="100" y="57"/>
                  </a:cubicBezTo>
                  <a:cubicBezTo>
                    <a:pt x="100" y="54"/>
                    <a:pt x="102" y="50"/>
                    <a:pt x="100" y="48"/>
                  </a:cubicBezTo>
                  <a:cubicBezTo>
                    <a:pt x="99" y="48"/>
                    <a:pt x="98" y="48"/>
                    <a:pt x="98" y="48"/>
                  </a:cubicBezTo>
                  <a:cubicBezTo>
                    <a:pt x="98" y="48"/>
                    <a:pt x="97" y="48"/>
                    <a:pt x="98" y="46"/>
                  </a:cubicBezTo>
                  <a:moveTo>
                    <a:pt x="82" y="47"/>
                  </a:moveTo>
                  <a:cubicBezTo>
                    <a:pt x="81" y="47"/>
                    <a:pt x="80" y="47"/>
                    <a:pt x="79" y="47"/>
                  </a:cubicBezTo>
                  <a:cubicBezTo>
                    <a:pt x="76" y="51"/>
                    <a:pt x="80" y="55"/>
                    <a:pt x="84" y="55"/>
                  </a:cubicBezTo>
                  <a:cubicBezTo>
                    <a:pt x="85" y="55"/>
                    <a:pt x="87" y="54"/>
                    <a:pt x="87" y="52"/>
                  </a:cubicBezTo>
                  <a:cubicBezTo>
                    <a:pt x="87" y="52"/>
                    <a:pt x="86" y="52"/>
                    <a:pt x="86" y="52"/>
                  </a:cubicBezTo>
                  <a:cubicBezTo>
                    <a:pt x="85" y="52"/>
                    <a:pt x="85" y="52"/>
                    <a:pt x="84" y="52"/>
                  </a:cubicBezTo>
                  <a:cubicBezTo>
                    <a:pt x="83" y="53"/>
                    <a:pt x="83" y="53"/>
                    <a:pt x="82" y="53"/>
                  </a:cubicBezTo>
                  <a:cubicBezTo>
                    <a:pt x="82" y="53"/>
                    <a:pt x="82" y="53"/>
                    <a:pt x="81" y="52"/>
                  </a:cubicBezTo>
                  <a:cubicBezTo>
                    <a:pt x="82" y="51"/>
                    <a:pt x="85" y="51"/>
                    <a:pt x="84" y="48"/>
                  </a:cubicBezTo>
                  <a:cubicBezTo>
                    <a:pt x="83" y="47"/>
                    <a:pt x="83" y="47"/>
                    <a:pt x="82" y="47"/>
                  </a:cubicBezTo>
                  <a:moveTo>
                    <a:pt x="35" y="48"/>
                  </a:moveTo>
                  <a:cubicBezTo>
                    <a:pt x="34" y="48"/>
                    <a:pt x="34" y="48"/>
                    <a:pt x="34" y="48"/>
                  </a:cubicBezTo>
                  <a:cubicBezTo>
                    <a:pt x="34" y="51"/>
                    <a:pt x="33" y="52"/>
                    <a:pt x="32" y="56"/>
                  </a:cubicBezTo>
                  <a:cubicBezTo>
                    <a:pt x="18" y="58"/>
                    <a:pt x="14" y="78"/>
                    <a:pt x="25" y="87"/>
                  </a:cubicBezTo>
                  <a:cubicBezTo>
                    <a:pt x="25" y="90"/>
                    <a:pt x="22" y="94"/>
                    <a:pt x="27" y="94"/>
                  </a:cubicBezTo>
                  <a:cubicBezTo>
                    <a:pt x="28" y="92"/>
                    <a:pt x="26" y="87"/>
                    <a:pt x="28" y="86"/>
                  </a:cubicBezTo>
                  <a:cubicBezTo>
                    <a:pt x="17" y="81"/>
                    <a:pt x="21" y="57"/>
                    <a:pt x="35" y="57"/>
                  </a:cubicBezTo>
                  <a:cubicBezTo>
                    <a:pt x="34" y="53"/>
                    <a:pt x="40" y="54"/>
                    <a:pt x="39" y="49"/>
                  </a:cubicBezTo>
                  <a:cubicBezTo>
                    <a:pt x="38" y="49"/>
                    <a:pt x="36" y="48"/>
                    <a:pt x="35" y="48"/>
                  </a:cubicBezTo>
                  <a:moveTo>
                    <a:pt x="112" y="51"/>
                  </a:moveTo>
                  <a:cubicBezTo>
                    <a:pt x="107" y="52"/>
                    <a:pt x="104" y="59"/>
                    <a:pt x="109" y="63"/>
                  </a:cubicBezTo>
                  <a:cubicBezTo>
                    <a:pt x="111" y="62"/>
                    <a:pt x="113" y="62"/>
                    <a:pt x="114" y="61"/>
                  </a:cubicBezTo>
                  <a:cubicBezTo>
                    <a:pt x="115" y="59"/>
                    <a:pt x="114" y="58"/>
                    <a:pt x="112" y="58"/>
                  </a:cubicBezTo>
                  <a:cubicBezTo>
                    <a:pt x="112" y="58"/>
                    <a:pt x="111" y="58"/>
                    <a:pt x="110" y="59"/>
                  </a:cubicBezTo>
                  <a:cubicBezTo>
                    <a:pt x="110" y="60"/>
                    <a:pt x="111" y="60"/>
                    <a:pt x="110" y="61"/>
                  </a:cubicBezTo>
                  <a:cubicBezTo>
                    <a:pt x="109" y="60"/>
                    <a:pt x="108" y="59"/>
                    <a:pt x="108" y="58"/>
                  </a:cubicBezTo>
                  <a:cubicBezTo>
                    <a:pt x="109" y="57"/>
                    <a:pt x="108" y="56"/>
                    <a:pt x="109" y="55"/>
                  </a:cubicBezTo>
                  <a:cubicBezTo>
                    <a:pt x="109" y="55"/>
                    <a:pt x="109" y="55"/>
                    <a:pt x="110" y="55"/>
                  </a:cubicBezTo>
                  <a:cubicBezTo>
                    <a:pt x="110" y="55"/>
                    <a:pt x="111" y="55"/>
                    <a:pt x="111" y="55"/>
                  </a:cubicBezTo>
                  <a:cubicBezTo>
                    <a:pt x="112" y="55"/>
                    <a:pt x="112" y="54"/>
                    <a:pt x="113" y="54"/>
                  </a:cubicBezTo>
                  <a:cubicBezTo>
                    <a:pt x="113" y="54"/>
                    <a:pt x="113" y="54"/>
                    <a:pt x="113" y="54"/>
                  </a:cubicBezTo>
                  <a:cubicBezTo>
                    <a:pt x="117" y="57"/>
                    <a:pt x="120" y="66"/>
                    <a:pt x="125" y="66"/>
                  </a:cubicBezTo>
                  <a:cubicBezTo>
                    <a:pt x="126" y="66"/>
                    <a:pt x="128" y="65"/>
                    <a:pt x="129" y="64"/>
                  </a:cubicBezTo>
                  <a:cubicBezTo>
                    <a:pt x="129" y="63"/>
                    <a:pt x="129" y="62"/>
                    <a:pt x="129" y="61"/>
                  </a:cubicBezTo>
                  <a:cubicBezTo>
                    <a:pt x="129" y="61"/>
                    <a:pt x="129" y="61"/>
                    <a:pt x="129" y="61"/>
                  </a:cubicBezTo>
                  <a:cubicBezTo>
                    <a:pt x="127" y="61"/>
                    <a:pt x="127" y="59"/>
                    <a:pt x="125" y="59"/>
                  </a:cubicBezTo>
                  <a:cubicBezTo>
                    <a:pt x="124" y="61"/>
                    <a:pt x="127" y="60"/>
                    <a:pt x="127" y="62"/>
                  </a:cubicBezTo>
                  <a:cubicBezTo>
                    <a:pt x="126" y="63"/>
                    <a:pt x="126" y="63"/>
                    <a:pt x="124" y="63"/>
                  </a:cubicBezTo>
                  <a:cubicBezTo>
                    <a:pt x="124" y="63"/>
                    <a:pt x="124" y="63"/>
                    <a:pt x="124" y="63"/>
                  </a:cubicBezTo>
                  <a:cubicBezTo>
                    <a:pt x="122" y="61"/>
                    <a:pt x="118" y="59"/>
                    <a:pt x="119" y="55"/>
                  </a:cubicBezTo>
                  <a:cubicBezTo>
                    <a:pt x="119" y="55"/>
                    <a:pt x="119" y="55"/>
                    <a:pt x="119" y="55"/>
                  </a:cubicBezTo>
                  <a:cubicBezTo>
                    <a:pt x="117" y="55"/>
                    <a:pt x="115" y="52"/>
                    <a:pt x="112" y="51"/>
                  </a:cubicBezTo>
                  <a:moveTo>
                    <a:pt x="104" y="52"/>
                  </a:moveTo>
                  <a:cubicBezTo>
                    <a:pt x="104" y="52"/>
                    <a:pt x="104" y="52"/>
                    <a:pt x="104" y="53"/>
                  </a:cubicBezTo>
                  <a:cubicBezTo>
                    <a:pt x="104" y="53"/>
                    <a:pt x="104" y="53"/>
                    <a:pt x="104" y="53"/>
                  </a:cubicBezTo>
                  <a:cubicBezTo>
                    <a:pt x="105" y="53"/>
                    <a:pt x="105" y="53"/>
                    <a:pt x="105" y="53"/>
                  </a:cubicBezTo>
                  <a:cubicBezTo>
                    <a:pt x="105" y="53"/>
                    <a:pt x="104" y="52"/>
                    <a:pt x="104" y="52"/>
                  </a:cubicBezTo>
                  <a:moveTo>
                    <a:pt x="174" y="53"/>
                  </a:moveTo>
                  <a:cubicBezTo>
                    <a:pt x="174" y="53"/>
                    <a:pt x="174" y="53"/>
                    <a:pt x="174" y="53"/>
                  </a:cubicBezTo>
                  <a:cubicBezTo>
                    <a:pt x="174" y="53"/>
                    <a:pt x="174" y="54"/>
                    <a:pt x="174" y="54"/>
                  </a:cubicBezTo>
                  <a:cubicBezTo>
                    <a:pt x="175" y="54"/>
                    <a:pt x="175" y="54"/>
                    <a:pt x="175" y="54"/>
                  </a:cubicBezTo>
                  <a:cubicBezTo>
                    <a:pt x="175" y="54"/>
                    <a:pt x="175" y="54"/>
                    <a:pt x="175" y="53"/>
                  </a:cubicBezTo>
                  <a:cubicBezTo>
                    <a:pt x="175" y="53"/>
                    <a:pt x="175" y="53"/>
                    <a:pt x="174" y="53"/>
                  </a:cubicBezTo>
                  <a:moveTo>
                    <a:pt x="103" y="54"/>
                  </a:moveTo>
                  <a:cubicBezTo>
                    <a:pt x="103" y="54"/>
                    <a:pt x="103" y="54"/>
                    <a:pt x="102" y="54"/>
                  </a:cubicBezTo>
                  <a:cubicBezTo>
                    <a:pt x="102" y="54"/>
                    <a:pt x="102" y="54"/>
                    <a:pt x="102" y="54"/>
                  </a:cubicBezTo>
                  <a:cubicBezTo>
                    <a:pt x="102" y="54"/>
                    <a:pt x="102" y="54"/>
                    <a:pt x="102" y="54"/>
                  </a:cubicBezTo>
                  <a:cubicBezTo>
                    <a:pt x="102" y="55"/>
                    <a:pt x="101" y="57"/>
                    <a:pt x="102" y="58"/>
                  </a:cubicBezTo>
                  <a:cubicBezTo>
                    <a:pt x="103" y="58"/>
                    <a:pt x="104" y="58"/>
                    <a:pt x="105" y="58"/>
                  </a:cubicBezTo>
                  <a:cubicBezTo>
                    <a:pt x="104" y="56"/>
                    <a:pt x="105" y="56"/>
                    <a:pt x="105" y="54"/>
                  </a:cubicBezTo>
                  <a:cubicBezTo>
                    <a:pt x="105" y="54"/>
                    <a:pt x="104" y="54"/>
                    <a:pt x="103" y="54"/>
                  </a:cubicBezTo>
                  <a:moveTo>
                    <a:pt x="40" y="62"/>
                  </a:moveTo>
                  <a:cubicBezTo>
                    <a:pt x="35" y="62"/>
                    <a:pt x="31" y="67"/>
                    <a:pt x="30" y="72"/>
                  </a:cubicBezTo>
                  <a:cubicBezTo>
                    <a:pt x="29" y="77"/>
                    <a:pt x="31" y="82"/>
                    <a:pt x="37" y="82"/>
                  </a:cubicBezTo>
                  <a:cubicBezTo>
                    <a:pt x="37" y="82"/>
                    <a:pt x="38" y="82"/>
                    <a:pt x="38" y="82"/>
                  </a:cubicBezTo>
                  <a:cubicBezTo>
                    <a:pt x="39" y="74"/>
                    <a:pt x="44" y="70"/>
                    <a:pt x="40" y="62"/>
                  </a:cubicBezTo>
                  <a:cubicBezTo>
                    <a:pt x="40" y="62"/>
                    <a:pt x="40" y="62"/>
                    <a:pt x="40" y="62"/>
                  </a:cubicBezTo>
                  <a:moveTo>
                    <a:pt x="144" y="62"/>
                  </a:moveTo>
                  <a:cubicBezTo>
                    <a:pt x="144" y="62"/>
                    <a:pt x="143" y="63"/>
                    <a:pt x="143" y="63"/>
                  </a:cubicBezTo>
                  <a:cubicBezTo>
                    <a:pt x="143" y="63"/>
                    <a:pt x="143" y="63"/>
                    <a:pt x="143" y="63"/>
                  </a:cubicBezTo>
                  <a:cubicBezTo>
                    <a:pt x="143" y="64"/>
                    <a:pt x="143" y="64"/>
                    <a:pt x="143" y="64"/>
                  </a:cubicBezTo>
                  <a:cubicBezTo>
                    <a:pt x="144" y="64"/>
                    <a:pt x="144" y="64"/>
                    <a:pt x="144" y="64"/>
                  </a:cubicBezTo>
                  <a:cubicBezTo>
                    <a:pt x="145" y="63"/>
                    <a:pt x="145" y="62"/>
                    <a:pt x="144" y="62"/>
                  </a:cubicBezTo>
                  <a:moveTo>
                    <a:pt x="131" y="64"/>
                  </a:moveTo>
                  <a:cubicBezTo>
                    <a:pt x="130" y="64"/>
                    <a:pt x="130" y="64"/>
                    <a:pt x="130" y="64"/>
                  </a:cubicBezTo>
                  <a:cubicBezTo>
                    <a:pt x="130" y="65"/>
                    <a:pt x="130" y="65"/>
                    <a:pt x="131" y="65"/>
                  </a:cubicBezTo>
                  <a:cubicBezTo>
                    <a:pt x="131" y="65"/>
                    <a:pt x="131" y="64"/>
                    <a:pt x="131" y="64"/>
                  </a:cubicBezTo>
                  <a:cubicBezTo>
                    <a:pt x="131" y="64"/>
                    <a:pt x="131" y="64"/>
                    <a:pt x="131" y="64"/>
                  </a:cubicBezTo>
                  <a:moveTo>
                    <a:pt x="137" y="69"/>
                  </a:moveTo>
                  <a:cubicBezTo>
                    <a:pt x="137" y="69"/>
                    <a:pt x="137" y="69"/>
                    <a:pt x="136" y="69"/>
                  </a:cubicBezTo>
                  <a:cubicBezTo>
                    <a:pt x="137" y="70"/>
                    <a:pt x="137" y="70"/>
                    <a:pt x="137" y="70"/>
                  </a:cubicBezTo>
                  <a:cubicBezTo>
                    <a:pt x="137" y="70"/>
                    <a:pt x="137" y="70"/>
                    <a:pt x="137" y="69"/>
                  </a:cubicBezTo>
                  <a:cubicBezTo>
                    <a:pt x="137" y="69"/>
                    <a:pt x="137" y="69"/>
                    <a:pt x="137" y="69"/>
                  </a:cubicBezTo>
                  <a:moveTo>
                    <a:pt x="42" y="71"/>
                  </a:moveTo>
                  <a:cubicBezTo>
                    <a:pt x="41" y="71"/>
                    <a:pt x="41" y="72"/>
                    <a:pt x="41" y="73"/>
                  </a:cubicBezTo>
                  <a:cubicBezTo>
                    <a:pt x="41" y="73"/>
                    <a:pt x="41" y="73"/>
                    <a:pt x="41" y="73"/>
                  </a:cubicBezTo>
                  <a:cubicBezTo>
                    <a:pt x="42" y="73"/>
                    <a:pt x="43" y="73"/>
                    <a:pt x="42" y="71"/>
                  </a:cubicBezTo>
                  <a:cubicBezTo>
                    <a:pt x="42" y="71"/>
                    <a:pt x="42" y="71"/>
                    <a:pt x="42" y="71"/>
                  </a:cubicBezTo>
                  <a:moveTo>
                    <a:pt x="66" y="71"/>
                  </a:moveTo>
                  <a:cubicBezTo>
                    <a:pt x="66" y="72"/>
                    <a:pt x="66" y="73"/>
                    <a:pt x="66" y="74"/>
                  </a:cubicBezTo>
                  <a:cubicBezTo>
                    <a:pt x="65" y="74"/>
                    <a:pt x="64" y="74"/>
                    <a:pt x="63" y="74"/>
                  </a:cubicBezTo>
                  <a:cubicBezTo>
                    <a:pt x="63" y="77"/>
                    <a:pt x="62" y="78"/>
                    <a:pt x="62" y="81"/>
                  </a:cubicBezTo>
                  <a:cubicBezTo>
                    <a:pt x="65" y="81"/>
                    <a:pt x="65" y="78"/>
                    <a:pt x="66" y="75"/>
                  </a:cubicBezTo>
                  <a:cubicBezTo>
                    <a:pt x="67" y="76"/>
                    <a:pt x="68" y="75"/>
                    <a:pt x="68" y="76"/>
                  </a:cubicBezTo>
                  <a:cubicBezTo>
                    <a:pt x="69" y="79"/>
                    <a:pt x="69" y="82"/>
                    <a:pt x="67" y="83"/>
                  </a:cubicBezTo>
                  <a:cubicBezTo>
                    <a:pt x="67" y="83"/>
                    <a:pt x="66" y="83"/>
                    <a:pt x="66" y="83"/>
                  </a:cubicBezTo>
                  <a:cubicBezTo>
                    <a:pt x="66" y="83"/>
                    <a:pt x="66" y="83"/>
                    <a:pt x="66" y="83"/>
                  </a:cubicBezTo>
                  <a:cubicBezTo>
                    <a:pt x="65" y="83"/>
                    <a:pt x="65" y="83"/>
                    <a:pt x="65" y="83"/>
                  </a:cubicBezTo>
                  <a:cubicBezTo>
                    <a:pt x="65" y="83"/>
                    <a:pt x="64" y="83"/>
                    <a:pt x="64" y="83"/>
                  </a:cubicBezTo>
                  <a:cubicBezTo>
                    <a:pt x="65" y="87"/>
                    <a:pt x="62" y="87"/>
                    <a:pt x="59" y="87"/>
                  </a:cubicBezTo>
                  <a:cubicBezTo>
                    <a:pt x="59" y="90"/>
                    <a:pt x="63" y="92"/>
                    <a:pt x="65" y="92"/>
                  </a:cubicBezTo>
                  <a:cubicBezTo>
                    <a:pt x="67" y="92"/>
                    <a:pt x="68" y="91"/>
                    <a:pt x="69" y="90"/>
                  </a:cubicBezTo>
                  <a:cubicBezTo>
                    <a:pt x="68" y="89"/>
                    <a:pt x="65" y="89"/>
                    <a:pt x="63" y="88"/>
                  </a:cubicBezTo>
                  <a:cubicBezTo>
                    <a:pt x="70" y="88"/>
                    <a:pt x="75" y="74"/>
                    <a:pt x="66" y="71"/>
                  </a:cubicBezTo>
                  <a:moveTo>
                    <a:pt x="59" y="71"/>
                  </a:moveTo>
                  <a:cubicBezTo>
                    <a:pt x="59" y="73"/>
                    <a:pt x="58" y="74"/>
                    <a:pt x="57" y="74"/>
                  </a:cubicBezTo>
                  <a:cubicBezTo>
                    <a:pt x="56" y="74"/>
                    <a:pt x="57" y="72"/>
                    <a:pt x="55" y="72"/>
                  </a:cubicBezTo>
                  <a:cubicBezTo>
                    <a:pt x="55" y="72"/>
                    <a:pt x="55" y="72"/>
                    <a:pt x="55" y="72"/>
                  </a:cubicBezTo>
                  <a:cubicBezTo>
                    <a:pt x="55" y="75"/>
                    <a:pt x="55" y="76"/>
                    <a:pt x="56" y="78"/>
                  </a:cubicBezTo>
                  <a:cubicBezTo>
                    <a:pt x="56" y="78"/>
                    <a:pt x="57" y="78"/>
                    <a:pt x="57" y="78"/>
                  </a:cubicBezTo>
                  <a:cubicBezTo>
                    <a:pt x="58" y="78"/>
                    <a:pt x="59" y="78"/>
                    <a:pt x="59" y="79"/>
                  </a:cubicBezTo>
                  <a:cubicBezTo>
                    <a:pt x="56" y="81"/>
                    <a:pt x="57" y="86"/>
                    <a:pt x="54" y="88"/>
                  </a:cubicBezTo>
                  <a:cubicBezTo>
                    <a:pt x="54" y="88"/>
                    <a:pt x="54" y="88"/>
                    <a:pt x="54" y="88"/>
                  </a:cubicBezTo>
                  <a:cubicBezTo>
                    <a:pt x="55" y="88"/>
                    <a:pt x="55" y="88"/>
                    <a:pt x="55" y="88"/>
                  </a:cubicBezTo>
                  <a:cubicBezTo>
                    <a:pt x="55" y="89"/>
                    <a:pt x="55" y="89"/>
                    <a:pt x="56" y="89"/>
                  </a:cubicBezTo>
                  <a:cubicBezTo>
                    <a:pt x="56" y="89"/>
                    <a:pt x="56" y="89"/>
                    <a:pt x="56" y="89"/>
                  </a:cubicBezTo>
                  <a:cubicBezTo>
                    <a:pt x="58" y="85"/>
                    <a:pt x="65" y="75"/>
                    <a:pt x="59" y="71"/>
                  </a:cubicBezTo>
                  <a:moveTo>
                    <a:pt x="41" y="74"/>
                  </a:moveTo>
                  <a:cubicBezTo>
                    <a:pt x="41" y="75"/>
                    <a:pt x="41" y="76"/>
                    <a:pt x="41" y="78"/>
                  </a:cubicBezTo>
                  <a:cubicBezTo>
                    <a:pt x="43" y="78"/>
                    <a:pt x="45" y="79"/>
                    <a:pt x="46" y="79"/>
                  </a:cubicBezTo>
                  <a:cubicBezTo>
                    <a:pt x="47" y="79"/>
                    <a:pt x="47" y="79"/>
                    <a:pt x="48" y="79"/>
                  </a:cubicBezTo>
                  <a:cubicBezTo>
                    <a:pt x="48" y="77"/>
                    <a:pt x="46" y="77"/>
                    <a:pt x="47" y="75"/>
                  </a:cubicBezTo>
                  <a:cubicBezTo>
                    <a:pt x="46" y="75"/>
                    <a:pt x="46" y="75"/>
                    <a:pt x="45" y="75"/>
                  </a:cubicBezTo>
                  <a:cubicBezTo>
                    <a:pt x="44" y="75"/>
                    <a:pt x="42" y="75"/>
                    <a:pt x="41" y="74"/>
                  </a:cubicBezTo>
                  <a:moveTo>
                    <a:pt x="83" y="75"/>
                  </a:moveTo>
                  <a:cubicBezTo>
                    <a:pt x="82" y="75"/>
                    <a:pt x="81" y="75"/>
                    <a:pt x="81" y="75"/>
                  </a:cubicBezTo>
                  <a:cubicBezTo>
                    <a:pt x="81" y="78"/>
                    <a:pt x="80" y="80"/>
                    <a:pt x="79" y="80"/>
                  </a:cubicBezTo>
                  <a:cubicBezTo>
                    <a:pt x="78" y="80"/>
                    <a:pt x="78" y="80"/>
                    <a:pt x="78" y="79"/>
                  </a:cubicBezTo>
                  <a:cubicBezTo>
                    <a:pt x="78" y="82"/>
                    <a:pt x="76" y="82"/>
                    <a:pt x="76" y="84"/>
                  </a:cubicBezTo>
                  <a:cubicBezTo>
                    <a:pt x="76" y="84"/>
                    <a:pt x="78" y="84"/>
                    <a:pt x="77" y="85"/>
                  </a:cubicBezTo>
                  <a:cubicBezTo>
                    <a:pt x="77" y="85"/>
                    <a:pt x="76" y="85"/>
                    <a:pt x="76" y="85"/>
                  </a:cubicBezTo>
                  <a:cubicBezTo>
                    <a:pt x="79" y="88"/>
                    <a:pt x="75" y="91"/>
                    <a:pt x="78" y="94"/>
                  </a:cubicBezTo>
                  <a:cubicBezTo>
                    <a:pt x="78" y="94"/>
                    <a:pt x="79" y="94"/>
                    <a:pt x="79" y="94"/>
                  </a:cubicBezTo>
                  <a:cubicBezTo>
                    <a:pt x="87" y="94"/>
                    <a:pt x="87" y="87"/>
                    <a:pt x="87" y="79"/>
                  </a:cubicBezTo>
                  <a:cubicBezTo>
                    <a:pt x="86" y="78"/>
                    <a:pt x="83" y="78"/>
                    <a:pt x="83" y="75"/>
                  </a:cubicBezTo>
                  <a:moveTo>
                    <a:pt x="53" y="77"/>
                  </a:moveTo>
                  <a:cubicBezTo>
                    <a:pt x="52" y="77"/>
                    <a:pt x="51" y="78"/>
                    <a:pt x="51" y="78"/>
                  </a:cubicBezTo>
                  <a:cubicBezTo>
                    <a:pt x="52" y="79"/>
                    <a:pt x="52" y="81"/>
                    <a:pt x="54" y="81"/>
                  </a:cubicBezTo>
                  <a:cubicBezTo>
                    <a:pt x="54" y="80"/>
                    <a:pt x="55" y="80"/>
                    <a:pt x="55" y="80"/>
                  </a:cubicBezTo>
                  <a:cubicBezTo>
                    <a:pt x="55" y="80"/>
                    <a:pt x="56" y="80"/>
                    <a:pt x="56" y="80"/>
                  </a:cubicBezTo>
                  <a:cubicBezTo>
                    <a:pt x="56" y="79"/>
                    <a:pt x="54" y="77"/>
                    <a:pt x="53" y="77"/>
                  </a:cubicBezTo>
                  <a:moveTo>
                    <a:pt x="92" y="80"/>
                  </a:moveTo>
                  <a:cubicBezTo>
                    <a:pt x="92" y="80"/>
                    <a:pt x="91" y="80"/>
                    <a:pt x="91" y="81"/>
                  </a:cubicBezTo>
                  <a:cubicBezTo>
                    <a:pt x="91" y="81"/>
                    <a:pt x="91" y="82"/>
                    <a:pt x="91" y="83"/>
                  </a:cubicBezTo>
                  <a:cubicBezTo>
                    <a:pt x="92" y="83"/>
                    <a:pt x="94" y="83"/>
                    <a:pt x="94" y="84"/>
                  </a:cubicBezTo>
                  <a:cubicBezTo>
                    <a:pt x="92" y="87"/>
                    <a:pt x="90" y="93"/>
                    <a:pt x="87" y="94"/>
                  </a:cubicBezTo>
                  <a:cubicBezTo>
                    <a:pt x="88" y="94"/>
                    <a:pt x="88" y="96"/>
                    <a:pt x="88" y="97"/>
                  </a:cubicBezTo>
                  <a:cubicBezTo>
                    <a:pt x="89" y="97"/>
                    <a:pt x="90" y="97"/>
                    <a:pt x="90" y="97"/>
                  </a:cubicBezTo>
                  <a:cubicBezTo>
                    <a:pt x="91" y="95"/>
                    <a:pt x="92" y="93"/>
                    <a:pt x="91" y="90"/>
                  </a:cubicBezTo>
                  <a:cubicBezTo>
                    <a:pt x="95" y="89"/>
                    <a:pt x="97" y="86"/>
                    <a:pt x="98" y="82"/>
                  </a:cubicBezTo>
                  <a:cubicBezTo>
                    <a:pt x="96" y="82"/>
                    <a:pt x="94" y="80"/>
                    <a:pt x="92" y="80"/>
                  </a:cubicBezTo>
                  <a:moveTo>
                    <a:pt x="6" y="80"/>
                  </a:moveTo>
                  <a:cubicBezTo>
                    <a:pt x="6" y="80"/>
                    <a:pt x="6" y="80"/>
                    <a:pt x="6" y="81"/>
                  </a:cubicBezTo>
                  <a:cubicBezTo>
                    <a:pt x="6" y="81"/>
                    <a:pt x="6" y="82"/>
                    <a:pt x="6" y="83"/>
                  </a:cubicBezTo>
                  <a:cubicBezTo>
                    <a:pt x="6" y="83"/>
                    <a:pt x="6" y="83"/>
                    <a:pt x="6" y="83"/>
                  </a:cubicBezTo>
                  <a:cubicBezTo>
                    <a:pt x="6" y="83"/>
                    <a:pt x="7" y="82"/>
                    <a:pt x="7" y="82"/>
                  </a:cubicBezTo>
                  <a:cubicBezTo>
                    <a:pt x="7" y="81"/>
                    <a:pt x="7" y="80"/>
                    <a:pt x="6" y="80"/>
                  </a:cubicBezTo>
                  <a:moveTo>
                    <a:pt x="112" y="83"/>
                  </a:moveTo>
                  <a:cubicBezTo>
                    <a:pt x="111" y="85"/>
                    <a:pt x="110" y="86"/>
                    <a:pt x="108" y="86"/>
                  </a:cubicBezTo>
                  <a:cubicBezTo>
                    <a:pt x="108" y="86"/>
                    <a:pt x="108" y="86"/>
                    <a:pt x="108" y="86"/>
                  </a:cubicBezTo>
                  <a:cubicBezTo>
                    <a:pt x="108" y="88"/>
                    <a:pt x="109" y="88"/>
                    <a:pt x="110" y="89"/>
                  </a:cubicBezTo>
                  <a:cubicBezTo>
                    <a:pt x="111" y="88"/>
                    <a:pt x="111" y="86"/>
                    <a:pt x="112" y="86"/>
                  </a:cubicBezTo>
                  <a:cubicBezTo>
                    <a:pt x="114" y="87"/>
                    <a:pt x="114" y="88"/>
                    <a:pt x="114" y="90"/>
                  </a:cubicBezTo>
                  <a:cubicBezTo>
                    <a:pt x="112" y="91"/>
                    <a:pt x="111" y="93"/>
                    <a:pt x="109" y="94"/>
                  </a:cubicBezTo>
                  <a:cubicBezTo>
                    <a:pt x="110" y="94"/>
                    <a:pt x="110" y="94"/>
                    <a:pt x="110" y="94"/>
                  </a:cubicBezTo>
                  <a:cubicBezTo>
                    <a:pt x="112" y="94"/>
                    <a:pt x="113" y="96"/>
                    <a:pt x="113" y="97"/>
                  </a:cubicBezTo>
                  <a:cubicBezTo>
                    <a:pt x="112" y="99"/>
                    <a:pt x="111" y="100"/>
                    <a:pt x="109" y="100"/>
                  </a:cubicBezTo>
                  <a:cubicBezTo>
                    <a:pt x="108" y="99"/>
                    <a:pt x="110" y="98"/>
                    <a:pt x="109" y="96"/>
                  </a:cubicBezTo>
                  <a:cubicBezTo>
                    <a:pt x="109" y="96"/>
                    <a:pt x="109" y="96"/>
                    <a:pt x="109" y="96"/>
                  </a:cubicBezTo>
                  <a:cubicBezTo>
                    <a:pt x="108" y="96"/>
                    <a:pt x="108" y="96"/>
                    <a:pt x="108" y="96"/>
                  </a:cubicBezTo>
                  <a:cubicBezTo>
                    <a:pt x="108" y="96"/>
                    <a:pt x="107" y="96"/>
                    <a:pt x="107" y="96"/>
                  </a:cubicBezTo>
                  <a:cubicBezTo>
                    <a:pt x="107" y="96"/>
                    <a:pt x="107" y="96"/>
                    <a:pt x="107" y="96"/>
                  </a:cubicBezTo>
                  <a:cubicBezTo>
                    <a:pt x="105" y="99"/>
                    <a:pt x="108" y="102"/>
                    <a:pt x="111" y="102"/>
                  </a:cubicBezTo>
                  <a:cubicBezTo>
                    <a:pt x="112" y="102"/>
                    <a:pt x="113" y="101"/>
                    <a:pt x="114" y="101"/>
                  </a:cubicBezTo>
                  <a:cubicBezTo>
                    <a:pt x="114" y="94"/>
                    <a:pt x="121" y="85"/>
                    <a:pt x="112" y="83"/>
                  </a:cubicBezTo>
                  <a:moveTo>
                    <a:pt x="73" y="84"/>
                  </a:moveTo>
                  <a:cubicBezTo>
                    <a:pt x="72" y="84"/>
                    <a:pt x="71" y="84"/>
                    <a:pt x="71" y="85"/>
                  </a:cubicBezTo>
                  <a:cubicBezTo>
                    <a:pt x="71" y="85"/>
                    <a:pt x="72" y="85"/>
                    <a:pt x="73" y="85"/>
                  </a:cubicBezTo>
                  <a:cubicBezTo>
                    <a:pt x="74" y="85"/>
                    <a:pt x="75" y="85"/>
                    <a:pt x="75" y="84"/>
                  </a:cubicBezTo>
                  <a:cubicBezTo>
                    <a:pt x="74" y="84"/>
                    <a:pt x="73" y="84"/>
                    <a:pt x="73" y="84"/>
                  </a:cubicBezTo>
                  <a:moveTo>
                    <a:pt x="137" y="85"/>
                  </a:moveTo>
                  <a:cubicBezTo>
                    <a:pt x="137" y="85"/>
                    <a:pt x="137" y="85"/>
                    <a:pt x="136" y="86"/>
                  </a:cubicBezTo>
                  <a:cubicBezTo>
                    <a:pt x="137" y="86"/>
                    <a:pt x="137" y="86"/>
                    <a:pt x="137" y="86"/>
                  </a:cubicBezTo>
                  <a:cubicBezTo>
                    <a:pt x="137" y="86"/>
                    <a:pt x="137" y="86"/>
                    <a:pt x="137" y="86"/>
                  </a:cubicBezTo>
                  <a:cubicBezTo>
                    <a:pt x="137" y="85"/>
                    <a:pt x="137" y="85"/>
                    <a:pt x="137" y="85"/>
                  </a:cubicBezTo>
                  <a:moveTo>
                    <a:pt x="104" y="87"/>
                  </a:moveTo>
                  <a:cubicBezTo>
                    <a:pt x="104" y="87"/>
                    <a:pt x="104" y="87"/>
                    <a:pt x="104" y="87"/>
                  </a:cubicBezTo>
                  <a:cubicBezTo>
                    <a:pt x="104" y="88"/>
                    <a:pt x="103" y="88"/>
                    <a:pt x="103" y="88"/>
                  </a:cubicBezTo>
                  <a:cubicBezTo>
                    <a:pt x="103" y="88"/>
                    <a:pt x="102" y="88"/>
                    <a:pt x="102" y="88"/>
                  </a:cubicBezTo>
                  <a:cubicBezTo>
                    <a:pt x="101" y="87"/>
                    <a:pt x="101" y="87"/>
                    <a:pt x="101" y="87"/>
                  </a:cubicBezTo>
                  <a:cubicBezTo>
                    <a:pt x="100" y="87"/>
                    <a:pt x="100" y="87"/>
                    <a:pt x="100" y="88"/>
                  </a:cubicBezTo>
                  <a:cubicBezTo>
                    <a:pt x="100" y="90"/>
                    <a:pt x="104" y="89"/>
                    <a:pt x="106" y="90"/>
                  </a:cubicBezTo>
                  <a:cubicBezTo>
                    <a:pt x="105" y="89"/>
                    <a:pt x="106" y="87"/>
                    <a:pt x="104" y="87"/>
                  </a:cubicBezTo>
                  <a:moveTo>
                    <a:pt x="123" y="88"/>
                  </a:moveTo>
                  <a:cubicBezTo>
                    <a:pt x="123" y="88"/>
                    <a:pt x="123" y="88"/>
                    <a:pt x="123" y="88"/>
                  </a:cubicBezTo>
                  <a:cubicBezTo>
                    <a:pt x="122" y="89"/>
                    <a:pt x="120" y="90"/>
                    <a:pt x="121" y="93"/>
                  </a:cubicBezTo>
                  <a:cubicBezTo>
                    <a:pt x="121" y="94"/>
                    <a:pt x="121" y="94"/>
                    <a:pt x="121" y="94"/>
                  </a:cubicBezTo>
                  <a:cubicBezTo>
                    <a:pt x="121" y="94"/>
                    <a:pt x="122" y="94"/>
                    <a:pt x="122" y="93"/>
                  </a:cubicBezTo>
                  <a:cubicBezTo>
                    <a:pt x="122" y="93"/>
                    <a:pt x="122" y="93"/>
                    <a:pt x="122" y="93"/>
                  </a:cubicBezTo>
                  <a:cubicBezTo>
                    <a:pt x="122" y="93"/>
                    <a:pt x="123" y="93"/>
                    <a:pt x="123" y="93"/>
                  </a:cubicBezTo>
                  <a:cubicBezTo>
                    <a:pt x="123" y="94"/>
                    <a:pt x="123" y="96"/>
                    <a:pt x="123" y="97"/>
                  </a:cubicBezTo>
                  <a:cubicBezTo>
                    <a:pt x="123" y="97"/>
                    <a:pt x="122" y="97"/>
                    <a:pt x="122" y="97"/>
                  </a:cubicBezTo>
                  <a:cubicBezTo>
                    <a:pt x="122" y="97"/>
                    <a:pt x="122" y="97"/>
                    <a:pt x="122" y="97"/>
                  </a:cubicBezTo>
                  <a:cubicBezTo>
                    <a:pt x="121" y="97"/>
                    <a:pt x="121" y="96"/>
                    <a:pt x="121" y="96"/>
                  </a:cubicBezTo>
                  <a:cubicBezTo>
                    <a:pt x="121" y="96"/>
                    <a:pt x="121" y="97"/>
                    <a:pt x="121" y="97"/>
                  </a:cubicBezTo>
                  <a:cubicBezTo>
                    <a:pt x="122" y="99"/>
                    <a:pt x="123" y="100"/>
                    <a:pt x="123" y="101"/>
                  </a:cubicBezTo>
                  <a:cubicBezTo>
                    <a:pt x="127" y="99"/>
                    <a:pt x="125" y="92"/>
                    <a:pt x="126" y="89"/>
                  </a:cubicBezTo>
                  <a:cubicBezTo>
                    <a:pt x="125" y="89"/>
                    <a:pt x="125" y="88"/>
                    <a:pt x="123" y="88"/>
                  </a:cubicBezTo>
                  <a:moveTo>
                    <a:pt x="134" y="90"/>
                  </a:moveTo>
                  <a:cubicBezTo>
                    <a:pt x="134" y="92"/>
                    <a:pt x="134" y="95"/>
                    <a:pt x="132" y="95"/>
                  </a:cubicBezTo>
                  <a:cubicBezTo>
                    <a:pt x="134" y="100"/>
                    <a:pt x="129" y="103"/>
                    <a:pt x="130" y="109"/>
                  </a:cubicBezTo>
                  <a:cubicBezTo>
                    <a:pt x="130" y="109"/>
                    <a:pt x="130" y="109"/>
                    <a:pt x="131" y="109"/>
                  </a:cubicBezTo>
                  <a:cubicBezTo>
                    <a:pt x="131" y="109"/>
                    <a:pt x="132" y="109"/>
                    <a:pt x="133" y="109"/>
                  </a:cubicBezTo>
                  <a:cubicBezTo>
                    <a:pt x="134" y="109"/>
                    <a:pt x="135" y="110"/>
                    <a:pt x="136" y="110"/>
                  </a:cubicBezTo>
                  <a:cubicBezTo>
                    <a:pt x="136" y="110"/>
                    <a:pt x="137" y="109"/>
                    <a:pt x="137" y="109"/>
                  </a:cubicBezTo>
                  <a:cubicBezTo>
                    <a:pt x="136" y="108"/>
                    <a:pt x="134" y="108"/>
                    <a:pt x="133" y="106"/>
                  </a:cubicBezTo>
                  <a:cubicBezTo>
                    <a:pt x="134" y="104"/>
                    <a:pt x="133" y="101"/>
                    <a:pt x="135" y="100"/>
                  </a:cubicBezTo>
                  <a:cubicBezTo>
                    <a:pt x="136" y="101"/>
                    <a:pt x="136" y="102"/>
                    <a:pt x="138" y="102"/>
                  </a:cubicBezTo>
                  <a:cubicBezTo>
                    <a:pt x="138" y="102"/>
                    <a:pt x="138" y="102"/>
                    <a:pt x="138" y="102"/>
                  </a:cubicBezTo>
                  <a:cubicBezTo>
                    <a:pt x="139" y="100"/>
                    <a:pt x="138" y="99"/>
                    <a:pt x="136" y="98"/>
                  </a:cubicBezTo>
                  <a:cubicBezTo>
                    <a:pt x="136" y="98"/>
                    <a:pt x="136" y="99"/>
                    <a:pt x="136" y="99"/>
                  </a:cubicBezTo>
                  <a:cubicBezTo>
                    <a:pt x="135" y="99"/>
                    <a:pt x="135" y="99"/>
                    <a:pt x="135" y="99"/>
                  </a:cubicBezTo>
                  <a:cubicBezTo>
                    <a:pt x="136" y="97"/>
                    <a:pt x="135" y="94"/>
                    <a:pt x="137" y="93"/>
                  </a:cubicBezTo>
                  <a:cubicBezTo>
                    <a:pt x="137" y="93"/>
                    <a:pt x="137" y="93"/>
                    <a:pt x="137" y="93"/>
                  </a:cubicBezTo>
                  <a:cubicBezTo>
                    <a:pt x="138" y="93"/>
                    <a:pt x="138" y="94"/>
                    <a:pt x="138" y="94"/>
                  </a:cubicBezTo>
                  <a:cubicBezTo>
                    <a:pt x="139" y="94"/>
                    <a:pt x="139" y="94"/>
                    <a:pt x="140" y="94"/>
                  </a:cubicBezTo>
                  <a:cubicBezTo>
                    <a:pt x="140" y="94"/>
                    <a:pt x="140" y="94"/>
                    <a:pt x="140" y="94"/>
                  </a:cubicBezTo>
                  <a:cubicBezTo>
                    <a:pt x="141" y="93"/>
                    <a:pt x="142" y="93"/>
                    <a:pt x="142" y="92"/>
                  </a:cubicBezTo>
                  <a:cubicBezTo>
                    <a:pt x="139" y="90"/>
                    <a:pt x="137" y="91"/>
                    <a:pt x="134" y="90"/>
                  </a:cubicBezTo>
                  <a:moveTo>
                    <a:pt x="99" y="91"/>
                  </a:moveTo>
                  <a:cubicBezTo>
                    <a:pt x="99" y="91"/>
                    <a:pt x="99" y="91"/>
                    <a:pt x="99" y="91"/>
                  </a:cubicBezTo>
                  <a:cubicBezTo>
                    <a:pt x="98" y="91"/>
                    <a:pt x="98" y="92"/>
                    <a:pt x="98" y="93"/>
                  </a:cubicBezTo>
                  <a:cubicBezTo>
                    <a:pt x="99" y="93"/>
                    <a:pt x="100" y="93"/>
                    <a:pt x="101" y="93"/>
                  </a:cubicBezTo>
                  <a:cubicBezTo>
                    <a:pt x="101" y="92"/>
                    <a:pt x="101" y="91"/>
                    <a:pt x="99" y="91"/>
                  </a:cubicBezTo>
                  <a:moveTo>
                    <a:pt x="102" y="92"/>
                  </a:moveTo>
                  <a:cubicBezTo>
                    <a:pt x="102" y="92"/>
                    <a:pt x="102" y="92"/>
                    <a:pt x="101" y="92"/>
                  </a:cubicBezTo>
                  <a:cubicBezTo>
                    <a:pt x="101" y="94"/>
                    <a:pt x="102" y="94"/>
                    <a:pt x="103" y="94"/>
                  </a:cubicBezTo>
                  <a:cubicBezTo>
                    <a:pt x="104" y="94"/>
                    <a:pt x="104" y="94"/>
                    <a:pt x="105" y="94"/>
                  </a:cubicBezTo>
                  <a:cubicBezTo>
                    <a:pt x="105" y="93"/>
                    <a:pt x="104" y="92"/>
                    <a:pt x="102" y="92"/>
                  </a:cubicBezTo>
                  <a:moveTo>
                    <a:pt x="146" y="93"/>
                  </a:moveTo>
                  <a:cubicBezTo>
                    <a:pt x="142" y="93"/>
                    <a:pt x="145" y="100"/>
                    <a:pt x="146" y="101"/>
                  </a:cubicBezTo>
                  <a:cubicBezTo>
                    <a:pt x="144" y="104"/>
                    <a:pt x="138" y="109"/>
                    <a:pt x="142" y="112"/>
                  </a:cubicBezTo>
                  <a:cubicBezTo>
                    <a:pt x="143" y="110"/>
                    <a:pt x="143" y="106"/>
                    <a:pt x="146" y="106"/>
                  </a:cubicBezTo>
                  <a:cubicBezTo>
                    <a:pt x="146" y="108"/>
                    <a:pt x="145" y="110"/>
                    <a:pt x="146" y="113"/>
                  </a:cubicBezTo>
                  <a:cubicBezTo>
                    <a:pt x="146" y="113"/>
                    <a:pt x="147" y="113"/>
                    <a:pt x="148" y="113"/>
                  </a:cubicBezTo>
                  <a:cubicBezTo>
                    <a:pt x="148" y="107"/>
                    <a:pt x="148" y="104"/>
                    <a:pt x="148" y="99"/>
                  </a:cubicBezTo>
                  <a:cubicBezTo>
                    <a:pt x="148" y="99"/>
                    <a:pt x="148" y="99"/>
                    <a:pt x="149" y="99"/>
                  </a:cubicBezTo>
                  <a:cubicBezTo>
                    <a:pt x="151" y="99"/>
                    <a:pt x="150" y="96"/>
                    <a:pt x="152" y="95"/>
                  </a:cubicBezTo>
                  <a:cubicBezTo>
                    <a:pt x="152" y="95"/>
                    <a:pt x="152" y="95"/>
                    <a:pt x="151" y="95"/>
                  </a:cubicBezTo>
                  <a:cubicBezTo>
                    <a:pt x="151" y="95"/>
                    <a:pt x="150" y="96"/>
                    <a:pt x="149" y="96"/>
                  </a:cubicBezTo>
                  <a:cubicBezTo>
                    <a:pt x="149" y="97"/>
                    <a:pt x="148" y="98"/>
                    <a:pt x="148" y="98"/>
                  </a:cubicBezTo>
                  <a:cubicBezTo>
                    <a:pt x="148" y="98"/>
                    <a:pt x="148" y="97"/>
                    <a:pt x="148" y="97"/>
                  </a:cubicBezTo>
                  <a:cubicBezTo>
                    <a:pt x="148" y="95"/>
                    <a:pt x="147" y="94"/>
                    <a:pt x="146" y="93"/>
                  </a:cubicBezTo>
                  <a:moveTo>
                    <a:pt x="120" y="96"/>
                  </a:moveTo>
                  <a:cubicBezTo>
                    <a:pt x="119" y="96"/>
                    <a:pt x="118" y="96"/>
                    <a:pt x="118" y="96"/>
                  </a:cubicBezTo>
                  <a:cubicBezTo>
                    <a:pt x="117" y="98"/>
                    <a:pt x="118" y="98"/>
                    <a:pt x="119" y="98"/>
                  </a:cubicBezTo>
                  <a:cubicBezTo>
                    <a:pt x="119" y="98"/>
                    <a:pt x="120" y="98"/>
                    <a:pt x="120" y="98"/>
                  </a:cubicBezTo>
                  <a:cubicBezTo>
                    <a:pt x="120" y="98"/>
                    <a:pt x="120" y="97"/>
                    <a:pt x="120" y="96"/>
                  </a:cubicBezTo>
                  <a:moveTo>
                    <a:pt x="157" y="96"/>
                  </a:moveTo>
                  <a:cubicBezTo>
                    <a:pt x="151" y="96"/>
                    <a:pt x="151" y="109"/>
                    <a:pt x="150" y="114"/>
                  </a:cubicBezTo>
                  <a:cubicBezTo>
                    <a:pt x="150" y="114"/>
                    <a:pt x="151" y="114"/>
                    <a:pt x="151" y="114"/>
                  </a:cubicBezTo>
                  <a:cubicBezTo>
                    <a:pt x="151" y="114"/>
                    <a:pt x="151" y="114"/>
                    <a:pt x="152" y="114"/>
                  </a:cubicBezTo>
                  <a:cubicBezTo>
                    <a:pt x="152" y="114"/>
                    <a:pt x="152" y="114"/>
                    <a:pt x="152" y="114"/>
                  </a:cubicBezTo>
                  <a:cubicBezTo>
                    <a:pt x="153" y="114"/>
                    <a:pt x="153" y="114"/>
                    <a:pt x="153" y="114"/>
                  </a:cubicBezTo>
                  <a:cubicBezTo>
                    <a:pt x="152" y="110"/>
                    <a:pt x="154" y="107"/>
                    <a:pt x="156" y="106"/>
                  </a:cubicBezTo>
                  <a:cubicBezTo>
                    <a:pt x="153" y="105"/>
                    <a:pt x="154" y="98"/>
                    <a:pt x="157" y="98"/>
                  </a:cubicBezTo>
                  <a:cubicBezTo>
                    <a:pt x="157" y="98"/>
                    <a:pt x="157" y="98"/>
                    <a:pt x="157" y="98"/>
                  </a:cubicBezTo>
                  <a:cubicBezTo>
                    <a:pt x="159" y="101"/>
                    <a:pt x="154" y="105"/>
                    <a:pt x="158" y="107"/>
                  </a:cubicBezTo>
                  <a:cubicBezTo>
                    <a:pt x="161" y="105"/>
                    <a:pt x="161" y="101"/>
                    <a:pt x="161" y="97"/>
                  </a:cubicBezTo>
                  <a:cubicBezTo>
                    <a:pt x="160" y="97"/>
                    <a:pt x="158" y="96"/>
                    <a:pt x="157" y="96"/>
                  </a:cubicBezTo>
                  <a:moveTo>
                    <a:pt x="118" y="102"/>
                  </a:moveTo>
                  <a:cubicBezTo>
                    <a:pt x="117" y="102"/>
                    <a:pt x="116" y="103"/>
                    <a:pt x="115" y="103"/>
                  </a:cubicBezTo>
                  <a:cubicBezTo>
                    <a:pt x="117" y="103"/>
                    <a:pt x="120" y="106"/>
                    <a:pt x="122" y="106"/>
                  </a:cubicBezTo>
                  <a:cubicBezTo>
                    <a:pt x="123" y="106"/>
                    <a:pt x="124" y="106"/>
                    <a:pt x="124" y="105"/>
                  </a:cubicBezTo>
                  <a:cubicBezTo>
                    <a:pt x="123" y="103"/>
                    <a:pt x="120" y="102"/>
                    <a:pt x="118" y="102"/>
                  </a:cubicBezTo>
                  <a:moveTo>
                    <a:pt x="41" y="109"/>
                  </a:moveTo>
                  <a:cubicBezTo>
                    <a:pt x="40" y="110"/>
                    <a:pt x="42" y="110"/>
                    <a:pt x="41" y="111"/>
                  </a:cubicBezTo>
                  <a:cubicBezTo>
                    <a:pt x="41" y="111"/>
                    <a:pt x="41" y="111"/>
                    <a:pt x="40" y="111"/>
                  </a:cubicBezTo>
                  <a:cubicBezTo>
                    <a:pt x="39" y="111"/>
                    <a:pt x="38" y="112"/>
                    <a:pt x="36" y="112"/>
                  </a:cubicBezTo>
                  <a:cubicBezTo>
                    <a:pt x="36" y="114"/>
                    <a:pt x="37" y="114"/>
                    <a:pt x="37" y="115"/>
                  </a:cubicBezTo>
                  <a:cubicBezTo>
                    <a:pt x="38" y="115"/>
                    <a:pt x="38" y="115"/>
                    <a:pt x="38" y="115"/>
                  </a:cubicBezTo>
                  <a:cubicBezTo>
                    <a:pt x="40" y="115"/>
                    <a:pt x="40" y="114"/>
                    <a:pt x="41" y="114"/>
                  </a:cubicBezTo>
                  <a:cubicBezTo>
                    <a:pt x="42" y="114"/>
                    <a:pt x="43" y="114"/>
                    <a:pt x="43" y="116"/>
                  </a:cubicBezTo>
                  <a:cubicBezTo>
                    <a:pt x="43" y="117"/>
                    <a:pt x="41" y="117"/>
                    <a:pt x="40" y="118"/>
                  </a:cubicBezTo>
                  <a:cubicBezTo>
                    <a:pt x="37" y="118"/>
                    <a:pt x="37" y="114"/>
                    <a:pt x="34" y="113"/>
                  </a:cubicBezTo>
                  <a:cubicBezTo>
                    <a:pt x="33" y="114"/>
                    <a:pt x="35" y="115"/>
                    <a:pt x="34" y="116"/>
                  </a:cubicBezTo>
                  <a:cubicBezTo>
                    <a:pt x="34" y="116"/>
                    <a:pt x="34" y="116"/>
                    <a:pt x="34" y="116"/>
                  </a:cubicBezTo>
                  <a:cubicBezTo>
                    <a:pt x="33" y="116"/>
                    <a:pt x="33" y="116"/>
                    <a:pt x="33" y="116"/>
                  </a:cubicBezTo>
                  <a:cubicBezTo>
                    <a:pt x="32" y="116"/>
                    <a:pt x="32" y="115"/>
                    <a:pt x="31" y="115"/>
                  </a:cubicBezTo>
                  <a:cubicBezTo>
                    <a:pt x="29" y="115"/>
                    <a:pt x="28" y="116"/>
                    <a:pt x="27" y="117"/>
                  </a:cubicBezTo>
                  <a:cubicBezTo>
                    <a:pt x="28" y="120"/>
                    <a:pt x="30" y="127"/>
                    <a:pt x="33" y="127"/>
                  </a:cubicBezTo>
                  <a:cubicBezTo>
                    <a:pt x="33" y="127"/>
                    <a:pt x="33" y="127"/>
                    <a:pt x="34" y="126"/>
                  </a:cubicBezTo>
                  <a:cubicBezTo>
                    <a:pt x="35" y="133"/>
                    <a:pt x="38" y="138"/>
                    <a:pt x="43" y="141"/>
                  </a:cubicBezTo>
                  <a:cubicBezTo>
                    <a:pt x="45" y="136"/>
                    <a:pt x="39" y="132"/>
                    <a:pt x="36" y="129"/>
                  </a:cubicBezTo>
                  <a:cubicBezTo>
                    <a:pt x="38" y="128"/>
                    <a:pt x="37" y="126"/>
                    <a:pt x="37" y="124"/>
                  </a:cubicBezTo>
                  <a:cubicBezTo>
                    <a:pt x="37" y="124"/>
                    <a:pt x="37" y="124"/>
                    <a:pt x="37" y="124"/>
                  </a:cubicBezTo>
                  <a:cubicBezTo>
                    <a:pt x="36" y="124"/>
                    <a:pt x="36" y="125"/>
                    <a:pt x="36" y="125"/>
                  </a:cubicBezTo>
                  <a:cubicBezTo>
                    <a:pt x="36" y="126"/>
                    <a:pt x="36" y="126"/>
                    <a:pt x="35" y="126"/>
                  </a:cubicBezTo>
                  <a:cubicBezTo>
                    <a:pt x="35" y="126"/>
                    <a:pt x="35" y="126"/>
                    <a:pt x="35" y="126"/>
                  </a:cubicBezTo>
                  <a:cubicBezTo>
                    <a:pt x="33" y="124"/>
                    <a:pt x="32" y="122"/>
                    <a:pt x="32" y="119"/>
                  </a:cubicBezTo>
                  <a:cubicBezTo>
                    <a:pt x="33" y="120"/>
                    <a:pt x="36" y="119"/>
                    <a:pt x="36" y="121"/>
                  </a:cubicBezTo>
                  <a:cubicBezTo>
                    <a:pt x="37" y="121"/>
                    <a:pt x="37" y="121"/>
                    <a:pt x="38" y="121"/>
                  </a:cubicBezTo>
                  <a:cubicBezTo>
                    <a:pt x="39" y="121"/>
                    <a:pt x="39" y="121"/>
                    <a:pt x="40" y="122"/>
                  </a:cubicBezTo>
                  <a:cubicBezTo>
                    <a:pt x="43" y="120"/>
                    <a:pt x="46" y="119"/>
                    <a:pt x="47" y="116"/>
                  </a:cubicBezTo>
                  <a:cubicBezTo>
                    <a:pt x="45" y="113"/>
                    <a:pt x="44" y="110"/>
                    <a:pt x="41" y="109"/>
                  </a:cubicBezTo>
                  <a:moveTo>
                    <a:pt x="156" y="114"/>
                  </a:moveTo>
                  <a:cubicBezTo>
                    <a:pt x="155" y="114"/>
                    <a:pt x="155" y="114"/>
                    <a:pt x="154" y="114"/>
                  </a:cubicBezTo>
                  <a:cubicBezTo>
                    <a:pt x="154" y="115"/>
                    <a:pt x="154" y="115"/>
                    <a:pt x="154" y="116"/>
                  </a:cubicBezTo>
                  <a:cubicBezTo>
                    <a:pt x="155" y="116"/>
                    <a:pt x="155" y="116"/>
                    <a:pt x="156" y="116"/>
                  </a:cubicBezTo>
                  <a:cubicBezTo>
                    <a:pt x="156" y="115"/>
                    <a:pt x="156" y="115"/>
                    <a:pt x="156" y="114"/>
                  </a:cubicBezTo>
                  <a:moveTo>
                    <a:pt x="94" y="115"/>
                  </a:moveTo>
                  <a:cubicBezTo>
                    <a:pt x="94" y="115"/>
                    <a:pt x="94" y="115"/>
                    <a:pt x="94" y="115"/>
                  </a:cubicBezTo>
                  <a:cubicBezTo>
                    <a:pt x="93" y="116"/>
                    <a:pt x="94" y="116"/>
                    <a:pt x="94" y="116"/>
                  </a:cubicBezTo>
                  <a:cubicBezTo>
                    <a:pt x="95" y="116"/>
                    <a:pt x="96" y="116"/>
                    <a:pt x="96" y="116"/>
                  </a:cubicBezTo>
                  <a:cubicBezTo>
                    <a:pt x="95" y="116"/>
                    <a:pt x="95" y="115"/>
                    <a:pt x="94" y="115"/>
                  </a:cubicBezTo>
                  <a:moveTo>
                    <a:pt x="93" y="118"/>
                  </a:moveTo>
                  <a:cubicBezTo>
                    <a:pt x="90" y="118"/>
                    <a:pt x="87" y="121"/>
                    <a:pt x="88" y="126"/>
                  </a:cubicBezTo>
                  <a:cubicBezTo>
                    <a:pt x="90" y="128"/>
                    <a:pt x="92" y="129"/>
                    <a:pt x="94" y="129"/>
                  </a:cubicBezTo>
                  <a:cubicBezTo>
                    <a:pt x="96" y="129"/>
                    <a:pt x="99" y="128"/>
                    <a:pt x="101" y="127"/>
                  </a:cubicBezTo>
                  <a:cubicBezTo>
                    <a:pt x="103" y="126"/>
                    <a:pt x="106" y="125"/>
                    <a:pt x="108" y="125"/>
                  </a:cubicBezTo>
                  <a:cubicBezTo>
                    <a:pt x="108" y="125"/>
                    <a:pt x="109" y="125"/>
                    <a:pt x="109" y="125"/>
                  </a:cubicBezTo>
                  <a:cubicBezTo>
                    <a:pt x="109" y="125"/>
                    <a:pt x="109" y="125"/>
                    <a:pt x="109" y="125"/>
                  </a:cubicBezTo>
                  <a:cubicBezTo>
                    <a:pt x="107" y="125"/>
                    <a:pt x="106" y="126"/>
                    <a:pt x="106" y="128"/>
                  </a:cubicBezTo>
                  <a:cubicBezTo>
                    <a:pt x="107" y="129"/>
                    <a:pt x="108" y="129"/>
                    <a:pt x="108" y="131"/>
                  </a:cubicBezTo>
                  <a:cubicBezTo>
                    <a:pt x="108" y="131"/>
                    <a:pt x="108" y="131"/>
                    <a:pt x="109" y="131"/>
                  </a:cubicBezTo>
                  <a:cubicBezTo>
                    <a:pt x="110" y="131"/>
                    <a:pt x="111" y="130"/>
                    <a:pt x="112" y="130"/>
                  </a:cubicBezTo>
                  <a:cubicBezTo>
                    <a:pt x="112" y="128"/>
                    <a:pt x="112" y="126"/>
                    <a:pt x="112" y="124"/>
                  </a:cubicBezTo>
                  <a:cubicBezTo>
                    <a:pt x="110" y="124"/>
                    <a:pt x="109" y="122"/>
                    <a:pt x="107" y="121"/>
                  </a:cubicBezTo>
                  <a:cubicBezTo>
                    <a:pt x="103" y="124"/>
                    <a:pt x="96" y="126"/>
                    <a:pt x="92" y="126"/>
                  </a:cubicBezTo>
                  <a:cubicBezTo>
                    <a:pt x="91" y="126"/>
                    <a:pt x="89" y="121"/>
                    <a:pt x="92" y="120"/>
                  </a:cubicBezTo>
                  <a:cubicBezTo>
                    <a:pt x="92" y="121"/>
                    <a:pt x="92" y="123"/>
                    <a:pt x="92" y="124"/>
                  </a:cubicBezTo>
                  <a:cubicBezTo>
                    <a:pt x="93" y="124"/>
                    <a:pt x="94" y="124"/>
                    <a:pt x="95" y="124"/>
                  </a:cubicBezTo>
                  <a:cubicBezTo>
                    <a:pt x="95" y="124"/>
                    <a:pt x="96" y="124"/>
                    <a:pt x="97" y="124"/>
                  </a:cubicBezTo>
                  <a:cubicBezTo>
                    <a:pt x="97" y="121"/>
                    <a:pt x="97" y="121"/>
                    <a:pt x="97" y="119"/>
                  </a:cubicBezTo>
                  <a:cubicBezTo>
                    <a:pt x="95" y="118"/>
                    <a:pt x="94" y="118"/>
                    <a:pt x="93" y="118"/>
                  </a:cubicBezTo>
                  <a:moveTo>
                    <a:pt x="85" y="118"/>
                  </a:moveTo>
                  <a:cubicBezTo>
                    <a:pt x="83" y="118"/>
                    <a:pt x="82" y="123"/>
                    <a:pt x="85" y="124"/>
                  </a:cubicBezTo>
                  <a:cubicBezTo>
                    <a:pt x="86" y="123"/>
                    <a:pt x="87" y="121"/>
                    <a:pt x="87" y="120"/>
                  </a:cubicBezTo>
                  <a:cubicBezTo>
                    <a:pt x="87" y="119"/>
                    <a:pt x="86" y="118"/>
                    <a:pt x="85" y="118"/>
                  </a:cubicBezTo>
                  <a:moveTo>
                    <a:pt x="49" y="122"/>
                  </a:moveTo>
                  <a:cubicBezTo>
                    <a:pt x="49" y="122"/>
                    <a:pt x="49" y="122"/>
                    <a:pt x="49" y="122"/>
                  </a:cubicBezTo>
                  <a:cubicBezTo>
                    <a:pt x="49" y="123"/>
                    <a:pt x="49" y="123"/>
                    <a:pt x="48" y="123"/>
                  </a:cubicBezTo>
                  <a:cubicBezTo>
                    <a:pt x="48" y="123"/>
                    <a:pt x="48" y="123"/>
                    <a:pt x="48" y="123"/>
                  </a:cubicBezTo>
                  <a:cubicBezTo>
                    <a:pt x="47" y="123"/>
                    <a:pt x="47" y="123"/>
                    <a:pt x="47" y="123"/>
                  </a:cubicBezTo>
                  <a:cubicBezTo>
                    <a:pt x="47" y="123"/>
                    <a:pt x="47" y="123"/>
                    <a:pt x="47" y="123"/>
                  </a:cubicBezTo>
                  <a:cubicBezTo>
                    <a:pt x="46" y="124"/>
                    <a:pt x="46" y="125"/>
                    <a:pt x="46" y="125"/>
                  </a:cubicBezTo>
                  <a:cubicBezTo>
                    <a:pt x="45" y="125"/>
                    <a:pt x="45" y="125"/>
                    <a:pt x="44" y="125"/>
                  </a:cubicBezTo>
                  <a:cubicBezTo>
                    <a:pt x="42" y="125"/>
                    <a:pt x="40" y="128"/>
                    <a:pt x="38" y="129"/>
                  </a:cubicBezTo>
                  <a:cubicBezTo>
                    <a:pt x="39" y="129"/>
                    <a:pt x="39" y="130"/>
                    <a:pt x="39" y="131"/>
                  </a:cubicBezTo>
                  <a:cubicBezTo>
                    <a:pt x="41" y="131"/>
                    <a:pt x="42" y="130"/>
                    <a:pt x="43" y="130"/>
                  </a:cubicBezTo>
                  <a:cubicBezTo>
                    <a:pt x="45" y="132"/>
                    <a:pt x="43" y="133"/>
                    <a:pt x="44" y="136"/>
                  </a:cubicBezTo>
                  <a:cubicBezTo>
                    <a:pt x="50" y="135"/>
                    <a:pt x="50" y="129"/>
                    <a:pt x="54" y="126"/>
                  </a:cubicBezTo>
                  <a:cubicBezTo>
                    <a:pt x="53" y="124"/>
                    <a:pt x="52" y="122"/>
                    <a:pt x="49" y="122"/>
                  </a:cubicBezTo>
                  <a:moveTo>
                    <a:pt x="135" y="125"/>
                  </a:moveTo>
                  <a:cubicBezTo>
                    <a:pt x="134" y="125"/>
                    <a:pt x="134" y="125"/>
                    <a:pt x="134" y="125"/>
                  </a:cubicBezTo>
                  <a:cubicBezTo>
                    <a:pt x="134" y="126"/>
                    <a:pt x="134" y="126"/>
                    <a:pt x="134" y="126"/>
                  </a:cubicBezTo>
                  <a:cubicBezTo>
                    <a:pt x="135" y="126"/>
                    <a:pt x="135" y="126"/>
                    <a:pt x="135" y="126"/>
                  </a:cubicBezTo>
                  <a:cubicBezTo>
                    <a:pt x="135" y="125"/>
                    <a:pt x="135" y="125"/>
                    <a:pt x="135" y="125"/>
                  </a:cubicBezTo>
                  <a:moveTo>
                    <a:pt x="33" y="128"/>
                  </a:moveTo>
                  <a:cubicBezTo>
                    <a:pt x="33" y="128"/>
                    <a:pt x="32" y="129"/>
                    <a:pt x="33" y="129"/>
                  </a:cubicBezTo>
                  <a:cubicBezTo>
                    <a:pt x="33" y="129"/>
                    <a:pt x="33" y="129"/>
                    <a:pt x="33" y="129"/>
                  </a:cubicBezTo>
                  <a:cubicBezTo>
                    <a:pt x="33" y="129"/>
                    <a:pt x="34" y="129"/>
                    <a:pt x="34" y="129"/>
                  </a:cubicBezTo>
                  <a:cubicBezTo>
                    <a:pt x="33" y="129"/>
                    <a:pt x="33" y="128"/>
                    <a:pt x="33" y="128"/>
                  </a:cubicBezTo>
                  <a:moveTo>
                    <a:pt x="101" y="132"/>
                  </a:moveTo>
                  <a:cubicBezTo>
                    <a:pt x="100" y="133"/>
                    <a:pt x="100" y="133"/>
                    <a:pt x="101" y="133"/>
                  </a:cubicBezTo>
                  <a:cubicBezTo>
                    <a:pt x="101" y="133"/>
                    <a:pt x="102" y="133"/>
                    <a:pt x="101" y="132"/>
                  </a:cubicBezTo>
                  <a:moveTo>
                    <a:pt x="126" y="134"/>
                  </a:moveTo>
                  <a:cubicBezTo>
                    <a:pt x="126" y="134"/>
                    <a:pt x="125" y="134"/>
                    <a:pt x="125" y="134"/>
                  </a:cubicBezTo>
                  <a:cubicBezTo>
                    <a:pt x="125" y="135"/>
                    <a:pt x="126" y="136"/>
                    <a:pt x="125" y="136"/>
                  </a:cubicBezTo>
                  <a:cubicBezTo>
                    <a:pt x="124" y="136"/>
                    <a:pt x="124" y="136"/>
                    <a:pt x="124" y="136"/>
                  </a:cubicBezTo>
                  <a:cubicBezTo>
                    <a:pt x="124" y="142"/>
                    <a:pt x="128" y="149"/>
                    <a:pt x="133" y="151"/>
                  </a:cubicBezTo>
                  <a:cubicBezTo>
                    <a:pt x="135" y="151"/>
                    <a:pt x="137" y="150"/>
                    <a:pt x="138" y="148"/>
                  </a:cubicBezTo>
                  <a:cubicBezTo>
                    <a:pt x="137" y="142"/>
                    <a:pt x="135" y="134"/>
                    <a:pt x="126" y="134"/>
                  </a:cubicBezTo>
                  <a:moveTo>
                    <a:pt x="56" y="134"/>
                  </a:moveTo>
                  <a:cubicBezTo>
                    <a:pt x="56" y="134"/>
                    <a:pt x="56" y="134"/>
                    <a:pt x="56" y="134"/>
                  </a:cubicBezTo>
                  <a:cubicBezTo>
                    <a:pt x="56" y="134"/>
                    <a:pt x="56" y="135"/>
                    <a:pt x="56" y="135"/>
                  </a:cubicBezTo>
                  <a:cubicBezTo>
                    <a:pt x="56" y="135"/>
                    <a:pt x="57" y="135"/>
                    <a:pt x="57" y="135"/>
                  </a:cubicBezTo>
                  <a:cubicBezTo>
                    <a:pt x="58" y="135"/>
                    <a:pt x="58" y="135"/>
                    <a:pt x="58" y="134"/>
                  </a:cubicBezTo>
                  <a:cubicBezTo>
                    <a:pt x="58" y="134"/>
                    <a:pt x="58" y="134"/>
                    <a:pt x="58" y="134"/>
                  </a:cubicBezTo>
                  <a:cubicBezTo>
                    <a:pt x="58" y="134"/>
                    <a:pt x="57" y="134"/>
                    <a:pt x="57" y="134"/>
                  </a:cubicBezTo>
                  <a:cubicBezTo>
                    <a:pt x="57" y="134"/>
                    <a:pt x="57" y="134"/>
                    <a:pt x="56" y="134"/>
                  </a:cubicBezTo>
                  <a:moveTo>
                    <a:pt x="69" y="134"/>
                  </a:moveTo>
                  <a:cubicBezTo>
                    <a:pt x="69" y="134"/>
                    <a:pt x="69" y="134"/>
                    <a:pt x="68" y="135"/>
                  </a:cubicBezTo>
                  <a:cubicBezTo>
                    <a:pt x="68" y="135"/>
                    <a:pt x="68" y="135"/>
                    <a:pt x="68" y="135"/>
                  </a:cubicBezTo>
                  <a:cubicBezTo>
                    <a:pt x="69" y="135"/>
                    <a:pt x="69" y="135"/>
                    <a:pt x="70" y="135"/>
                  </a:cubicBezTo>
                  <a:cubicBezTo>
                    <a:pt x="70" y="135"/>
                    <a:pt x="70" y="135"/>
                    <a:pt x="70" y="134"/>
                  </a:cubicBezTo>
                  <a:cubicBezTo>
                    <a:pt x="70" y="134"/>
                    <a:pt x="70" y="134"/>
                    <a:pt x="70" y="134"/>
                  </a:cubicBezTo>
                  <a:cubicBezTo>
                    <a:pt x="70" y="134"/>
                    <a:pt x="69" y="134"/>
                    <a:pt x="69" y="134"/>
                  </a:cubicBezTo>
                  <a:moveTo>
                    <a:pt x="62" y="135"/>
                  </a:moveTo>
                  <a:cubicBezTo>
                    <a:pt x="60" y="135"/>
                    <a:pt x="57" y="135"/>
                    <a:pt x="56" y="137"/>
                  </a:cubicBezTo>
                  <a:cubicBezTo>
                    <a:pt x="56" y="137"/>
                    <a:pt x="56" y="137"/>
                    <a:pt x="56" y="137"/>
                  </a:cubicBezTo>
                  <a:cubicBezTo>
                    <a:pt x="57" y="137"/>
                    <a:pt x="57" y="137"/>
                    <a:pt x="57" y="137"/>
                  </a:cubicBezTo>
                  <a:cubicBezTo>
                    <a:pt x="58" y="138"/>
                    <a:pt x="58" y="138"/>
                    <a:pt x="58" y="138"/>
                  </a:cubicBezTo>
                  <a:cubicBezTo>
                    <a:pt x="58" y="138"/>
                    <a:pt x="58" y="138"/>
                    <a:pt x="58" y="138"/>
                  </a:cubicBezTo>
                  <a:cubicBezTo>
                    <a:pt x="59" y="137"/>
                    <a:pt x="57" y="136"/>
                    <a:pt x="58" y="136"/>
                  </a:cubicBezTo>
                  <a:cubicBezTo>
                    <a:pt x="58" y="136"/>
                    <a:pt x="58" y="136"/>
                    <a:pt x="58" y="136"/>
                  </a:cubicBezTo>
                  <a:cubicBezTo>
                    <a:pt x="60" y="136"/>
                    <a:pt x="60" y="138"/>
                    <a:pt x="59" y="139"/>
                  </a:cubicBezTo>
                  <a:cubicBezTo>
                    <a:pt x="58" y="139"/>
                    <a:pt x="57" y="139"/>
                    <a:pt x="57" y="139"/>
                  </a:cubicBezTo>
                  <a:cubicBezTo>
                    <a:pt x="56" y="140"/>
                    <a:pt x="57" y="141"/>
                    <a:pt x="56" y="142"/>
                  </a:cubicBezTo>
                  <a:cubicBezTo>
                    <a:pt x="57" y="142"/>
                    <a:pt x="57" y="142"/>
                    <a:pt x="57" y="142"/>
                  </a:cubicBezTo>
                  <a:cubicBezTo>
                    <a:pt x="57" y="142"/>
                    <a:pt x="57" y="142"/>
                    <a:pt x="58" y="142"/>
                  </a:cubicBezTo>
                  <a:cubicBezTo>
                    <a:pt x="58" y="141"/>
                    <a:pt x="58" y="141"/>
                    <a:pt x="59" y="141"/>
                  </a:cubicBezTo>
                  <a:cubicBezTo>
                    <a:pt x="59" y="141"/>
                    <a:pt x="59" y="141"/>
                    <a:pt x="59" y="141"/>
                  </a:cubicBezTo>
                  <a:cubicBezTo>
                    <a:pt x="58" y="144"/>
                    <a:pt x="59" y="146"/>
                    <a:pt x="61" y="147"/>
                  </a:cubicBezTo>
                  <a:cubicBezTo>
                    <a:pt x="60" y="148"/>
                    <a:pt x="59" y="149"/>
                    <a:pt x="58" y="150"/>
                  </a:cubicBezTo>
                  <a:cubicBezTo>
                    <a:pt x="59" y="147"/>
                    <a:pt x="58" y="145"/>
                    <a:pt x="56" y="143"/>
                  </a:cubicBezTo>
                  <a:cubicBezTo>
                    <a:pt x="54" y="145"/>
                    <a:pt x="53" y="147"/>
                    <a:pt x="53" y="150"/>
                  </a:cubicBezTo>
                  <a:cubicBezTo>
                    <a:pt x="55" y="152"/>
                    <a:pt x="58" y="153"/>
                    <a:pt x="60" y="155"/>
                  </a:cubicBezTo>
                  <a:cubicBezTo>
                    <a:pt x="64" y="153"/>
                    <a:pt x="67" y="144"/>
                    <a:pt x="62" y="141"/>
                  </a:cubicBezTo>
                  <a:cubicBezTo>
                    <a:pt x="62" y="139"/>
                    <a:pt x="62" y="138"/>
                    <a:pt x="64" y="137"/>
                  </a:cubicBezTo>
                  <a:cubicBezTo>
                    <a:pt x="65" y="138"/>
                    <a:pt x="65" y="138"/>
                    <a:pt x="66" y="139"/>
                  </a:cubicBezTo>
                  <a:cubicBezTo>
                    <a:pt x="65" y="140"/>
                    <a:pt x="66" y="142"/>
                    <a:pt x="65" y="143"/>
                  </a:cubicBezTo>
                  <a:cubicBezTo>
                    <a:pt x="66" y="144"/>
                    <a:pt x="66" y="144"/>
                    <a:pt x="67" y="144"/>
                  </a:cubicBezTo>
                  <a:cubicBezTo>
                    <a:pt x="67" y="144"/>
                    <a:pt x="67" y="143"/>
                    <a:pt x="68" y="143"/>
                  </a:cubicBezTo>
                  <a:cubicBezTo>
                    <a:pt x="69" y="141"/>
                    <a:pt x="70" y="140"/>
                    <a:pt x="70" y="138"/>
                  </a:cubicBezTo>
                  <a:cubicBezTo>
                    <a:pt x="68" y="136"/>
                    <a:pt x="65" y="135"/>
                    <a:pt x="62" y="135"/>
                  </a:cubicBezTo>
                  <a:moveTo>
                    <a:pt x="74" y="140"/>
                  </a:moveTo>
                  <a:cubicBezTo>
                    <a:pt x="72" y="146"/>
                    <a:pt x="68" y="150"/>
                    <a:pt x="68" y="158"/>
                  </a:cubicBezTo>
                  <a:cubicBezTo>
                    <a:pt x="69" y="159"/>
                    <a:pt x="71" y="159"/>
                    <a:pt x="73" y="159"/>
                  </a:cubicBezTo>
                  <a:cubicBezTo>
                    <a:pt x="73" y="158"/>
                    <a:pt x="73" y="157"/>
                    <a:pt x="74" y="157"/>
                  </a:cubicBezTo>
                  <a:cubicBezTo>
                    <a:pt x="74" y="157"/>
                    <a:pt x="74" y="157"/>
                    <a:pt x="75" y="157"/>
                  </a:cubicBezTo>
                  <a:cubicBezTo>
                    <a:pt x="73" y="158"/>
                    <a:pt x="75" y="160"/>
                    <a:pt x="75" y="161"/>
                  </a:cubicBezTo>
                  <a:cubicBezTo>
                    <a:pt x="76" y="161"/>
                    <a:pt x="77" y="161"/>
                    <a:pt x="78" y="161"/>
                  </a:cubicBezTo>
                  <a:cubicBezTo>
                    <a:pt x="78" y="160"/>
                    <a:pt x="78" y="159"/>
                    <a:pt x="78" y="158"/>
                  </a:cubicBezTo>
                  <a:cubicBezTo>
                    <a:pt x="77" y="158"/>
                    <a:pt x="76" y="157"/>
                    <a:pt x="76" y="155"/>
                  </a:cubicBezTo>
                  <a:cubicBezTo>
                    <a:pt x="76" y="155"/>
                    <a:pt x="76" y="155"/>
                    <a:pt x="75" y="155"/>
                  </a:cubicBezTo>
                  <a:cubicBezTo>
                    <a:pt x="75" y="155"/>
                    <a:pt x="74" y="155"/>
                    <a:pt x="74" y="156"/>
                  </a:cubicBezTo>
                  <a:cubicBezTo>
                    <a:pt x="74" y="156"/>
                    <a:pt x="73" y="156"/>
                    <a:pt x="73" y="156"/>
                  </a:cubicBezTo>
                  <a:cubicBezTo>
                    <a:pt x="73" y="156"/>
                    <a:pt x="73" y="156"/>
                    <a:pt x="73" y="156"/>
                  </a:cubicBezTo>
                  <a:cubicBezTo>
                    <a:pt x="73" y="156"/>
                    <a:pt x="72" y="155"/>
                    <a:pt x="72" y="155"/>
                  </a:cubicBezTo>
                  <a:cubicBezTo>
                    <a:pt x="73" y="155"/>
                    <a:pt x="73" y="152"/>
                    <a:pt x="74" y="151"/>
                  </a:cubicBezTo>
                  <a:cubicBezTo>
                    <a:pt x="75" y="152"/>
                    <a:pt x="77" y="152"/>
                    <a:pt x="79" y="153"/>
                  </a:cubicBezTo>
                  <a:cubicBezTo>
                    <a:pt x="81" y="149"/>
                    <a:pt x="76" y="149"/>
                    <a:pt x="75" y="147"/>
                  </a:cubicBezTo>
                  <a:cubicBezTo>
                    <a:pt x="75" y="146"/>
                    <a:pt x="75" y="145"/>
                    <a:pt x="76" y="143"/>
                  </a:cubicBezTo>
                  <a:cubicBezTo>
                    <a:pt x="76" y="144"/>
                    <a:pt x="76" y="144"/>
                    <a:pt x="77" y="144"/>
                  </a:cubicBezTo>
                  <a:cubicBezTo>
                    <a:pt x="77" y="144"/>
                    <a:pt x="77" y="143"/>
                    <a:pt x="78" y="143"/>
                  </a:cubicBezTo>
                  <a:cubicBezTo>
                    <a:pt x="78" y="143"/>
                    <a:pt x="78" y="143"/>
                    <a:pt x="78" y="143"/>
                  </a:cubicBezTo>
                  <a:cubicBezTo>
                    <a:pt x="78" y="143"/>
                    <a:pt x="79" y="143"/>
                    <a:pt x="79" y="143"/>
                  </a:cubicBezTo>
                  <a:cubicBezTo>
                    <a:pt x="79" y="145"/>
                    <a:pt x="80" y="146"/>
                    <a:pt x="81" y="146"/>
                  </a:cubicBezTo>
                  <a:cubicBezTo>
                    <a:pt x="81" y="145"/>
                    <a:pt x="82" y="144"/>
                    <a:pt x="82" y="142"/>
                  </a:cubicBezTo>
                  <a:cubicBezTo>
                    <a:pt x="81" y="142"/>
                    <a:pt x="81" y="141"/>
                    <a:pt x="80" y="141"/>
                  </a:cubicBezTo>
                  <a:cubicBezTo>
                    <a:pt x="80" y="142"/>
                    <a:pt x="79" y="142"/>
                    <a:pt x="78" y="142"/>
                  </a:cubicBezTo>
                  <a:cubicBezTo>
                    <a:pt x="78" y="140"/>
                    <a:pt x="75" y="141"/>
                    <a:pt x="74" y="140"/>
                  </a:cubicBezTo>
                  <a:moveTo>
                    <a:pt x="99" y="142"/>
                  </a:moveTo>
                  <a:cubicBezTo>
                    <a:pt x="99" y="142"/>
                    <a:pt x="99" y="142"/>
                    <a:pt x="99" y="142"/>
                  </a:cubicBezTo>
                  <a:cubicBezTo>
                    <a:pt x="99" y="145"/>
                    <a:pt x="100" y="153"/>
                    <a:pt x="98" y="154"/>
                  </a:cubicBezTo>
                  <a:cubicBezTo>
                    <a:pt x="98" y="154"/>
                    <a:pt x="98" y="154"/>
                    <a:pt x="98" y="154"/>
                  </a:cubicBezTo>
                  <a:cubicBezTo>
                    <a:pt x="98" y="154"/>
                    <a:pt x="98" y="154"/>
                    <a:pt x="98" y="154"/>
                  </a:cubicBezTo>
                  <a:cubicBezTo>
                    <a:pt x="99" y="156"/>
                    <a:pt x="100" y="159"/>
                    <a:pt x="103" y="161"/>
                  </a:cubicBezTo>
                  <a:cubicBezTo>
                    <a:pt x="103" y="160"/>
                    <a:pt x="104" y="158"/>
                    <a:pt x="105" y="158"/>
                  </a:cubicBezTo>
                  <a:cubicBezTo>
                    <a:pt x="101" y="154"/>
                    <a:pt x="101" y="146"/>
                    <a:pt x="104" y="146"/>
                  </a:cubicBezTo>
                  <a:cubicBezTo>
                    <a:pt x="106" y="146"/>
                    <a:pt x="107" y="147"/>
                    <a:pt x="109" y="148"/>
                  </a:cubicBezTo>
                  <a:cubicBezTo>
                    <a:pt x="109" y="145"/>
                    <a:pt x="107" y="144"/>
                    <a:pt x="106" y="142"/>
                  </a:cubicBezTo>
                  <a:cubicBezTo>
                    <a:pt x="106" y="142"/>
                    <a:pt x="106" y="142"/>
                    <a:pt x="106" y="142"/>
                  </a:cubicBezTo>
                  <a:cubicBezTo>
                    <a:pt x="104" y="142"/>
                    <a:pt x="103" y="143"/>
                    <a:pt x="102" y="144"/>
                  </a:cubicBezTo>
                  <a:cubicBezTo>
                    <a:pt x="102" y="143"/>
                    <a:pt x="101" y="142"/>
                    <a:pt x="99" y="142"/>
                  </a:cubicBezTo>
                  <a:moveTo>
                    <a:pt x="89" y="144"/>
                  </a:moveTo>
                  <a:cubicBezTo>
                    <a:pt x="88" y="144"/>
                    <a:pt x="87" y="144"/>
                    <a:pt x="86" y="144"/>
                  </a:cubicBezTo>
                  <a:cubicBezTo>
                    <a:pt x="87" y="146"/>
                    <a:pt x="84" y="146"/>
                    <a:pt x="85" y="149"/>
                  </a:cubicBezTo>
                  <a:cubicBezTo>
                    <a:pt x="85" y="149"/>
                    <a:pt x="85" y="149"/>
                    <a:pt x="85" y="149"/>
                  </a:cubicBezTo>
                  <a:cubicBezTo>
                    <a:pt x="85" y="149"/>
                    <a:pt x="84" y="149"/>
                    <a:pt x="84" y="149"/>
                  </a:cubicBezTo>
                  <a:cubicBezTo>
                    <a:pt x="84" y="149"/>
                    <a:pt x="84" y="149"/>
                    <a:pt x="84" y="149"/>
                  </a:cubicBezTo>
                  <a:cubicBezTo>
                    <a:pt x="83" y="149"/>
                    <a:pt x="82" y="149"/>
                    <a:pt x="82" y="150"/>
                  </a:cubicBezTo>
                  <a:cubicBezTo>
                    <a:pt x="82" y="151"/>
                    <a:pt x="84" y="150"/>
                    <a:pt x="84" y="151"/>
                  </a:cubicBezTo>
                  <a:cubicBezTo>
                    <a:pt x="82" y="159"/>
                    <a:pt x="85" y="163"/>
                    <a:pt x="92" y="163"/>
                  </a:cubicBezTo>
                  <a:cubicBezTo>
                    <a:pt x="93" y="163"/>
                    <a:pt x="94" y="163"/>
                    <a:pt x="96" y="163"/>
                  </a:cubicBezTo>
                  <a:cubicBezTo>
                    <a:pt x="95" y="161"/>
                    <a:pt x="94" y="158"/>
                    <a:pt x="94" y="155"/>
                  </a:cubicBezTo>
                  <a:cubicBezTo>
                    <a:pt x="92" y="155"/>
                    <a:pt x="92" y="156"/>
                    <a:pt x="91" y="156"/>
                  </a:cubicBezTo>
                  <a:cubicBezTo>
                    <a:pt x="91" y="156"/>
                    <a:pt x="91" y="156"/>
                    <a:pt x="90" y="156"/>
                  </a:cubicBezTo>
                  <a:cubicBezTo>
                    <a:pt x="89" y="158"/>
                    <a:pt x="91" y="158"/>
                    <a:pt x="91" y="160"/>
                  </a:cubicBezTo>
                  <a:cubicBezTo>
                    <a:pt x="91" y="160"/>
                    <a:pt x="90" y="160"/>
                    <a:pt x="90" y="160"/>
                  </a:cubicBezTo>
                  <a:cubicBezTo>
                    <a:pt x="90" y="160"/>
                    <a:pt x="89" y="160"/>
                    <a:pt x="89" y="160"/>
                  </a:cubicBezTo>
                  <a:cubicBezTo>
                    <a:pt x="89" y="160"/>
                    <a:pt x="88" y="160"/>
                    <a:pt x="88" y="160"/>
                  </a:cubicBezTo>
                  <a:cubicBezTo>
                    <a:pt x="88" y="160"/>
                    <a:pt x="88" y="160"/>
                    <a:pt x="87" y="160"/>
                  </a:cubicBezTo>
                  <a:cubicBezTo>
                    <a:pt x="87" y="154"/>
                    <a:pt x="86" y="151"/>
                    <a:pt x="88" y="146"/>
                  </a:cubicBezTo>
                  <a:cubicBezTo>
                    <a:pt x="89" y="146"/>
                    <a:pt x="89" y="146"/>
                    <a:pt x="89" y="146"/>
                  </a:cubicBezTo>
                  <a:cubicBezTo>
                    <a:pt x="90" y="146"/>
                    <a:pt x="92" y="147"/>
                    <a:pt x="92" y="148"/>
                  </a:cubicBezTo>
                  <a:cubicBezTo>
                    <a:pt x="92" y="149"/>
                    <a:pt x="92" y="151"/>
                    <a:pt x="92" y="151"/>
                  </a:cubicBezTo>
                  <a:cubicBezTo>
                    <a:pt x="93" y="151"/>
                    <a:pt x="94" y="151"/>
                    <a:pt x="95" y="151"/>
                  </a:cubicBezTo>
                  <a:cubicBezTo>
                    <a:pt x="97" y="147"/>
                    <a:pt x="94" y="144"/>
                    <a:pt x="89" y="144"/>
                  </a:cubicBezTo>
                  <a:moveTo>
                    <a:pt x="71" y="146"/>
                  </a:moveTo>
                  <a:cubicBezTo>
                    <a:pt x="70" y="146"/>
                    <a:pt x="69" y="146"/>
                    <a:pt x="68" y="146"/>
                  </a:cubicBezTo>
                  <a:cubicBezTo>
                    <a:pt x="68" y="147"/>
                    <a:pt x="69" y="148"/>
                    <a:pt x="70" y="148"/>
                  </a:cubicBezTo>
                  <a:cubicBezTo>
                    <a:pt x="70" y="148"/>
                    <a:pt x="70" y="148"/>
                    <a:pt x="70" y="148"/>
                  </a:cubicBezTo>
                  <a:cubicBezTo>
                    <a:pt x="70" y="147"/>
                    <a:pt x="71" y="147"/>
                    <a:pt x="71" y="146"/>
                  </a:cubicBezTo>
                  <a:moveTo>
                    <a:pt x="108" y="151"/>
                  </a:moveTo>
                  <a:cubicBezTo>
                    <a:pt x="108" y="151"/>
                    <a:pt x="107" y="152"/>
                    <a:pt x="107" y="152"/>
                  </a:cubicBezTo>
                  <a:cubicBezTo>
                    <a:pt x="109" y="154"/>
                    <a:pt x="107" y="156"/>
                    <a:pt x="108" y="160"/>
                  </a:cubicBezTo>
                  <a:cubicBezTo>
                    <a:pt x="109" y="160"/>
                    <a:pt x="110" y="160"/>
                    <a:pt x="110" y="160"/>
                  </a:cubicBezTo>
                  <a:cubicBezTo>
                    <a:pt x="110" y="156"/>
                    <a:pt x="111" y="151"/>
                    <a:pt x="108" y="151"/>
                  </a:cubicBezTo>
                  <a:moveTo>
                    <a:pt x="76" y="153"/>
                  </a:moveTo>
                  <a:cubicBezTo>
                    <a:pt x="76" y="153"/>
                    <a:pt x="76" y="153"/>
                    <a:pt x="76" y="154"/>
                  </a:cubicBezTo>
                  <a:cubicBezTo>
                    <a:pt x="76" y="154"/>
                    <a:pt x="76" y="154"/>
                    <a:pt x="76" y="154"/>
                  </a:cubicBezTo>
                  <a:cubicBezTo>
                    <a:pt x="76" y="154"/>
                    <a:pt x="76" y="154"/>
                    <a:pt x="76" y="154"/>
                  </a:cubicBezTo>
                  <a:cubicBezTo>
                    <a:pt x="76" y="153"/>
                    <a:pt x="76" y="153"/>
                    <a:pt x="76" y="153"/>
                  </a:cubicBezTo>
                  <a:moveTo>
                    <a:pt x="57" y="155"/>
                  </a:moveTo>
                  <a:cubicBezTo>
                    <a:pt x="57" y="155"/>
                    <a:pt x="57" y="155"/>
                    <a:pt x="57" y="156"/>
                  </a:cubicBezTo>
                  <a:cubicBezTo>
                    <a:pt x="57" y="156"/>
                    <a:pt x="57" y="156"/>
                    <a:pt x="57" y="156"/>
                  </a:cubicBezTo>
                  <a:cubicBezTo>
                    <a:pt x="58" y="156"/>
                    <a:pt x="58" y="156"/>
                    <a:pt x="58" y="156"/>
                  </a:cubicBezTo>
                  <a:cubicBezTo>
                    <a:pt x="58" y="155"/>
                    <a:pt x="57" y="155"/>
                    <a:pt x="57" y="155"/>
                  </a:cubicBezTo>
                  <a:moveTo>
                    <a:pt x="89" y="157"/>
                  </a:moveTo>
                  <a:cubicBezTo>
                    <a:pt x="89" y="157"/>
                    <a:pt x="89" y="158"/>
                    <a:pt x="88" y="158"/>
                  </a:cubicBezTo>
                  <a:cubicBezTo>
                    <a:pt x="88" y="159"/>
                    <a:pt x="88" y="159"/>
                    <a:pt x="88" y="159"/>
                  </a:cubicBezTo>
                  <a:cubicBezTo>
                    <a:pt x="88" y="159"/>
                    <a:pt x="88" y="158"/>
                    <a:pt x="88" y="158"/>
                  </a:cubicBezTo>
                  <a:cubicBezTo>
                    <a:pt x="89" y="158"/>
                    <a:pt x="89" y="157"/>
                    <a:pt x="89" y="157"/>
                  </a:cubicBezTo>
                  <a:moveTo>
                    <a:pt x="108" y="164"/>
                  </a:moveTo>
                  <a:cubicBezTo>
                    <a:pt x="108" y="164"/>
                    <a:pt x="108" y="164"/>
                    <a:pt x="108" y="164"/>
                  </a:cubicBezTo>
                  <a:cubicBezTo>
                    <a:pt x="108" y="164"/>
                    <a:pt x="108" y="164"/>
                    <a:pt x="108" y="164"/>
                  </a:cubicBezTo>
                  <a:cubicBezTo>
                    <a:pt x="108" y="164"/>
                    <a:pt x="109" y="164"/>
                    <a:pt x="109" y="164"/>
                  </a:cubicBezTo>
                  <a:cubicBezTo>
                    <a:pt x="109" y="164"/>
                    <a:pt x="109" y="164"/>
                    <a:pt x="108" y="164"/>
                  </a:cubicBezTo>
                  <a:moveTo>
                    <a:pt x="61" y="163"/>
                  </a:moveTo>
                  <a:cubicBezTo>
                    <a:pt x="61" y="163"/>
                    <a:pt x="60" y="163"/>
                    <a:pt x="60" y="163"/>
                  </a:cubicBezTo>
                  <a:cubicBezTo>
                    <a:pt x="61" y="163"/>
                    <a:pt x="62" y="162"/>
                    <a:pt x="63" y="162"/>
                  </a:cubicBezTo>
                  <a:cubicBezTo>
                    <a:pt x="63" y="162"/>
                    <a:pt x="62" y="163"/>
                    <a:pt x="61" y="163"/>
                  </a:cubicBezTo>
                  <a:moveTo>
                    <a:pt x="135" y="160"/>
                  </a:moveTo>
                  <a:cubicBezTo>
                    <a:pt x="135" y="159"/>
                    <a:pt x="135" y="159"/>
                    <a:pt x="135" y="159"/>
                  </a:cubicBezTo>
                  <a:cubicBezTo>
                    <a:pt x="136" y="159"/>
                    <a:pt x="136" y="159"/>
                    <a:pt x="136" y="159"/>
                  </a:cubicBezTo>
                  <a:cubicBezTo>
                    <a:pt x="136" y="160"/>
                    <a:pt x="136" y="160"/>
                    <a:pt x="136" y="160"/>
                  </a:cubicBezTo>
                  <a:cubicBezTo>
                    <a:pt x="135" y="160"/>
                    <a:pt x="135" y="160"/>
                    <a:pt x="135" y="160"/>
                  </a:cubicBezTo>
                  <a:moveTo>
                    <a:pt x="118" y="153"/>
                  </a:moveTo>
                  <a:cubicBezTo>
                    <a:pt x="118" y="153"/>
                    <a:pt x="118" y="153"/>
                    <a:pt x="118" y="153"/>
                  </a:cubicBezTo>
                  <a:cubicBezTo>
                    <a:pt x="118" y="153"/>
                    <a:pt x="118" y="152"/>
                    <a:pt x="118" y="152"/>
                  </a:cubicBezTo>
                  <a:cubicBezTo>
                    <a:pt x="118" y="152"/>
                    <a:pt x="118" y="153"/>
                    <a:pt x="118" y="153"/>
                  </a:cubicBezTo>
                  <a:cubicBezTo>
                    <a:pt x="119" y="153"/>
                    <a:pt x="118" y="153"/>
                    <a:pt x="118" y="153"/>
                  </a:cubicBezTo>
                  <a:moveTo>
                    <a:pt x="118" y="149"/>
                  </a:moveTo>
                  <a:cubicBezTo>
                    <a:pt x="117" y="149"/>
                    <a:pt x="117" y="149"/>
                    <a:pt x="117" y="149"/>
                  </a:cubicBezTo>
                  <a:cubicBezTo>
                    <a:pt x="118" y="147"/>
                    <a:pt x="116" y="146"/>
                    <a:pt x="116" y="145"/>
                  </a:cubicBezTo>
                  <a:cubicBezTo>
                    <a:pt x="116" y="145"/>
                    <a:pt x="116" y="145"/>
                    <a:pt x="116" y="145"/>
                  </a:cubicBezTo>
                  <a:cubicBezTo>
                    <a:pt x="118" y="145"/>
                    <a:pt x="118" y="147"/>
                    <a:pt x="120" y="147"/>
                  </a:cubicBezTo>
                  <a:cubicBezTo>
                    <a:pt x="119" y="148"/>
                    <a:pt x="119" y="149"/>
                    <a:pt x="118" y="149"/>
                  </a:cubicBezTo>
                  <a:moveTo>
                    <a:pt x="116" y="144"/>
                  </a:moveTo>
                  <a:cubicBezTo>
                    <a:pt x="116" y="144"/>
                    <a:pt x="116" y="144"/>
                    <a:pt x="116" y="144"/>
                  </a:cubicBezTo>
                  <a:cubicBezTo>
                    <a:pt x="116" y="143"/>
                    <a:pt x="116" y="143"/>
                    <a:pt x="116" y="143"/>
                  </a:cubicBezTo>
                  <a:cubicBezTo>
                    <a:pt x="116" y="143"/>
                    <a:pt x="116" y="144"/>
                    <a:pt x="116" y="144"/>
                  </a:cubicBezTo>
                  <a:cubicBezTo>
                    <a:pt x="116" y="144"/>
                    <a:pt x="116" y="144"/>
                    <a:pt x="116" y="144"/>
                  </a:cubicBezTo>
                  <a:moveTo>
                    <a:pt x="134" y="148"/>
                  </a:moveTo>
                  <a:cubicBezTo>
                    <a:pt x="130" y="148"/>
                    <a:pt x="127" y="142"/>
                    <a:pt x="126" y="139"/>
                  </a:cubicBezTo>
                  <a:cubicBezTo>
                    <a:pt x="126" y="137"/>
                    <a:pt x="128" y="137"/>
                    <a:pt x="128" y="136"/>
                  </a:cubicBezTo>
                  <a:cubicBezTo>
                    <a:pt x="133" y="137"/>
                    <a:pt x="133" y="143"/>
                    <a:pt x="137" y="145"/>
                  </a:cubicBezTo>
                  <a:cubicBezTo>
                    <a:pt x="136" y="146"/>
                    <a:pt x="133" y="146"/>
                    <a:pt x="135" y="147"/>
                  </a:cubicBezTo>
                  <a:cubicBezTo>
                    <a:pt x="135" y="148"/>
                    <a:pt x="134" y="148"/>
                    <a:pt x="134" y="148"/>
                  </a:cubicBezTo>
                  <a:moveTo>
                    <a:pt x="46" y="133"/>
                  </a:moveTo>
                  <a:cubicBezTo>
                    <a:pt x="46" y="133"/>
                    <a:pt x="45" y="133"/>
                    <a:pt x="45" y="133"/>
                  </a:cubicBezTo>
                  <a:cubicBezTo>
                    <a:pt x="45" y="132"/>
                    <a:pt x="45" y="132"/>
                    <a:pt x="46" y="132"/>
                  </a:cubicBezTo>
                  <a:cubicBezTo>
                    <a:pt x="46" y="132"/>
                    <a:pt x="46" y="132"/>
                    <a:pt x="46" y="133"/>
                  </a:cubicBezTo>
                  <a:cubicBezTo>
                    <a:pt x="46" y="133"/>
                    <a:pt x="46" y="133"/>
                    <a:pt x="46" y="133"/>
                  </a:cubicBezTo>
                  <a:moveTo>
                    <a:pt x="47" y="129"/>
                  </a:moveTo>
                  <a:cubicBezTo>
                    <a:pt x="46" y="129"/>
                    <a:pt x="46" y="129"/>
                    <a:pt x="46" y="129"/>
                  </a:cubicBezTo>
                  <a:cubicBezTo>
                    <a:pt x="46" y="127"/>
                    <a:pt x="48" y="127"/>
                    <a:pt x="49" y="126"/>
                  </a:cubicBezTo>
                  <a:cubicBezTo>
                    <a:pt x="50" y="128"/>
                    <a:pt x="48" y="129"/>
                    <a:pt x="47" y="129"/>
                  </a:cubicBezTo>
                  <a:moveTo>
                    <a:pt x="79" y="91"/>
                  </a:moveTo>
                  <a:cubicBezTo>
                    <a:pt x="79" y="90"/>
                    <a:pt x="79" y="90"/>
                    <a:pt x="79" y="90"/>
                  </a:cubicBezTo>
                  <a:cubicBezTo>
                    <a:pt x="80" y="90"/>
                    <a:pt x="80" y="90"/>
                    <a:pt x="80" y="91"/>
                  </a:cubicBezTo>
                  <a:cubicBezTo>
                    <a:pt x="80" y="91"/>
                    <a:pt x="80" y="91"/>
                    <a:pt x="81" y="91"/>
                  </a:cubicBezTo>
                  <a:cubicBezTo>
                    <a:pt x="81" y="91"/>
                    <a:pt x="81" y="91"/>
                    <a:pt x="81" y="91"/>
                  </a:cubicBezTo>
                  <a:cubicBezTo>
                    <a:pt x="81" y="91"/>
                    <a:pt x="81" y="91"/>
                    <a:pt x="81" y="91"/>
                  </a:cubicBezTo>
                  <a:cubicBezTo>
                    <a:pt x="81" y="91"/>
                    <a:pt x="81" y="91"/>
                    <a:pt x="81" y="91"/>
                  </a:cubicBezTo>
                  <a:cubicBezTo>
                    <a:pt x="81" y="92"/>
                    <a:pt x="80" y="92"/>
                    <a:pt x="80" y="92"/>
                  </a:cubicBezTo>
                  <a:cubicBezTo>
                    <a:pt x="80" y="92"/>
                    <a:pt x="80" y="92"/>
                    <a:pt x="80" y="91"/>
                  </a:cubicBezTo>
                  <a:cubicBezTo>
                    <a:pt x="80" y="91"/>
                    <a:pt x="79" y="91"/>
                    <a:pt x="79" y="91"/>
                  </a:cubicBezTo>
                  <a:cubicBezTo>
                    <a:pt x="79" y="91"/>
                    <a:pt x="79" y="91"/>
                    <a:pt x="79" y="91"/>
                  </a:cubicBezTo>
                  <a:moveTo>
                    <a:pt x="81" y="90"/>
                  </a:moveTo>
                  <a:cubicBezTo>
                    <a:pt x="78" y="88"/>
                    <a:pt x="80" y="80"/>
                    <a:pt x="84" y="79"/>
                  </a:cubicBezTo>
                  <a:cubicBezTo>
                    <a:pt x="85" y="81"/>
                    <a:pt x="83" y="85"/>
                    <a:pt x="86" y="85"/>
                  </a:cubicBezTo>
                  <a:cubicBezTo>
                    <a:pt x="86" y="86"/>
                    <a:pt x="86" y="86"/>
                    <a:pt x="86" y="86"/>
                  </a:cubicBezTo>
                  <a:cubicBezTo>
                    <a:pt x="85" y="86"/>
                    <a:pt x="84" y="85"/>
                    <a:pt x="84" y="85"/>
                  </a:cubicBezTo>
                  <a:cubicBezTo>
                    <a:pt x="83" y="85"/>
                    <a:pt x="83" y="87"/>
                    <a:pt x="83" y="88"/>
                  </a:cubicBezTo>
                  <a:cubicBezTo>
                    <a:pt x="83" y="88"/>
                    <a:pt x="82" y="88"/>
                    <a:pt x="82" y="88"/>
                  </a:cubicBezTo>
                  <a:cubicBezTo>
                    <a:pt x="81" y="88"/>
                    <a:pt x="81" y="89"/>
                    <a:pt x="81" y="90"/>
                  </a:cubicBezTo>
                  <a:moveTo>
                    <a:pt x="37" y="65"/>
                  </a:moveTo>
                  <a:cubicBezTo>
                    <a:pt x="37" y="65"/>
                    <a:pt x="37" y="65"/>
                    <a:pt x="38" y="64"/>
                  </a:cubicBezTo>
                  <a:cubicBezTo>
                    <a:pt x="38" y="64"/>
                    <a:pt x="38" y="64"/>
                    <a:pt x="39" y="64"/>
                  </a:cubicBezTo>
                  <a:cubicBezTo>
                    <a:pt x="39" y="64"/>
                    <a:pt x="39" y="64"/>
                    <a:pt x="39" y="64"/>
                  </a:cubicBezTo>
                  <a:cubicBezTo>
                    <a:pt x="37" y="66"/>
                    <a:pt x="39" y="67"/>
                    <a:pt x="40" y="69"/>
                  </a:cubicBezTo>
                  <a:cubicBezTo>
                    <a:pt x="40" y="71"/>
                    <a:pt x="39" y="69"/>
                    <a:pt x="39" y="71"/>
                  </a:cubicBezTo>
                  <a:cubicBezTo>
                    <a:pt x="39" y="71"/>
                    <a:pt x="39" y="71"/>
                    <a:pt x="39" y="71"/>
                  </a:cubicBezTo>
                  <a:cubicBezTo>
                    <a:pt x="38" y="71"/>
                    <a:pt x="38" y="71"/>
                    <a:pt x="37" y="71"/>
                  </a:cubicBezTo>
                  <a:cubicBezTo>
                    <a:pt x="36" y="74"/>
                    <a:pt x="37" y="77"/>
                    <a:pt x="37" y="80"/>
                  </a:cubicBezTo>
                  <a:cubicBezTo>
                    <a:pt x="36" y="80"/>
                    <a:pt x="36" y="80"/>
                    <a:pt x="35" y="80"/>
                  </a:cubicBezTo>
                  <a:cubicBezTo>
                    <a:pt x="35" y="80"/>
                    <a:pt x="34" y="80"/>
                    <a:pt x="33" y="80"/>
                  </a:cubicBezTo>
                  <a:cubicBezTo>
                    <a:pt x="33" y="77"/>
                    <a:pt x="33" y="73"/>
                    <a:pt x="36" y="73"/>
                  </a:cubicBezTo>
                  <a:cubicBezTo>
                    <a:pt x="36" y="73"/>
                    <a:pt x="36" y="73"/>
                    <a:pt x="36" y="73"/>
                  </a:cubicBezTo>
                  <a:cubicBezTo>
                    <a:pt x="35" y="71"/>
                    <a:pt x="34" y="71"/>
                    <a:pt x="35" y="68"/>
                  </a:cubicBezTo>
                  <a:cubicBezTo>
                    <a:pt x="35" y="68"/>
                    <a:pt x="36" y="68"/>
                    <a:pt x="36" y="68"/>
                  </a:cubicBezTo>
                  <a:cubicBezTo>
                    <a:pt x="36" y="68"/>
                    <a:pt x="37" y="67"/>
                    <a:pt x="37" y="67"/>
                  </a:cubicBezTo>
                  <a:cubicBezTo>
                    <a:pt x="37" y="66"/>
                    <a:pt x="36" y="66"/>
                    <a:pt x="36" y="65"/>
                  </a:cubicBezTo>
                  <a:cubicBezTo>
                    <a:pt x="36" y="65"/>
                    <a:pt x="36" y="65"/>
                    <a:pt x="37" y="65"/>
                  </a:cubicBezTo>
                  <a:moveTo>
                    <a:pt x="140" y="60"/>
                  </a:moveTo>
                  <a:cubicBezTo>
                    <a:pt x="140" y="60"/>
                    <a:pt x="140" y="60"/>
                    <a:pt x="139" y="60"/>
                  </a:cubicBezTo>
                  <a:cubicBezTo>
                    <a:pt x="139" y="59"/>
                    <a:pt x="140" y="59"/>
                    <a:pt x="140" y="59"/>
                  </a:cubicBezTo>
                  <a:cubicBezTo>
                    <a:pt x="140" y="59"/>
                    <a:pt x="140" y="59"/>
                    <a:pt x="140" y="59"/>
                  </a:cubicBezTo>
                  <a:cubicBezTo>
                    <a:pt x="140" y="60"/>
                    <a:pt x="140" y="60"/>
                    <a:pt x="140" y="60"/>
                  </a:cubicBezTo>
                  <a:cubicBezTo>
                    <a:pt x="140" y="60"/>
                    <a:pt x="140" y="60"/>
                    <a:pt x="140" y="60"/>
                  </a:cubicBezTo>
                  <a:moveTo>
                    <a:pt x="167" y="51"/>
                  </a:moveTo>
                  <a:cubicBezTo>
                    <a:pt x="167" y="51"/>
                    <a:pt x="167" y="51"/>
                    <a:pt x="167" y="51"/>
                  </a:cubicBezTo>
                  <a:cubicBezTo>
                    <a:pt x="167" y="51"/>
                    <a:pt x="167" y="51"/>
                    <a:pt x="167" y="51"/>
                  </a:cubicBezTo>
                  <a:cubicBezTo>
                    <a:pt x="167" y="51"/>
                    <a:pt x="167" y="51"/>
                    <a:pt x="167" y="51"/>
                  </a:cubicBezTo>
                  <a:cubicBezTo>
                    <a:pt x="167" y="52"/>
                    <a:pt x="167" y="52"/>
                    <a:pt x="167" y="52"/>
                  </a:cubicBezTo>
                  <a:cubicBezTo>
                    <a:pt x="167" y="52"/>
                    <a:pt x="167" y="52"/>
                    <a:pt x="167" y="51"/>
                  </a:cubicBezTo>
                  <a:cubicBezTo>
                    <a:pt x="167" y="51"/>
                    <a:pt x="167" y="51"/>
                    <a:pt x="167" y="51"/>
                  </a:cubicBezTo>
                  <a:moveTo>
                    <a:pt x="80" y="50"/>
                  </a:moveTo>
                  <a:cubicBezTo>
                    <a:pt x="80" y="50"/>
                    <a:pt x="80" y="50"/>
                    <a:pt x="80" y="49"/>
                  </a:cubicBezTo>
                  <a:cubicBezTo>
                    <a:pt x="80" y="49"/>
                    <a:pt x="81" y="49"/>
                    <a:pt x="81" y="49"/>
                  </a:cubicBezTo>
                  <a:cubicBezTo>
                    <a:pt x="81" y="49"/>
                    <a:pt x="81" y="49"/>
                    <a:pt x="81" y="50"/>
                  </a:cubicBezTo>
                  <a:cubicBezTo>
                    <a:pt x="81" y="50"/>
                    <a:pt x="81" y="50"/>
                    <a:pt x="80" y="50"/>
                  </a:cubicBezTo>
                  <a:moveTo>
                    <a:pt x="149" y="44"/>
                  </a:moveTo>
                  <a:cubicBezTo>
                    <a:pt x="149" y="44"/>
                    <a:pt x="150" y="43"/>
                    <a:pt x="150" y="42"/>
                  </a:cubicBezTo>
                  <a:cubicBezTo>
                    <a:pt x="152" y="42"/>
                    <a:pt x="149" y="45"/>
                    <a:pt x="151" y="45"/>
                  </a:cubicBezTo>
                  <a:cubicBezTo>
                    <a:pt x="150" y="47"/>
                    <a:pt x="147" y="48"/>
                    <a:pt x="145" y="49"/>
                  </a:cubicBezTo>
                  <a:cubicBezTo>
                    <a:pt x="144" y="47"/>
                    <a:pt x="145" y="47"/>
                    <a:pt x="144" y="45"/>
                  </a:cubicBezTo>
                  <a:cubicBezTo>
                    <a:pt x="145" y="45"/>
                    <a:pt x="146" y="46"/>
                    <a:pt x="146" y="46"/>
                  </a:cubicBezTo>
                  <a:cubicBezTo>
                    <a:pt x="147" y="46"/>
                    <a:pt x="148" y="45"/>
                    <a:pt x="148" y="44"/>
                  </a:cubicBezTo>
                  <a:cubicBezTo>
                    <a:pt x="148" y="44"/>
                    <a:pt x="148" y="44"/>
                    <a:pt x="149" y="44"/>
                  </a:cubicBezTo>
                  <a:moveTo>
                    <a:pt x="158" y="38"/>
                  </a:moveTo>
                  <a:cubicBezTo>
                    <a:pt x="158" y="37"/>
                    <a:pt x="158" y="37"/>
                    <a:pt x="158" y="37"/>
                  </a:cubicBezTo>
                  <a:cubicBezTo>
                    <a:pt x="158" y="37"/>
                    <a:pt x="159" y="37"/>
                    <a:pt x="159" y="37"/>
                  </a:cubicBezTo>
                  <a:cubicBezTo>
                    <a:pt x="159" y="38"/>
                    <a:pt x="159" y="38"/>
                    <a:pt x="159" y="38"/>
                  </a:cubicBezTo>
                  <a:cubicBezTo>
                    <a:pt x="159" y="38"/>
                    <a:pt x="158" y="38"/>
                    <a:pt x="158" y="38"/>
                  </a:cubicBezTo>
                  <a:moveTo>
                    <a:pt x="130" y="38"/>
                  </a:moveTo>
                  <a:cubicBezTo>
                    <a:pt x="130" y="38"/>
                    <a:pt x="129" y="38"/>
                    <a:pt x="129" y="38"/>
                  </a:cubicBezTo>
                  <a:cubicBezTo>
                    <a:pt x="129" y="37"/>
                    <a:pt x="129" y="37"/>
                    <a:pt x="128" y="37"/>
                  </a:cubicBezTo>
                  <a:cubicBezTo>
                    <a:pt x="128" y="36"/>
                    <a:pt x="128" y="35"/>
                    <a:pt x="128" y="35"/>
                  </a:cubicBezTo>
                  <a:cubicBezTo>
                    <a:pt x="129" y="35"/>
                    <a:pt x="129" y="35"/>
                    <a:pt x="130" y="35"/>
                  </a:cubicBezTo>
                  <a:cubicBezTo>
                    <a:pt x="130" y="36"/>
                    <a:pt x="130" y="36"/>
                    <a:pt x="130" y="36"/>
                  </a:cubicBezTo>
                  <a:cubicBezTo>
                    <a:pt x="131" y="36"/>
                    <a:pt x="131" y="36"/>
                    <a:pt x="132" y="36"/>
                  </a:cubicBezTo>
                  <a:cubicBezTo>
                    <a:pt x="132" y="36"/>
                    <a:pt x="132" y="36"/>
                    <a:pt x="132" y="36"/>
                  </a:cubicBezTo>
                  <a:cubicBezTo>
                    <a:pt x="132" y="36"/>
                    <a:pt x="132" y="36"/>
                    <a:pt x="132" y="36"/>
                  </a:cubicBezTo>
                  <a:cubicBezTo>
                    <a:pt x="132" y="37"/>
                    <a:pt x="131" y="38"/>
                    <a:pt x="130" y="38"/>
                  </a:cubicBezTo>
                  <a:moveTo>
                    <a:pt x="153" y="34"/>
                  </a:moveTo>
                  <a:cubicBezTo>
                    <a:pt x="153" y="34"/>
                    <a:pt x="153" y="34"/>
                    <a:pt x="153" y="34"/>
                  </a:cubicBezTo>
                  <a:cubicBezTo>
                    <a:pt x="153" y="33"/>
                    <a:pt x="153" y="32"/>
                    <a:pt x="153" y="31"/>
                  </a:cubicBezTo>
                  <a:cubicBezTo>
                    <a:pt x="154" y="31"/>
                    <a:pt x="155" y="34"/>
                    <a:pt x="153" y="34"/>
                  </a:cubicBezTo>
                  <a:moveTo>
                    <a:pt x="36" y="30"/>
                  </a:moveTo>
                  <a:cubicBezTo>
                    <a:pt x="36" y="30"/>
                    <a:pt x="36" y="29"/>
                    <a:pt x="36" y="29"/>
                  </a:cubicBezTo>
                  <a:cubicBezTo>
                    <a:pt x="36" y="29"/>
                    <a:pt x="36" y="29"/>
                    <a:pt x="36" y="29"/>
                  </a:cubicBezTo>
                  <a:cubicBezTo>
                    <a:pt x="36" y="29"/>
                    <a:pt x="37" y="29"/>
                    <a:pt x="37" y="29"/>
                  </a:cubicBezTo>
                  <a:cubicBezTo>
                    <a:pt x="37" y="29"/>
                    <a:pt x="37" y="30"/>
                    <a:pt x="36" y="30"/>
                  </a:cubicBezTo>
                  <a:moveTo>
                    <a:pt x="62" y="25"/>
                  </a:moveTo>
                  <a:cubicBezTo>
                    <a:pt x="62" y="25"/>
                    <a:pt x="61" y="25"/>
                    <a:pt x="61" y="24"/>
                  </a:cubicBezTo>
                  <a:cubicBezTo>
                    <a:pt x="62" y="24"/>
                    <a:pt x="62" y="24"/>
                    <a:pt x="62" y="24"/>
                  </a:cubicBezTo>
                  <a:cubicBezTo>
                    <a:pt x="62" y="24"/>
                    <a:pt x="62" y="24"/>
                    <a:pt x="62" y="24"/>
                  </a:cubicBezTo>
                  <a:cubicBezTo>
                    <a:pt x="62" y="25"/>
                    <a:pt x="62" y="25"/>
                    <a:pt x="62" y="25"/>
                  </a:cubicBezTo>
                  <a:moveTo>
                    <a:pt x="72" y="28"/>
                  </a:moveTo>
                  <a:cubicBezTo>
                    <a:pt x="74" y="26"/>
                    <a:pt x="70" y="21"/>
                    <a:pt x="74" y="20"/>
                  </a:cubicBezTo>
                  <a:cubicBezTo>
                    <a:pt x="74" y="21"/>
                    <a:pt x="75" y="28"/>
                    <a:pt x="72" y="28"/>
                  </a:cubicBezTo>
                  <a:moveTo>
                    <a:pt x="138" y="21"/>
                  </a:moveTo>
                  <a:cubicBezTo>
                    <a:pt x="137" y="21"/>
                    <a:pt x="137" y="20"/>
                    <a:pt x="137" y="19"/>
                  </a:cubicBezTo>
                  <a:cubicBezTo>
                    <a:pt x="138" y="19"/>
                    <a:pt x="138" y="20"/>
                    <a:pt x="138" y="21"/>
                  </a:cubicBezTo>
                  <a:cubicBezTo>
                    <a:pt x="138" y="21"/>
                    <a:pt x="138" y="21"/>
                    <a:pt x="138" y="21"/>
                  </a:cubicBezTo>
                  <a:moveTo>
                    <a:pt x="54" y="19"/>
                  </a:moveTo>
                  <a:cubicBezTo>
                    <a:pt x="53" y="19"/>
                    <a:pt x="53" y="18"/>
                    <a:pt x="53" y="17"/>
                  </a:cubicBezTo>
                  <a:cubicBezTo>
                    <a:pt x="53" y="17"/>
                    <a:pt x="53" y="17"/>
                    <a:pt x="53" y="17"/>
                  </a:cubicBezTo>
                  <a:cubicBezTo>
                    <a:pt x="54" y="17"/>
                    <a:pt x="54" y="18"/>
                    <a:pt x="54" y="18"/>
                  </a:cubicBezTo>
                  <a:cubicBezTo>
                    <a:pt x="54" y="18"/>
                    <a:pt x="54" y="18"/>
                    <a:pt x="54" y="18"/>
                  </a:cubicBezTo>
                  <a:cubicBezTo>
                    <a:pt x="54" y="18"/>
                    <a:pt x="54" y="18"/>
                    <a:pt x="54" y="19"/>
                  </a:cubicBezTo>
                  <a:moveTo>
                    <a:pt x="60" y="15"/>
                  </a:moveTo>
                  <a:cubicBezTo>
                    <a:pt x="60" y="15"/>
                    <a:pt x="60" y="15"/>
                    <a:pt x="60" y="14"/>
                  </a:cubicBezTo>
                  <a:cubicBezTo>
                    <a:pt x="60" y="13"/>
                    <a:pt x="60" y="13"/>
                    <a:pt x="60" y="13"/>
                  </a:cubicBezTo>
                  <a:cubicBezTo>
                    <a:pt x="60" y="13"/>
                    <a:pt x="60" y="14"/>
                    <a:pt x="60" y="14"/>
                  </a:cubicBezTo>
                  <a:cubicBezTo>
                    <a:pt x="60" y="15"/>
                    <a:pt x="60" y="15"/>
                    <a:pt x="60" y="15"/>
                  </a:cubicBezTo>
                  <a:moveTo>
                    <a:pt x="122" y="13"/>
                  </a:moveTo>
                  <a:cubicBezTo>
                    <a:pt x="122" y="13"/>
                    <a:pt x="123" y="13"/>
                    <a:pt x="123" y="12"/>
                  </a:cubicBezTo>
                  <a:cubicBezTo>
                    <a:pt x="124" y="12"/>
                    <a:pt x="124" y="12"/>
                    <a:pt x="124" y="12"/>
                  </a:cubicBezTo>
                  <a:cubicBezTo>
                    <a:pt x="124" y="13"/>
                    <a:pt x="124" y="13"/>
                    <a:pt x="124" y="14"/>
                  </a:cubicBezTo>
                  <a:cubicBezTo>
                    <a:pt x="123" y="13"/>
                    <a:pt x="123" y="13"/>
                    <a:pt x="122" y="13"/>
                  </a:cubicBezTo>
                  <a:cubicBezTo>
                    <a:pt x="122" y="13"/>
                    <a:pt x="122" y="13"/>
                    <a:pt x="122" y="13"/>
                  </a:cubicBezTo>
                  <a:moveTo>
                    <a:pt x="108" y="9"/>
                  </a:moveTo>
                  <a:cubicBezTo>
                    <a:pt x="107" y="9"/>
                    <a:pt x="106" y="9"/>
                    <a:pt x="106" y="7"/>
                  </a:cubicBezTo>
                  <a:cubicBezTo>
                    <a:pt x="107" y="7"/>
                    <a:pt x="107" y="7"/>
                    <a:pt x="107" y="7"/>
                  </a:cubicBezTo>
                  <a:cubicBezTo>
                    <a:pt x="107" y="7"/>
                    <a:pt x="108" y="8"/>
                    <a:pt x="108" y="8"/>
                  </a:cubicBezTo>
                  <a:cubicBezTo>
                    <a:pt x="108" y="8"/>
                    <a:pt x="109" y="9"/>
                    <a:pt x="109" y="9"/>
                  </a:cubicBezTo>
                  <a:cubicBezTo>
                    <a:pt x="109" y="9"/>
                    <a:pt x="109" y="9"/>
                    <a:pt x="109" y="9"/>
                  </a:cubicBezTo>
                  <a:cubicBezTo>
                    <a:pt x="109" y="9"/>
                    <a:pt x="109" y="9"/>
                    <a:pt x="108" y="9"/>
                  </a:cubicBezTo>
                  <a:moveTo>
                    <a:pt x="112" y="7"/>
                  </a:moveTo>
                  <a:cubicBezTo>
                    <a:pt x="112" y="7"/>
                    <a:pt x="112" y="7"/>
                    <a:pt x="112" y="7"/>
                  </a:cubicBezTo>
                  <a:cubicBezTo>
                    <a:pt x="112" y="7"/>
                    <a:pt x="112" y="6"/>
                    <a:pt x="112" y="6"/>
                  </a:cubicBezTo>
                  <a:cubicBezTo>
                    <a:pt x="113" y="6"/>
                    <a:pt x="113" y="7"/>
                    <a:pt x="113" y="7"/>
                  </a:cubicBezTo>
                  <a:cubicBezTo>
                    <a:pt x="113" y="7"/>
                    <a:pt x="112" y="7"/>
                    <a:pt x="112" y="7"/>
                  </a:cubicBezTo>
                  <a:moveTo>
                    <a:pt x="102" y="10"/>
                  </a:moveTo>
                  <a:cubicBezTo>
                    <a:pt x="103" y="9"/>
                    <a:pt x="103" y="7"/>
                    <a:pt x="103" y="5"/>
                  </a:cubicBezTo>
                  <a:cubicBezTo>
                    <a:pt x="104" y="7"/>
                    <a:pt x="106" y="11"/>
                    <a:pt x="109" y="11"/>
                  </a:cubicBezTo>
                  <a:cubicBezTo>
                    <a:pt x="110" y="11"/>
                    <a:pt x="111" y="10"/>
                    <a:pt x="112" y="9"/>
                  </a:cubicBezTo>
                  <a:cubicBezTo>
                    <a:pt x="113" y="10"/>
                    <a:pt x="112" y="12"/>
                    <a:pt x="114" y="12"/>
                  </a:cubicBezTo>
                  <a:cubicBezTo>
                    <a:pt x="114" y="12"/>
                    <a:pt x="114" y="12"/>
                    <a:pt x="114" y="12"/>
                  </a:cubicBezTo>
                  <a:cubicBezTo>
                    <a:pt x="115" y="12"/>
                    <a:pt x="115" y="12"/>
                    <a:pt x="115" y="12"/>
                  </a:cubicBezTo>
                  <a:cubicBezTo>
                    <a:pt x="115" y="12"/>
                    <a:pt x="116" y="12"/>
                    <a:pt x="116" y="11"/>
                  </a:cubicBezTo>
                  <a:cubicBezTo>
                    <a:pt x="116" y="11"/>
                    <a:pt x="117" y="11"/>
                    <a:pt x="117" y="11"/>
                  </a:cubicBezTo>
                  <a:cubicBezTo>
                    <a:pt x="117" y="11"/>
                    <a:pt x="117" y="11"/>
                    <a:pt x="118" y="11"/>
                  </a:cubicBezTo>
                  <a:cubicBezTo>
                    <a:pt x="117" y="15"/>
                    <a:pt x="125" y="14"/>
                    <a:pt x="128" y="17"/>
                  </a:cubicBezTo>
                  <a:cubicBezTo>
                    <a:pt x="130" y="17"/>
                    <a:pt x="129" y="14"/>
                    <a:pt x="130" y="14"/>
                  </a:cubicBezTo>
                  <a:cubicBezTo>
                    <a:pt x="131" y="14"/>
                    <a:pt x="131" y="14"/>
                    <a:pt x="131" y="15"/>
                  </a:cubicBezTo>
                  <a:cubicBezTo>
                    <a:pt x="132" y="22"/>
                    <a:pt x="141" y="22"/>
                    <a:pt x="146" y="26"/>
                  </a:cubicBezTo>
                  <a:cubicBezTo>
                    <a:pt x="150" y="34"/>
                    <a:pt x="161" y="40"/>
                    <a:pt x="163" y="49"/>
                  </a:cubicBezTo>
                  <a:cubicBezTo>
                    <a:pt x="163" y="49"/>
                    <a:pt x="163" y="49"/>
                    <a:pt x="163" y="49"/>
                  </a:cubicBezTo>
                  <a:cubicBezTo>
                    <a:pt x="164" y="49"/>
                    <a:pt x="164" y="48"/>
                    <a:pt x="164" y="48"/>
                  </a:cubicBezTo>
                  <a:cubicBezTo>
                    <a:pt x="163" y="47"/>
                    <a:pt x="163" y="46"/>
                    <a:pt x="164" y="46"/>
                  </a:cubicBezTo>
                  <a:cubicBezTo>
                    <a:pt x="164" y="46"/>
                    <a:pt x="164" y="46"/>
                    <a:pt x="164" y="46"/>
                  </a:cubicBezTo>
                  <a:cubicBezTo>
                    <a:pt x="176" y="75"/>
                    <a:pt x="176" y="106"/>
                    <a:pt x="161" y="134"/>
                  </a:cubicBezTo>
                  <a:cubicBezTo>
                    <a:pt x="161" y="133"/>
                    <a:pt x="160" y="133"/>
                    <a:pt x="160" y="133"/>
                  </a:cubicBezTo>
                  <a:cubicBezTo>
                    <a:pt x="159" y="133"/>
                    <a:pt x="158" y="134"/>
                    <a:pt x="158" y="136"/>
                  </a:cubicBezTo>
                  <a:cubicBezTo>
                    <a:pt x="157" y="137"/>
                    <a:pt x="156" y="138"/>
                    <a:pt x="154" y="138"/>
                  </a:cubicBezTo>
                  <a:cubicBezTo>
                    <a:pt x="154" y="138"/>
                    <a:pt x="154" y="138"/>
                    <a:pt x="154" y="138"/>
                  </a:cubicBezTo>
                  <a:cubicBezTo>
                    <a:pt x="154" y="140"/>
                    <a:pt x="154" y="140"/>
                    <a:pt x="154" y="142"/>
                  </a:cubicBezTo>
                  <a:cubicBezTo>
                    <a:pt x="152" y="142"/>
                    <a:pt x="150" y="144"/>
                    <a:pt x="148" y="144"/>
                  </a:cubicBezTo>
                  <a:cubicBezTo>
                    <a:pt x="148" y="144"/>
                    <a:pt x="148" y="144"/>
                    <a:pt x="148" y="144"/>
                  </a:cubicBezTo>
                  <a:cubicBezTo>
                    <a:pt x="148" y="145"/>
                    <a:pt x="148" y="147"/>
                    <a:pt x="149" y="147"/>
                  </a:cubicBezTo>
                  <a:cubicBezTo>
                    <a:pt x="149" y="148"/>
                    <a:pt x="145" y="148"/>
                    <a:pt x="144" y="148"/>
                  </a:cubicBezTo>
                  <a:cubicBezTo>
                    <a:pt x="144" y="150"/>
                    <a:pt x="145" y="151"/>
                    <a:pt x="144" y="151"/>
                  </a:cubicBezTo>
                  <a:cubicBezTo>
                    <a:pt x="144" y="151"/>
                    <a:pt x="143" y="151"/>
                    <a:pt x="143" y="151"/>
                  </a:cubicBezTo>
                  <a:cubicBezTo>
                    <a:pt x="140" y="151"/>
                    <a:pt x="138" y="154"/>
                    <a:pt x="137" y="156"/>
                  </a:cubicBezTo>
                  <a:cubicBezTo>
                    <a:pt x="132" y="157"/>
                    <a:pt x="128" y="159"/>
                    <a:pt x="124" y="162"/>
                  </a:cubicBezTo>
                  <a:cubicBezTo>
                    <a:pt x="121" y="162"/>
                    <a:pt x="118" y="162"/>
                    <a:pt x="119" y="165"/>
                  </a:cubicBezTo>
                  <a:cubicBezTo>
                    <a:pt x="119" y="165"/>
                    <a:pt x="118" y="165"/>
                    <a:pt x="118" y="165"/>
                  </a:cubicBezTo>
                  <a:cubicBezTo>
                    <a:pt x="117" y="165"/>
                    <a:pt x="116" y="164"/>
                    <a:pt x="115" y="163"/>
                  </a:cubicBezTo>
                  <a:cubicBezTo>
                    <a:pt x="115" y="164"/>
                    <a:pt x="114" y="164"/>
                    <a:pt x="114" y="164"/>
                  </a:cubicBezTo>
                  <a:cubicBezTo>
                    <a:pt x="114" y="164"/>
                    <a:pt x="114" y="164"/>
                    <a:pt x="112" y="163"/>
                  </a:cubicBezTo>
                  <a:cubicBezTo>
                    <a:pt x="111" y="164"/>
                    <a:pt x="113" y="164"/>
                    <a:pt x="112" y="165"/>
                  </a:cubicBezTo>
                  <a:cubicBezTo>
                    <a:pt x="109" y="165"/>
                    <a:pt x="109" y="159"/>
                    <a:pt x="106" y="158"/>
                  </a:cubicBezTo>
                  <a:cubicBezTo>
                    <a:pt x="105" y="158"/>
                    <a:pt x="105" y="159"/>
                    <a:pt x="104" y="159"/>
                  </a:cubicBezTo>
                  <a:cubicBezTo>
                    <a:pt x="104" y="162"/>
                    <a:pt x="105" y="162"/>
                    <a:pt x="105" y="165"/>
                  </a:cubicBezTo>
                  <a:cubicBezTo>
                    <a:pt x="105" y="166"/>
                    <a:pt x="102" y="165"/>
                    <a:pt x="102" y="166"/>
                  </a:cubicBezTo>
                  <a:cubicBezTo>
                    <a:pt x="101" y="165"/>
                    <a:pt x="101" y="163"/>
                    <a:pt x="100" y="162"/>
                  </a:cubicBezTo>
                  <a:cubicBezTo>
                    <a:pt x="99" y="163"/>
                    <a:pt x="99" y="165"/>
                    <a:pt x="100" y="166"/>
                  </a:cubicBezTo>
                  <a:cubicBezTo>
                    <a:pt x="99" y="166"/>
                    <a:pt x="98" y="166"/>
                    <a:pt x="97" y="166"/>
                  </a:cubicBezTo>
                  <a:cubicBezTo>
                    <a:pt x="95" y="166"/>
                    <a:pt x="93" y="166"/>
                    <a:pt x="92" y="166"/>
                  </a:cubicBezTo>
                  <a:cubicBezTo>
                    <a:pt x="90" y="166"/>
                    <a:pt x="88" y="166"/>
                    <a:pt x="87" y="166"/>
                  </a:cubicBezTo>
                  <a:cubicBezTo>
                    <a:pt x="85" y="166"/>
                    <a:pt x="84" y="166"/>
                    <a:pt x="83" y="166"/>
                  </a:cubicBezTo>
                  <a:cubicBezTo>
                    <a:pt x="79" y="165"/>
                    <a:pt x="72" y="163"/>
                    <a:pt x="68" y="163"/>
                  </a:cubicBezTo>
                  <a:cubicBezTo>
                    <a:pt x="67" y="163"/>
                    <a:pt x="67" y="163"/>
                    <a:pt x="67" y="163"/>
                  </a:cubicBezTo>
                  <a:cubicBezTo>
                    <a:pt x="67" y="160"/>
                    <a:pt x="65" y="161"/>
                    <a:pt x="64" y="159"/>
                  </a:cubicBezTo>
                  <a:cubicBezTo>
                    <a:pt x="64" y="160"/>
                    <a:pt x="63" y="160"/>
                    <a:pt x="63" y="160"/>
                  </a:cubicBezTo>
                  <a:cubicBezTo>
                    <a:pt x="62" y="160"/>
                    <a:pt x="61" y="159"/>
                    <a:pt x="60" y="159"/>
                  </a:cubicBezTo>
                  <a:cubicBezTo>
                    <a:pt x="59" y="158"/>
                    <a:pt x="58" y="157"/>
                    <a:pt x="57" y="157"/>
                  </a:cubicBezTo>
                  <a:cubicBezTo>
                    <a:pt x="56" y="157"/>
                    <a:pt x="56" y="157"/>
                    <a:pt x="56" y="157"/>
                  </a:cubicBezTo>
                  <a:cubicBezTo>
                    <a:pt x="56" y="156"/>
                    <a:pt x="56" y="155"/>
                    <a:pt x="55" y="155"/>
                  </a:cubicBezTo>
                  <a:cubicBezTo>
                    <a:pt x="55" y="154"/>
                    <a:pt x="55" y="154"/>
                    <a:pt x="55" y="154"/>
                  </a:cubicBezTo>
                  <a:cubicBezTo>
                    <a:pt x="54" y="154"/>
                    <a:pt x="54" y="155"/>
                    <a:pt x="54" y="155"/>
                  </a:cubicBezTo>
                  <a:cubicBezTo>
                    <a:pt x="54" y="155"/>
                    <a:pt x="53" y="155"/>
                    <a:pt x="53" y="155"/>
                  </a:cubicBezTo>
                  <a:cubicBezTo>
                    <a:pt x="53" y="155"/>
                    <a:pt x="53" y="155"/>
                    <a:pt x="53" y="155"/>
                  </a:cubicBezTo>
                  <a:cubicBezTo>
                    <a:pt x="54" y="153"/>
                    <a:pt x="53" y="154"/>
                    <a:pt x="52" y="152"/>
                  </a:cubicBezTo>
                  <a:cubicBezTo>
                    <a:pt x="51" y="152"/>
                    <a:pt x="53" y="153"/>
                    <a:pt x="52" y="154"/>
                  </a:cubicBezTo>
                  <a:cubicBezTo>
                    <a:pt x="40" y="149"/>
                    <a:pt x="32" y="136"/>
                    <a:pt x="26" y="130"/>
                  </a:cubicBezTo>
                  <a:cubicBezTo>
                    <a:pt x="14" y="111"/>
                    <a:pt x="12" y="78"/>
                    <a:pt x="20" y="55"/>
                  </a:cubicBezTo>
                  <a:cubicBezTo>
                    <a:pt x="24" y="53"/>
                    <a:pt x="28" y="46"/>
                    <a:pt x="28" y="43"/>
                  </a:cubicBezTo>
                  <a:cubicBezTo>
                    <a:pt x="28" y="42"/>
                    <a:pt x="28" y="42"/>
                    <a:pt x="28" y="42"/>
                  </a:cubicBezTo>
                  <a:cubicBezTo>
                    <a:pt x="29" y="42"/>
                    <a:pt x="29" y="42"/>
                    <a:pt x="30" y="43"/>
                  </a:cubicBezTo>
                  <a:cubicBezTo>
                    <a:pt x="35" y="35"/>
                    <a:pt x="42" y="30"/>
                    <a:pt x="48" y="23"/>
                  </a:cubicBezTo>
                  <a:cubicBezTo>
                    <a:pt x="48" y="23"/>
                    <a:pt x="48" y="23"/>
                    <a:pt x="49" y="23"/>
                  </a:cubicBezTo>
                  <a:cubicBezTo>
                    <a:pt x="49" y="23"/>
                    <a:pt x="49" y="23"/>
                    <a:pt x="49" y="23"/>
                  </a:cubicBezTo>
                  <a:cubicBezTo>
                    <a:pt x="49" y="23"/>
                    <a:pt x="50" y="21"/>
                    <a:pt x="50" y="19"/>
                  </a:cubicBezTo>
                  <a:cubicBezTo>
                    <a:pt x="50" y="19"/>
                    <a:pt x="51" y="20"/>
                    <a:pt x="52" y="20"/>
                  </a:cubicBezTo>
                  <a:cubicBezTo>
                    <a:pt x="57" y="20"/>
                    <a:pt x="61" y="17"/>
                    <a:pt x="63" y="14"/>
                  </a:cubicBezTo>
                  <a:cubicBezTo>
                    <a:pt x="64" y="14"/>
                    <a:pt x="64" y="14"/>
                    <a:pt x="65" y="14"/>
                  </a:cubicBezTo>
                  <a:cubicBezTo>
                    <a:pt x="66" y="14"/>
                    <a:pt x="66" y="14"/>
                    <a:pt x="68" y="14"/>
                  </a:cubicBezTo>
                  <a:cubicBezTo>
                    <a:pt x="68" y="12"/>
                    <a:pt x="68" y="11"/>
                    <a:pt x="68" y="11"/>
                  </a:cubicBezTo>
                  <a:cubicBezTo>
                    <a:pt x="70" y="11"/>
                    <a:pt x="72" y="11"/>
                    <a:pt x="75" y="11"/>
                  </a:cubicBezTo>
                  <a:cubicBezTo>
                    <a:pt x="78" y="11"/>
                    <a:pt x="81" y="11"/>
                    <a:pt x="81" y="8"/>
                  </a:cubicBezTo>
                  <a:cubicBezTo>
                    <a:pt x="82" y="8"/>
                    <a:pt x="82" y="8"/>
                    <a:pt x="82" y="8"/>
                  </a:cubicBezTo>
                  <a:cubicBezTo>
                    <a:pt x="82" y="8"/>
                    <a:pt x="83" y="8"/>
                    <a:pt x="83" y="8"/>
                  </a:cubicBezTo>
                  <a:cubicBezTo>
                    <a:pt x="83" y="8"/>
                    <a:pt x="83" y="8"/>
                    <a:pt x="83" y="8"/>
                  </a:cubicBezTo>
                  <a:cubicBezTo>
                    <a:pt x="84" y="8"/>
                    <a:pt x="84" y="8"/>
                    <a:pt x="85" y="7"/>
                  </a:cubicBezTo>
                  <a:cubicBezTo>
                    <a:pt x="85" y="8"/>
                    <a:pt x="84" y="8"/>
                    <a:pt x="84" y="9"/>
                  </a:cubicBezTo>
                  <a:cubicBezTo>
                    <a:pt x="85" y="9"/>
                    <a:pt x="86" y="9"/>
                    <a:pt x="87" y="9"/>
                  </a:cubicBezTo>
                  <a:cubicBezTo>
                    <a:pt x="86" y="8"/>
                    <a:pt x="88" y="6"/>
                    <a:pt x="90" y="5"/>
                  </a:cubicBezTo>
                  <a:cubicBezTo>
                    <a:pt x="90" y="5"/>
                    <a:pt x="90" y="5"/>
                    <a:pt x="90" y="5"/>
                  </a:cubicBezTo>
                  <a:cubicBezTo>
                    <a:pt x="90" y="5"/>
                    <a:pt x="90" y="5"/>
                    <a:pt x="90" y="5"/>
                  </a:cubicBezTo>
                  <a:cubicBezTo>
                    <a:pt x="89" y="6"/>
                    <a:pt x="89" y="7"/>
                    <a:pt x="90" y="7"/>
                  </a:cubicBezTo>
                  <a:cubicBezTo>
                    <a:pt x="90" y="7"/>
                    <a:pt x="91" y="7"/>
                    <a:pt x="91" y="7"/>
                  </a:cubicBezTo>
                  <a:cubicBezTo>
                    <a:pt x="91" y="7"/>
                    <a:pt x="92" y="6"/>
                    <a:pt x="92" y="6"/>
                  </a:cubicBezTo>
                  <a:cubicBezTo>
                    <a:pt x="92" y="6"/>
                    <a:pt x="92" y="6"/>
                    <a:pt x="92" y="6"/>
                  </a:cubicBezTo>
                  <a:cubicBezTo>
                    <a:pt x="92" y="7"/>
                    <a:pt x="92" y="8"/>
                    <a:pt x="92" y="9"/>
                  </a:cubicBezTo>
                  <a:cubicBezTo>
                    <a:pt x="93" y="9"/>
                    <a:pt x="94" y="9"/>
                    <a:pt x="96" y="10"/>
                  </a:cubicBezTo>
                  <a:cubicBezTo>
                    <a:pt x="97" y="10"/>
                    <a:pt x="96" y="6"/>
                    <a:pt x="98" y="6"/>
                  </a:cubicBezTo>
                  <a:cubicBezTo>
                    <a:pt x="98" y="6"/>
                    <a:pt x="98" y="6"/>
                    <a:pt x="98" y="6"/>
                  </a:cubicBezTo>
                  <a:cubicBezTo>
                    <a:pt x="98" y="8"/>
                    <a:pt x="97" y="8"/>
                    <a:pt x="98" y="10"/>
                  </a:cubicBezTo>
                  <a:cubicBezTo>
                    <a:pt x="98" y="9"/>
                    <a:pt x="100" y="9"/>
                    <a:pt x="100" y="7"/>
                  </a:cubicBezTo>
                  <a:cubicBezTo>
                    <a:pt x="100" y="8"/>
                    <a:pt x="100" y="10"/>
                    <a:pt x="102" y="10"/>
                  </a:cubicBezTo>
                  <a:moveTo>
                    <a:pt x="93" y="6"/>
                  </a:moveTo>
                  <a:cubicBezTo>
                    <a:pt x="93" y="6"/>
                    <a:pt x="93" y="6"/>
                    <a:pt x="92" y="6"/>
                  </a:cubicBezTo>
                  <a:cubicBezTo>
                    <a:pt x="92" y="6"/>
                    <a:pt x="93" y="5"/>
                    <a:pt x="93" y="5"/>
                  </a:cubicBezTo>
                  <a:cubicBezTo>
                    <a:pt x="94" y="5"/>
                    <a:pt x="94" y="6"/>
                    <a:pt x="94" y="6"/>
                  </a:cubicBezTo>
                  <a:cubicBezTo>
                    <a:pt x="93" y="6"/>
                    <a:pt x="93" y="6"/>
                    <a:pt x="93" y="6"/>
                  </a:cubicBezTo>
                  <a:moveTo>
                    <a:pt x="82" y="0"/>
                  </a:moveTo>
                  <a:cubicBezTo>
                    <a:pt x="82" y="1"/>
                    <a:pt x="82" y="2"/>
                    <a:pt x="83" y="2"/>
                  </a:cubicBezTo>
                  <a:cubicBezTo>
                    <a:pt x="83" y="1"/>
                    <a:pt x="83" y="0"/>
                    <a:pt x="82" y="0"/>
                  </a:cubicBezTo>
                </a:path>
              </a:pathLst>
            </a:custGeom>
            <a:solidFill>
              <a:schemeClr val="tx1">
                <a:alpha val="21176"/>
              </a:schemeClr>
            </a:solidFill>
            <a:ln w="9525">
              <a:noFill/>
              <a:round/>
              <a:headEnd/>
              <a:tailEnd/>
            </a:ln>
          </p:spPr>
          <p:txBody>
            <a:bodyPr/>
            <a:lstStyle/>
            <a:p>
              <a:endParaRPr lang="zh-CN" altLang="en-US"/>
            </a:p>
          </p:txBody>
        </p:sp>
      </p:grpSp>
      <p:grpSp>
        <p:nvGrpSpPr>
          <p:cNvPr id="19468" name="组合 2">
            <a:extLst>
              <a:ext uri="{FF2B5EF4-FFF2-40B4-BE49-F238E27FC236}">
                <a16:creationId xmlns:a16="http://schemas.microsoft.com/office/drawing/2014/main" id="{D86489FD-B4B0-3DB9-AF7F-C98A142A1631}"/>
              </a:ext>
            </a:extLst>
          </p:cNvPr>
          <p:cNvGrpSpPr>
            <a:grpSpLocks/>
          </p:cNvGrpSpPr>
          <p:nvPr/>
        </p:nvGrpSpPr>
        <p:grpSpPr bwMode="auto">
          <a:xfrm>
            <a:off x="2913888" y="237744"/>
            <a:ext cx="6315456" cy="1444752"/>
            <a:chOff x="-2350" y="-381"/>
            <a:chExt cx="6314549" cy="1444385"/>
          </a:xfrm>
        </p:grpSpPr>
        <p:pic>
          <p:nvPicPr>
            <p:cNvPr id="19470" name="Group 8">
              <a:extLst>
                <a:ext uri="{FF2B5EF4-FFF2-40B4-BE49-F238E27FC236}">
                  <a16:creationId xmlns:a16="http://schemas.microsoft.com/office/drawing/2014/main" id="{34640C4B-DD86-7366-8B9F-7B56C2AFAAB1}"/>
                </a:ext>
              </a:extLst>
            </p:cNvPr>
            <p:cNvPicPr>
              <a:picLocks noChangeAspect="1" noChangeArrowheads="1"/>
            </p:cNvPicPr>
            <p:nvPr/>
          </p:nvPicPr>
          <p:blipFill>
            <a:blip r:embed="rId6"/>
            <a:srcRect/>
            <a:stretch>
              <a:fillRect/>
            </a:stretch>
          </p:blipFill>
          <p:spPr bwMode="auto">
            <a:xfrm>
              <a:off x="-2350" y="-381"/>
              <a:ext cx="6314549" cy="1444385"/>
            </a:xfrm>
            <a:prstGeom prst="rect">
              <a:avLst/>
            </a:prstGeom>
            <a:noFill/>
            <a:ln w="9525">
              <a:noFill/>
              <a:miter lim="800000"/>
              <a:headEnd/>
              <a:tailEnd/>
            </a:ln>
          </p:spPr>
        </p:pic>
        <p:sp>
          <p:nvSpPr>
            <p:cNvPr id="19471" name="文本框 5">
              <a:extLst>
                <a:ext uri="{FF2B5EF4-FFF2-40B4-BE49-F238E27FC236}">
                  <a16:creationId xmlns:a16="http://schemas.microsoft.com/office/drawing/2014/main" id="{5FF611D3-E70D-E321-1ED0-1046F6336AB9}"/>
                </a:ext>
              </a:extLst>
            </p:cNvPr>
            <p:cNvSpPr txBox="1">
              <a:spLocks noChangeArrowheads="1"/>
            </p:cNvSpPr>
            <p:nvPr/>
          </p:nvSpPr>
          <p:spPr bwMode="auto">
            <a:xfrm>
              <a:off x="765581" y="311568"/>
              <a:ext cx="4778699" cy="707706"/>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000" b="1" dirty="0">
                  <a:solidFill>
                    <a:srgbClr val="2C2710"/>
                  </a:solidFill>
                </a:rPr>
                <a:t>Result and Discussion</a:t>
              </a:r>
              <a:endParaRPr lang="zh-CN" altLang="en-US" sz="4000" b="1" dirty="0">
                <a:solidFill>
                  <a:srgbClr val="2C2710"/>
                </a:solidFill>
              </a:endParaRPr>
            </a:p>
          </p:txBody>
        </p:sp>
      </p:grpSp>
      <p:grpSp>
        <p:nvGrpSpPr>
          <p:cNvPr id="7" name="组合 374">
            <a:extLst>
              <a:ext uri="{FF2B5EF4-FFF2-40B4-BE49-F238E27FC236}">
                <a16:creationId xmlns:a16="http://schemas.microsoft.com/office/drawing/2014/main" id="{E2C0849E-6559-11BA-6B8A-97E2623C4C14}"/>
              </a:ext>
            </a:extLst>
          </p:cNvPr>
          <p:cNvGrpSpPr>
            <a:grpSpLocks/>
          </p:cNvGrpSpPr>
          <p:nvPr/>
        </p:nvGrpSpPr>
        <p:grpSpPr bwMode="auto">
          <a:xfrm>
            <a:off x="8461313" y="2278512"/>
            <a:ext cx="3864867" cy="3513674"/>
            <a:chOff x="-460168" y="59712"/>
            <a:chExt cx="4632830" cy="3377657"/>
          </a:xfrm>
        </p:grpSpPr>
        <p:pic>
          <p:nvPicPr>
            <p:cNvPr id="19466" name="图片 354">
              <a:extLst>
                <a:ext uri="{FF2B5EF4-FFF2-40B4-BE49-F238E27FC236}">
                  <a16:creationId xmlns:a16="http://schemas.microsoft.com/office/drawing/2014/main" id="{57674A7B-7639-04F6-4D9A-5B48BB75940F}"/>
                </a:ext>
              </a:extLst>
            </p:cNvPr>
            <p:cNvPicPr>
              <a:picLocks noChangeAspect="1" noChangeArrowheads="1"/>
            </p:cNvPicPr>
            <p:nvPr/>
          </p:nvPicPr>
          <p:blipFill>
            <a:blip r:embed="rId2"/>
            <a:srcRect l="-12820"/>
            <a:stretch>
              <a:fillRect/>
            </a:stretch>
          </p:blipFill>
          <p:spPr bwMode="auto">
            <a:xfrm rot="3181340" flipH="1">
              <a:off x="371835" y="685267"/>
              <a:ext cx="3377657" cy="2126548"/>
            </a:xfrm>
            <a:prstGeom prst="rect">
              <a:avLst/>
            </a:prstGeom>
            <a:noFill/>
            <a:ln w="9525">
              <a:noFill/>
              <a:miter lim="800000"/>
              <a:headEnd/>
              <a:tailEnd/>
            </a:ln>
          </p:spPr>
        </p:pic>
        <p:pic>
          <p:nvPicPr>
            <p:cNvPr id="19467" name="组合 19">
              <a:extLst>
                <a:ext uri="{FF2B5EF4-FFF2-40B4-BE49-F238E27FC236}">
                  <a16:creationId xmlns:a16="http://schemas.microsoft.com/office/drawing/2014/main" id="{3E204660-58F1-545C-4740-93F5B4546973}"/>
                </a:ext>
              </a:extLst>
            </p:cNvPr>
            <p:cNvPicPr>
              <a:picLocks noChangeArrowheads="1"/>
            </p:cNvPicPr>
            <p:nvPr/>
          </p:nvPicPr>
          <p:blipFill>
            <a:blip r:embed="rId7">
              <a:extLst>
                <a:ext uri="{28A0092B-C50C-407E-A947-70E740481C1C}">
                  <a14:useLocalDpi xmlns:a14="http://schemas.microsoft.com/office/drawing/2010/main" val="0"/>
                </a:ext>
              </a:extLst>
            </a:blip>
            <a:srcRect/>
            <a:stretch/>
          </p:blipFill>
          <p:spPr bwMode="auto">
            <a:xfrm>
              <a:off x="-460168" y="1155681"/>
              <a:ext cx="4632830" cy="1330455"/>
            </a:xfrm>
            <a:prstGeom prst="rect">
              <a:avLst/>
            </a:prstGeom>
            <a:noFill/>
            <a:ln w="9525">
              <a:noFill/>
              <a:miter lim="800000"/>
              <a:headEnd/>
              <a:tailEnd/>
            </a:ln>
          </p:spPr>
        </p:pic>
      </p:grpSp>
      <p:sp>
        <p:nvSpPr>
          <p:cNvPr id="8213" name="矩形 360">
            <a:extLst>
              <a:ext uri="{FF2B5EF4-FFF2-40B4-BE49-F238E27FC236}">
                <a16:creationId xmlns:a16="http://schemas.microsoft.com/office/drawing/2014/main" id="{0CBDA838-DE1D-A83C-CADB-876506522985}"/>
              </a:ext>
            </a:extLst>
          </p:cNvPr>
          <p:cNvSpPr>
            <a:spLocks noChangeArrowheads="1"/>
          </p:cNvSpPr>
          <p:nvPr/>
        </p:nvSpPr>
        <p:spPr bwMode="auto">
          <a:xfrm>
            <a:off x="2160132" y="2951939"/>
            <a:ext cx="6297725" cy="2554545"/>
          </a:xfrm>
          <a:prstGeom prst="rect">
            <a:avLst/>
          </a:prstGeom>
          <a:noFill/>
          <a:ln w="9525">
            <a:noFill/>
            <a:miter lim="800000"/>
            <a:headEnd/>
            <a:tailEnd/>
          </a:ln>
        </p:spPr>
        <p:txBody>
          <a:bodyPr wrap="square">
            <a:spAutoFit/>
          </a:bodyPr>
          <a:lstStyle/>
          <a:p>
            <a:pPr algn="just" eaLnBrk="1" hangingPunct="1">
              <a:buFont typeface="Arial" pitchFamily="34" charset="0"/>
              <a:buNone/>
            </a:pPr>
            <a:r>
              <a:rPr lang="en-US" sz="2000" dirty="0">
                <a:solidFill>
                  <a:srgbClr val="000000"/>
                </a:solidFill>
                <a:effectLst/>
                <a:latin typeface="Helvetica" panose="020B0604020202020204" pitchFamily="34" charset="0"/>
                <a:ea typeface="DengXian" panose="02010600030101010101" pitchFamily="2" charset="-122"/>
              </a:rPr>
              <a:t>The data highlights a troubling gap: of the 40 inclusive primary schools, only 11 have a GPK (specialized support teachers), while just 2 of the 92 non-inclusive schools do. With an average of only one GPK in inclusive schools, this disparity hinders personalized learning and effective interventions for dyslexic students. We must advocate for more resources to ensure all students receive the support they need.</a:t>
            </a:r>
            <a:endParaRPr lang="zh-CN" altLang="en-US" sz="2000" dirty="0">
              <a:solidFill>
                <a:srgbClr val="000000"/>
              </a:solidFill>
              <a:latin typeface="微软雅黑" pitchFamily="34" charset="-122"/>
              <a:ea typeface="微软雅黑" pitchFamily="34" charset="-122"/>
            </a:endParaRPr>
          </a:p>
        </p:txBody>
      </p:sp>
      <p:grpSp>
        <p:nvGrpSpPr>
          <p:cNvPr id="8" name="组合 375">
            <a:extLst>
              <a:ext uri="{FF2B5EF4-FFF2-40B4-BE49-F238E27FC236}">
                <a16:creationId xmlns:a16="http://schemas.microsoft.com/office/drawing/2014/main" id="{289C71CC-E26C-8F74-F875-015E11511C2C}"/>
              </a:ext>
            </a:extLst>
          </p:cNvPr>
          <p:cNvGrpSpPr>
            <a:grpSpLocks/>
          </p:cNvGrpSpPr>
          <p:nvPr/>
        </p:nvGrpSpPr>
        <p:grpSpPr bwMode="auto">
          <a:xfrm>
            <a:off x="3393081" y="2190011"/>
            <a:ext cx="3905250" cy="400110"/>
            <a:chOff x="0" y="0"/>
            <a:chExt cx="3905165" cy="400170"/>
          </a:xfrm>
        </p:grpSpPr>
        <p:sp>
          <p:nvSpPr>
            <p:cNvPr id="19464" name="矩形 365">
              <a:extLst>
                <a:ext uri="{FF2B5EF4-FFF2-40B4-BE49-F238E27FC236}">
                  <a16:creationId xmlns:a16="http://schemas.microsoft.com/office/drawing/2014/main" id="{47AB4925-FA82-164E-80C1-FE86CF792A25}"/>
                </a:ext>
              </a:extLst>
            </p:cNvPr>
            <p:cNvSpPr>
              <a:spLocks noChangeArrowheads="1"/>
            </p:cNvSpPr>
            <p:nvPr/>
          </p:nvSpPr>
          <p:spPr bwMode="auto">
            <a:xfrm>
              <a:off x="1219173" y="0"/>
              <a:ext cx="931902" cy="400170"/>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2000" dirty="0">
                  <a:solidFill>
                    <a:srgbClr val="2C2710"/>
                  </a:solidFill>
                  <a:latin typeface="微软雅黑" pitchFamily="34" charset="-122"/>
                  <a:ea typeface="微软雅黑" pitchFamily="34" charset="-122"/>
                </a:rPr>
                <a:t>Result</a:t>
              </a:r>
              <a:endParaRPr lang="zh-CN" altLang="en-US" sz="2000" dirty="0"/>
            </a:p>
          </p:txBody>
        </p:sp>
        <p:cxnSp>
          <p:nvCxnSpPr>
            <p:cNvPr id="19465" name="直接连接符 372">
              <a:extLst>
                <a:ext uri="{FF2B5EF4-FFF2-40B4-BE49-F238E27FC236}">
                  <a16:creationId xmlns:a16="http://schemas.microsoft.com/office/drawing/2014/main" id="{87A08854-C8C9-A70C-73E1-F68B21EA4C63}"/>
                </a:ext>
              </a:extLst>
            </p:cNvPr>
            <p:cNvCxnSpPr>
              <a:cxnSpLocks noChangeShapeType="1"/>
            </p:cNvCxnSpPr>
            <p:nvPr/>
          </p:nvCxnSpPr>
          <p:spPr bwMode="auto">
            <a:xfrm>
              <a:off x="0" y="376293"/>
              <a:ext cx="3905165" cy="9526"/>
            </a:xfrm>
            <a:prstGeom prst="line">
              <a:avLst/>
            </a:prstGeom>
            <a:noFill/>
            <a:ln w="6350">
              <a:solidFill>
                <a:schemeClr val="tx1"/>
              </a:solidFill>
              <a:prstDash val="dash"/>
              <a:round/>
              <a:headEnd/>
              <a:tailEnd/>
            </a:ln>
          </p:spPr>
        </p:cxnSp>
      </p:grpSp>
    </p:spTree>
    <p:extLst>
      <p:ext uri="{BB962C8B-B14F-4D97-AF65-F5344CB8AC3E}">
        <p14:creationId xmlns:p14="http://schemas.microsoft.com/office/powerpoint/2010/main" val="35585638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00" name="矩形 23"/>
          <p:cNvSpPr>
            <a:spLocks noChangeArrowheads="1"/>
          </p:cNvSpPr>
          <p:nvPr/>
        </p:nvSpPr>
        <p:spPr bwMode="auto">
          <a:xfrm>
            <a:off x="2411413" y="1747067"/>
            <a:ext cx="7646988" cy="185738"/>
          </a:xfrm>
          <a:prstGeom prst="rect">
            <a:avLst/>
          </a:prstGeom>
          <a:solidFill>
            <a:srgbClr val="D6CB8B"/>
          </a:solidFill>
          <a:ln w="9525">
            <a:noFill/>
            <a:miter lim="800000"/>
            <a:headEnd/>
            <a:tailEnd/>
          </a:ln>
        </p:spPr>
        <p:txBody>
          <a:bodyPr anchor="ctr"/>
          <a:lstStyle/>
          <a:p>
            <a:pPr algn="ctr" eaLnBrk="1" hangingPunct="1">
              <a:buFont typeface="Arial" pitchFamily="34" charset="0"/>
              <a:buNone/>
            </a:pPr>
            <a:endParaRPr lang="zh-CN" altLang="en-US">
              <a:solidFill>
                <a:srgbClr val="FDFBE9"/>
              </a:solidFill>
            </a:endParaRPr>
          </a:p>
        </p:txBody>
      </p:sp>
      <p:grpSp>
        <p:nvGrpSpPr>
          <p:cNvPr id="3" name="组合 32"/>
          <p:cNvGrpSpPr>
            <a:grpSpLocks/>
          </p:cNvGrpSpPr>
          <p:nvPr/>
        </p:nvGrpSpPr>
        <p:grpSpPr bwMode="auto">
          <a:xfrm>
            <a:off x="885825" y="1661017"/>
            <a:ext cx="10564115" cy="4848142"/>
            <a:chOff x="0" y="-996939"/>
            <a:chExt cx="10564758" cy="4848627"/>
          </a:xfrm>
        </p:grpSpPr>
        <p:grpSp>
          <p:nvGrpSpPr>
            <p:cNvPr id="28685" name="组合 18"/>
            <p:cNvGrpSpPr>
              <a:grpSpLocks noChangeAspect="1"/>
            </p:cNvGrpSpPr>
            <p:nvPr/>
          </p:nvGrpSpPr>
          <p:grpSpPr bwMode="auto">
            <a:xfrm>
              <a:off x="0" y="-276740"/>
              <a:ext cx="3174581" cy="3076282"/>
              <a:chOff x="0" y="-2495356"/>
              <a:chExt cx="6829619" cy="6618143"/>
            </a:xfrm>
          </p:grpSpPr>
          <p:pic>
            <p:nvPicPr>
              <p:cNvPr id="28697" name="图片 19"/>
              <p:cNvPicPr>
                <a:picLocks noChangeAspect="1" noChangeArrowheads="1"/>
              </p:cNvPicPr>
              <p:nvPr/>
            </p:nvPicPr>
            <p:blipFill>
              <a:blip r:embed="rId2"/>
              <a:srcRect r="46722" b="35516"/>
              <a:stretch>
                <a:fillRect/>
              </a:stretch>
            </p:blipFill>
            <p:spPr bwMode="auto">
              <a:xfrm rot="3973013" flipH="1">
                <a:off x="4248829" y="1541996"/>
                <a:ext cx="2775454" cy="2386127"/>
              </a:xfrm>
              <a:prstGeom prst="rect">
                <a:avLst/>
              </a:prstGeom>
              <a:noFill/>
              <a:ln w="9525">
                <a:noFill/>
                <a:miter lim="800000"/>
                <a:headEnd/>
                <a:tailEnd/>
              </a:ln>
            </p:spPr>
          </p:pic>
          <p:pic>
            <p:nvPicPr>
              <p:cNvPr id="28698" name="图片 20"/>
              <p:cNvPicPr>
                <a:picLocks noChangeAspect="1" noChangeArrowheads="1"/>
              </p:cNvPicPr>
              <p:nvPr/>
            </p:nvPicPr>
            <p:blipFill>
              <a:blip r:embed="rId2"/>
              <a:srcRect r="46722" b="35516"/>
              <a:stretch>
                <a:fillRect/>
              </a:stretch>
            </p:blipFill>
            <p:spPr bwMode="auto">
              <a:xfrm rot="-635907">
                <a:off x="0" y="85535"/>
                <a:ext cx="3285494" cy="2824621"/>
              </a:xfrm>
              <a:prstGeom prst="rect">
                <a:avLst/>
              </a:prstGeom>
              <a:noFill/>
              <a:ln w="9525">
                <a:noFill/>
                <a:miter lim="800000"/>
                <a:headEnd/>
                <a:tailEnd/>
              </a:ln>
            </p:spPr>
          </p:pic>
          <p:pic>
            <p:nvPicPr>
              <p:cNvPr id="28699" name="图片 21"/>
              <p:cNvPicPr>
                <a:picLocks noChangeAspect="1" noChangeArrowheads="1"/>
              </p:cNvPicPr>
              <p:nvPr/>
            </p:nvPicPr>
            <p:blipFill>
              <a:blip r:embed="rId2"/>
              <a:srcRect l="-2" r="-568"/>
              <a:stretch>
                <a:fillRect/>
              </a:stretch>
            </p:blipFill>
            <p:spPr bwMode="auto">
              <a:xfrm rot="16200000">
                <a:off x="-397185" y="-1727288"/>
                <a:ext cx="5230414" cy="3694278"/>
              </a:xfrm>
              <a:prstGeom prst="rect">
                <a:avLst/>
              </a:prstGeom>
              <a:noFill/>
              <a:ln w="9525">
                <a:noFill/>
                <a:miter lim="800000"/>
                <a:headEnd/>
                <a:tailEnd/>
              </a:ln>
            </p:spPr>
          </p:pic>
        </p:grpSp>
        <p:grpSp>
          <p:nvGrpSpPr>
            <p:cNvPr id="28686" name="组合 15"/>
            <p:cNvGrpSpPr>
              <a:grpSpLocks noChangeAspect="1"/>
            </p:cNvGrpSpPr>
            <p:nvPr/>
          </p:nvGrpSpPr>
          <p:grpSpPr bwMode="auto">
            <a:xfrm rot="5226633">
              <a:off x="8142499" y="1356106"/>
              <a:ext cx="2186447" cy="2658071"/>
              <a:chOff x="177023" y="-1500453"/>
              <a:chExt cx="4703803" cy="5718428"/>
            </a:xfrm>
          </p:grpSpPr>
          <p:pic>
            <p:nvPicPr>
              <p:cNvPr id="28695" name="图片 13"/>
              <p:cNvPicPr>
                <a:picLocks noChangeAspect="1" noChangeArrowheads="1"/>
              </p:cNvPicPr>
              <p:nvPr/>
            </p:nvPicPr>
            <p:blipFill>
              <a:blip r:embed="rId2"/>
              <a:srcRect r="46722" b="35516"/>
              <a:stretch>
                <a:fillRect/>
              </a:stretch>
            </p:blipFill>
            <p:spPr bwMode="auto">
              <a:xfrm rot="20964093">
                <a:off x="177023" y="-1500453"/>
                <a:ext cx="3285495" cy="2824621"/>
              </a:xfrm>
              <a:prstGeom prst="rect">
                <a:avLst/>
              </a:prstGeom>
              <a:noFill/>
              <a:ln w="9525">
                <a:noFill/>
                <a:miter lim="800000"/>
                <a:headEnd/>
                <a:tailEnd/>
              </a:ln>
            </p:spPr>
          </p:pic>
          <p:pic>
            <p:nvPicPr>
              <p:cNvPr id="28696" name="图片 14"/>
              <p:cNvPicPr>
                <a:picLocks noChangeAspect="1" noChangeArrowheads="1"/>
              </p:cNvPicPr>
              <p:nvPr/>
            </p:nvPicPr>
            <p:blipFill>
              <a:blip r:embed="rId2"/>
              <a:srcRect l="-2" r="-568"/>
              <a:stretch>
                <a:fillRect/>
              </a:stretch>
            </p:blipFill>
            <p:spPr bwMode="auto">
              <a:xfrm rot="16200000">
                <a:off x="418480" y="-244372"/>
                <a:ext cx="5230414" cy="3694279"/>
              </a:xfrm>
              <a:prstGeom prst="rect">
                <a:avLst/>
              </a:prstGeom>
              <a:noFill/>
              <a:ln w="9525">
                <a:noFill/>
                <a:miter lim="800000"/>
                <a:headEnd/>
                <a:tailEnd/>
              </a:ln>
            </p:spPr>
          </p:pic>
        </p:grpSp>
        <p:grpSp>
          <p:nvGrpSpPr>
            <p:cNvPr id="28687" name="组合 8"/>
            <p:cNvGrpSpPr>
              <a:grpSpLocks/>
            </p:cNvGrpSpPr>
            <p:nvPr/>
          </p:nvGrpSpPr>
          <p:grpSpPr bwMode="auto">
            <a:xfrm>
              <a:off x="1187500" y="-215659"/>
              <a:ext cx="8178334" cy="4029713"/>
              <a:chOff x="33680" y="-1779001"/>
              <a:chExt cx="9531382" cy="4696401"/>
            </a:xfrm>
          </p:grpSpPr>
          <p:sp>
            <p:nvSpPr>
              <p:cNvPr id="30741" name="任意多边形 9"/>
              <p:cNvSpPr>
                <a:spLocks noChangeArrowheads="1"/>
              </p:cNvSpPr>
              <p:nvPr/>
            </p:nvSpPr>
            <p:spPr bwMode="auto">
              <a:xfrm>
                <a:off x="33680" y="-1779001"/>
                <a:ext cx="9531382" cy="4696401"/>
              </a:xfrm>
              <a:custGeom>
                <a:avLst/>
                <a:gdLst>
                  <a:gd name="T0" fmla="*/ 409521 w 8817618"/>
                  <a:gd name="T1" fmla="*/ 0 h 2876550"/>
                  <a:gd name="T2" fmla="*/ 8406937 w 8817618"/>
                  <a:gd name="T3" fmla="*/ 0 h 2876550"/>
                  <a:gd name="T4" fmla="*/ 8439119 w 8817618"/>
                  <a:gd name="T5" fmla="*/ 159362 h 2876550"/>
                  <a:gd name="T6" fmla="*/ 8816458 w 8817618"/>
                  <a:gd name="T7" fmla="*/ 409412 h 2876550"/>
                  <a:gd name="T8" fmla="*/ 8816458 w 8817618"/>
                  <a:gd name="T9" fmla="*/ 2426798 h 2876550"/>
                  <a:gd name="T10" fmla="*/ 8406937 w 8817618"/>
                  <a:gd name="T11" fmla="*/ 2836211 h 2876550"/>
                  <a:gd name="T12" fmla="*/ 8414852 w 8817618"/>
                  <a:gd name="T13" fmla="*/ 2875407 h 2876550"/>
                  <a:gd name="T14" fmla="*/ 401605 w 8817618"/>
                  <a:gd name="T15" fmla="*/ 2875407 h 2876550"/>
                  <a:gd name="T16" fmla="*/ 409520 w 8817618"/>
                  <a:gd name="T17" fmla="*/ 2836211 h 2876550"/>
                  <a:gd name="T18" fmla="*/ 82532 w 8817618"/>
                  <a:gd name="T19" fmla="*/ 2435116 h 2876550"/>
                  <a:gd name="T20" fmla="*/ 0 w 8817618"/>
                  <a:gd name="T21" fmla="*/ 2426798 h 2876550"/>
                  <a:gd name="T22" fmla="*/ 0 w 8817618"/>
                  <a:gd name="T23" fmla="*/ 409412 h 2876550"/>
                  <a:gd name="T24" fmla="*/ 409521 w 8817618"/>
                  <a:gd name="T25" fmla="*/ 0 h 28765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817618" h="2876550">
                    <a:moveTo>
                      <a:pt x="409575" y="0"/>
                    </a:moveTo>
                    <a:lnTo>
                      <a:pt x="8408043" y="0"/>
                    </a:lnTo>
                    <a:lnTo>
                      <a:pt x="8440229" y="159425"/>
                    </a:lnTo>
                    <a:cubicBezTo>
                      <a:pt x="8502407" y="306428"/>
                      <a:pt x="8647967" y="409575"/>
                      <a:pt x="8817618" y="409575"/>
                    </a:cubicBezTo>
                    <a:lnTo>
                      <a:pt x="8817618" y="2427763"/>
                    </a:lnTo>
                    <a:cubicBezTo>
                      <a:pt x="8591416" y="2427763"/>
                      <a:pt x="8408043" y="2611136"/>
                      <a:pt x="8408043" y="2837338"/>
                    </a:cubicBezTo>
                    <a:lnTo>
                      <a:pt x="8415959" y="2876550"/>
                    </a:lnTo>
                    <a:lnTo>
                      <a:pt x="401658" y="2876550"/>
                    </a:lnTo>
                    <a:lnTo>
                      <a:pt x="409574" y="2837338"/>
                    </a:lnTo>
                    <a:cubicBezTo>
                      <a:pt x="409574" y="2639411"/>
                      <a:pt x="269180" y="2474276"/>
                      <a:pt x="82543" y="2436084"/>
                    </a:cubicBezTo>
                    <a:lnTo>
                      <a:pt x="0" y="2427763"/>
                    </a:lnTo>
                    <a:lnTo>
                      <a:pt x="0" y="409575"/>
                    </a:lnTo>
                    <a:cubicBezTo>
                      <a:pt x="226202" y="409575"/>
                      <a:pt x="409575" y="226202"/>
                      <a:pt x="409575" y="0"/>
                    </a:cubicBezTo>
                    <a:close/>
                  </a:path>
                </a:pathLst>
              </a:custGeom>
              <a:solidFill>
                <a:srgbClr val="C1B152"/>
              </a:solidFill>
              <a:ln w="9525">
                <a:noFill/>
                <a:round/>
                <a:headEnd/>
                <a:tailEnd/>
              </a:ln>
              <a:effectLst>
                <a:outerShdw algn="ctr" rotWithShape="0">
                  <a:schemeClr val="tx1">
                    <a:alpha val="39000"/>
                  </a:schemeClr>
                </a:outerShdw>
              </a:effectLst>
            </p:spPr>
            <p:txBody>
              <a:bodyPr/>
              <a:lstStyle/>
              <a:p>
                <a:pPr>
                  <a:defRPr/>
                </a:pPr>
                <a:endParaRPr lang="zh-CN" altLang="en-US" dirty="0"/>
              </a:p>
            </p:txBody>
          </p:sp>
          <p:sp>
            <p:nvSpPr>
              <p:cNvPr id="28694" name="任意多边形 10"/>
              <p:cNvSpPr>
                <a:spLocks noChangeArrowheads="1"/>
              </p:cNvSpPr>
              <p:nvPr/>
            </p:nvSpPr>
            <p:spPr bwMode="auto">
              <a:xfrm>
                <a:off x="319702" y="-1576390"/>
                <a:ext cx="9036495" cy="4303944"/>
              </a:xfrm>
              <a:custGeom>
                <a:avLst/>
                <a:gdLst>
                  <a:gd name="T0" fmla="*/ 380109 w 8817618"/>
                  <a:gd name="T1" fmla="*/ 0 h 2876550"/>
                  <a:gd name="T2" fmla="*/ 7803137 w 8817618"/>
                  <a:gd name="T3" fmla="*/ 0 h 2876550"/>
                  <a:gd name="T4" fmla="*/ 7833009 w 8817618"/>
                  <a:gd name="T5" fmla="*/ 126717 h 2876550"/>
                  <a:gd name="T6" fmla="*/ 8183249 w 8817618"/>
                  <a:gd name="T7" fmla="*/ 325546 h 2876550"/>
                  <a:gd name="T8" fmla="*/ 8183249 w 8817618"/>
                  <a:gd name="T9" fmla="*/ 1929681 h 2876550"/>
                  <a:gd name="T10" fmla="*/ 7803137 w 8817618"/>
                  <a:gd name="T11" fmla="*/ 2255226 h 2876550"/>
                  <a:gd name="T12" fmla="*/ 7810485 w 8817618"/>
                  <a:gd name="T13" fmla="*/ 2286394 h 2876550"/>
                  <a:gd name="T14" fmla="*/ 372761 w 8817618"/>
                  <a:gd name="T15" fmla="*/ 2286394 h 2876550"/>
                  <a:gd name="T16" fmla="*/ 380108 w 8817618"/>
                  <a:gd name="T17" fmla="*/ 2255226 h 2876550"/>
                  <a:gd name="T18" fmla="*/ 76604 w 8817618"/>
                  <a:gd name="T19" fmla="*/ 1936295 h 2876550"/>
                  <a:gd name="T20" fmla="*/ 0 w 8817618"/>
                  <a:gd name="T21" fmla="*/ 1929681 h 2876550"/>
                  <a:gd name="T22" fmla="*/ 0 w 8817618"/>
                  <a:gd name="T23" fmla="*/ 325546 h 2876550"/>
                  <a:gd name="T24" fmla="*/ 380109 w 8817618"/>
                  <a:gd name="T25" fmla="*/ 0 h 28765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817618"/>
                  <a:gd name="T40" fmla="*/ 0 h 2876550"/>
                  <a:gd name="T41" fmla="*/ 8817618 w 8817618"/>
                  <a:gd name="T42" fmla="*/ 2876550 h 28765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817618" h="2876550">
                    <a:moveTo>
                      <a:pt x="409575" y="0"/>
                    </a:moveTo>
                    <a:lnTo>
                      <a:pt x="8408043" y="0"/>
                    </a:lnTo>
                    <a:lnTo>
                      <a:pt x="8440229" y="159425"/>
                    </a:lnTo>
                    <a:cubicBezTo>
                      <a:pt x="8502407" y="306428"/>
                      <a:pt x="8647967" y="409575"/>
                      <a:pt x="8817618" y="409575"/>
                    </a:cubicBezTo>
                    <a:lnTo>
                      <a:pt x="8817618" y="2427763"/>
                    </a:lnTo>
                    <a:cubicBezTo>
                      <a:pt x="8591416" y="2427763"/>
                      <a:pt x="8408043" y="2611136"/>
                      <a:pt x="8408043" y="2837338"/>
                    </a:cubicBezTo>
                    <a:lnTo>
                      <a:pt x="8415959" y="2876550"/>
                    </a:lnTo>
                    <a:lnTo>
                      <a:pt x="401658" y="2876550"/>
                    </a:lnTo>
                    <a:lnTo>
                      <a:pt x="409574" y="2837338"/>
                    </a:lnTo>
                    <a:cubicBezTo>
                      <a:pt x="409574" y="2639411"/>
                      <a:pt x="269180" y="2474276"/>
                      <a:pt x="82543" y="2436084"/>
                    </a:cubicBezTo>
                    <a:lnTo>
                      <a:pt x="0" y="2427763"/>
                    </a:lnTo>
                    <a:lnTo>
                      <a:pt x="0" y="409575"/>
                    </a:lnTo>
                    <a:cubicBezTo>
                      <a:pt x="226202" y="409575"/>
                      <a:pt x="409575" y="226202"/>
                      <a:pt x="409575" y="0"/>
                    </a:cubicBezTo>
                    <a:close/>
                  </a:path>
                </a:pathLst>
              </a:custGeom>
              <a:noFill/>
              <a:ln w="12700">
                <a:solidFill>
                  <a:schemeClr val="tx1"/>
                </a:solidFill>
                <a:prstDash val="dash"/>
                <a:round/>
                <a:headEnd/>
                <a:tailEnd/>
              </a:ln>
            </p:spPr>
            <p:txBody>
              <a:bodyPr/>
              <a:lstStyle/>
              <a:p>
                <a:endParaRPr lang="zh-CN" altLang="en-US" dirty="0"/>
              </a:p>
            </p:txBody>
          </p:sp>
        </p:grpSp>
        <p:grpSp>
          <p:nvGrpSpPr>
            <p:cNvPr id="28688" name="组合 26"/>
            <p:cNvGrpSpPr>
              <a:grpSpLocks noChangeAspect="1"/>
            </p:cNvGrpSpPr>
            <p:nvPr/>
          </p:nvGrpSpPr>
          <p:grpSpPr bwMode="auto">
            <a:xfrm rot="5226633">
              <a:off x="246365" y="1483924"/>
              <a:ext cx="1696602" cy="2071274"/>
              <a:chOff x="-270905" y="811478"/>
              <a:chExt cx="4284291" cy="5230415"/>
            </a:xfrm>
          </p:grpSpPr>
          <p:pic>
            <p:nvPicPr>
              <p:cNvPr id="28691" name="图片 27"/>
              <p:cNvPicPr>
                <a:picLocks noChangeAspect="1" noChangeArrowheads="1"/>
              </p:cNvPicPr>
              <p:nvPr/>
            </p:nvPicPr>
            <p:blipFill>
              <a:blip r:embed="rId2"/>
              <a:srcRect r="46722" b="35516"/>
              <a:stretch>
                <a:fillRect/>
              </a:stretch>
            </p:blipFill>
            <p:spPr bwMode="auto">
              <a:xfrm rot="20964093">
                <a:off x="-270905" y="1309661"/>
                <a:ext cx="3285495" cy="2824620"/>
              </a:xfrm>
              <a:prstGeom prst="rect">
                <a:avLst/>
              </a:prstGeom>
              <a:noFill/>
              <a:ln w="9525">
                <a:noFill/>
                <a:miter lim="800000"/>
                <a:headEnd/>
                <a:tailEnd/>
              </a:ln>
            </p:spPr>
          </p:pic>
          <p:pic>
            <p:nvPicPr>
              <p:cNvPr id="28692" name="图片 28"/>
              <p:cNvPicPr>
                <a:picLocks noChangeAspect="1" noChangeArrowheads="1"/>
              </p:cNvPicPr>
              <p:nvPr/>
            </p:nvPicPr>
            <p:blipFill>
              <a:blip r:embed="rId2"/>
              <a:srcRect l="-2" r="-568"/>
              <a:stretch>
                <a:fillRect/>
              </a:stretch>
            </p:blipFill>
            <p:spPr bwMode="auto">
              <a:xfrm rot="16200000">
                <a:off x="-448961" y="1579547"/>
                <a:ext cx="5230415" cy="3694278"/>
              </a:xfrm>
              <a:prstGeom prst="rect">
                <a:avLst/>
              </a:prstGeom>
              <a:noFill/>
              <a:ln w="9525">
                <a:noFill/>
                <a:miter lim="800000"/>
                <a:headEnd/>
                <a:tailEnd/>
              </a:ln>
            </p:spPr>
          </p:pic>
        </p:grpSp>
        <p:pic>
          <p:nvPicPr>
            <p:cNvPr id="28689" name="图片 29"/>
            <p:cNvPicPr>
              <a:picLocks noChangeAspect="1" noChangeArrowheads="1"/>
            </p:cNvPicPr>
            <p:nvPr/>
          </p:nvPicPr>
          <p:blipFill>
            <a:blip r:embed="rId3"/>
            <a:srcRect b="-464"/>
            <a:stretch>
              <a:fillRect/>
            </a:stretch>
          </p:blipFill>
          <p:spPr bwMode="auto">
            <a:xfrm flipH="1">
              <a:off x="696952" y="3093602"/>
              <a:ext cx="940006" cy="758086"/>
            </a:xfrm>
            <a:prstGeom prst="rect">
              <a:avLst/>
            </a:prstGeom>
            <a:noFill/>
            <a:ln w="9525">
              <a:noFill/>
              <a:miter lim="800000"/>
              <a:headEnd/>
              <a:tailEnd/>
            </a:ln>
          </p:spPr>
        </p:pic>
        <p:pic>
          <p:nvPicPr>
            <p:cNvPr id="28690" name="图片 30"/>
            <p:cNvPicPr>
              <a:picLocks noChangeAspect="1" noChangeArrowheads="1"/>
            </p:cNvPicPr>
            <p:nvPr/>
          </p:nvPicPr>
          <p:blipFill>
            <a:blip r:embed="rId4"/>
            <a:srcRect/>
            <a:stretch>
              <a:fillRect/>
            </a:stretch>
          </p:blipFill>
          <p:spPr bwMode="auto">
            <a:xfrm flipH="1">
              <a:off x="347195" y="-996939"/>
              <a:ext cx="1542395" cy="2193968"/>
            </a:xfrm>
            <a:prstGeom prst="rect">
              <a:avLst/>
            </a:prstGeom>
            <a:noFill/>
            <a:ln w="9525">
              <a:noFill/>
              <a:miter lim="800000"/>
              <a:headEnd/>
              <a:tailEnd/>
            </a:ln>
          </p:spPr>
        </p:pic>
      </p:grpSp>
      <p:grpSp>
        <p:nvGrpSpPr>
          <p:cNvPr id="28681" name="组合 2"/>
          <p:cNvGrpSpPr>
            <a:grpSpLocks/>
          </p:cNvGrpSpPr>
          <p:nvPr/>
        </p:nvGrpSpPr>
        <p:grpSpPr bwMode="auto">
          <a:xfrm>
            <a:off x="2913888" y="237744"/>
            <a:ext cx="6315456" cy="1444752"/>
            <a:chOff x="-2350" y="-381"/>
            <a:chExt cx="6314549" cy="1444385"/>
          </a:xfrm>
        </p:grpSpPr>
        <p:pic>
          <p:nvPicPr>
            <p:cNvPr id="28683" name="Group 8"/>
            <p:cNvPicPr>
              <a:picLocks noChangeAspect="1" noChangeArrowheads="1"/>
            </p:cNvPicPr>
            <p:nvPr/>
          </p:nvPicPr>
          <p:blipFill>
            <a:blip r:embed="rId5"/>
            <a:srcRect/>
            <a:stretch>
              <a:fillRect/>
            </a:stretch>
          </p:blipFill>
          <p:spPr bwMode="auto">
            <a:xfrm>
              <a:off x="-2350" y="-381"/>
              <a:ext cx="6314549" cy="1444385"/>
            </a:xfrm>
            <a:prstGeom prst="rect">
              <a:avLst/>
            </a:prstGeom>
            <a:noFill/>
            <a:ln w="9525">
              <a:noFill/>
              <a:miter lim="800000"/>
              <a:headEnd/>
              <a:tailEnd/>
            </a:ln>
          </p:spPr>
        </p:pic>
        <p:sp>
          <p:nvSpPr>
            <p:cNvPr id="28684" name="文本框 5"/>
            <p:cNvSpPr txBox="1">
              <a:spLocks noChangeArrowheads="1"/>
            </p:cNvSpPr>
            <p:nvPr/>
          </p:nvSpPr>
          <p:spPr bwMode="auto">
            <a:xfrm>
              <a:off x="1925776" y="367958"/>
              <a:ext cx="2507058" cy="707706"/>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000" b="1" dirty="0">
                  <a:solidFill>
                    <a:srgbClr val="2C2710"/>
                  </a:solidFill>
                </a:rPr>
                <a:t>Conclusion</a:t>
              </a:r>
              <a:endParaRPr lang="zh-CN" altLang="en-US" sz="4000" b="1" dirty="0">
                <a:solidFill>
                  <a:srgbClr val="2C2710"/>
                </a:solidFill>
              </a:endParaRPr>
            </a:p>
          </p:txBody>
        </p:sp>
      </p:grpSp>
      <p:sp>
        <p:nvSpPr>
          <p:cNvPr id="19482" name="矩形 25"/>
          <p:cNvSpPr>
            <a:spLocks noChangeArrowheads="1"/>
          </p:cNvSpPr>
          <p:nvPr/>
        </p:nvSpPr>
        <p:spPr bwMode="auto">
          <a:xfrm>
            <a:off x="2971049" y="2888472"/>
            <a:ext cx="6849841" cy="3170099"/>
          </a:xfrm>
          <a:prstGeom prst="rect">
            <a:avLst/>
          </a:prstGeom>
          <a:noFill/>
          <a:ln w="9525">
            <a:noFill/>
            <a:miter lim="800000"/>
            <a:headEnd/>
            <a:tailEnd/>
          </a:ln>
        </p:spPr>
        <p:txBody>
          <a:bodyPr wrap="square">
            <a:spAutoFit/>
          </a:bodyPr>
          <a:lstStyle/>
          <a:p>
            <a:pPr algn="just" eaLnBrk="1" hangingPunct="1">
              <a:buFont typeface="Arial" pitchFamily="34" charset="0"/>
              <a:buNone/>
            </a:pPr>
            <a:r>
              <a:rPr lang="en-US" sz="2000" dirty="0">
                <a:solidFill>
                  <a:schemeClr val="bg1"/>
                </a:solidFill>
                <a:effectLst/>
                <a:latin typeface="Helvetica" panose="020B0604020202020204" pitchFamily="34" charset="0"/>
                <a:ea typeface="DengXian" panose="02010600030101010101" pitchFamily="2" charset="-122"/>
              </a:rPr>
              <a:t>To effectively support dyslexic students, it is vital to enhance the understanding of principals and primary school teachers regarding appropriate interventions. This involvement ensures that all educators, not just specialized support teachers (GPK), play a role in the process. </a:t>
            </a:r>
            <a:r>
              <a:rPr lang="en-US" sz="2000" dirty="0" err="1">
                <a:solidFill>
                  <a:schemeClr val="bg1"/>
                </a:solidFill>
                <a:effectLst/>
                <a:latin typeface="Helvetica" panose="020B0604020202020204" pitchFamily="34" charset="0"/>
                <a:ea typeface="DengXian" panose="02010600030101010101" pitchFamily="2" charset="-122"/>
              </a:rPr>
              <a:t>Garnida</a:t>
            </a:r>
            <a:r>
              <a:rPr lang="en-US" sz="2000" dirty="0">
                <a:solidFill>
                  <a:schemeClr val="bg1"/>
                </a:solidFill>
                <a:effectLst/>
                <a:latin typeface="Helvetica" panose="020B0604020202020204" pitchFamily="34" charset="0"/>
                <a:ea typeface="DengXian" panose="02010600030101010101" pitchFamily="2" charset="-122"/>
              </a:rPr>
              <a:t> (2015) emphasizes that inclusive education offers significant benefits to teachers by fostering their professional growth in skills, perspectives, and teaching methodologies. Embracing this understanding will ultimately enrich the learning experience for all students.</a:t>
            </a:r>
            <a:endParaRPr lang="zh-CN" altLang="en-US" sz="2000" dirty="0">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925"/>
          <p:cNvPicPr>
            <a:picLocks noChangeAspect="1" noChangeArrowheads="1"/>
          </p:cNvPicPr>
          <p:nvPr/>
        </p:nvPicPr>
        <p:blipFill>
          <a:blip r:embed="rId2"/>
          <a:srcRect b="3622"/>
          <a:stretch>
            <a:fillRect/>
          </a:stretch>
        </p:blipFill>
        <p:spPr bwMode="auto">
          <a:xfrm>
            <a:off x="7224713" y="2590800"/>
            <a:ext cx="3951287" cy="2705100"/>
          </a:xfrm>
          <a:prstGeom prst="rect">
            <a:avLst/>
          </a:prstGeom>
          <a:noFill/>
          <a:ln w="9525">
            <a:noFill/>
            <a:miter lim="800000"/>
            <a:headEnd/>
            <a:tailEnd/>
          </a:ln>
        </p:spPr>
      </p:pic>
      <p:pic>
        <p:nvPicPr>
          <p:cNvPr id="29699" name="图片 924"/>
          <p:cNvPicPr>
            <a:picLocks noChangeAspect="1" noChangeArrowheads="1"/>
          </p:cNvPicPr>
          <p:nvPr/>
        </p:nvPicPr>
        <p:blipFill>
          <a:blip r:embed="rId3"/>
          <a:srcRect r="20937" b="-464"/>
          <a:stretch>
            <a:fillRect/>
          </a:stretch>
        </p:blipFill>
        <p:spPr bwMode="auto">
          <a:xfrm flipH="1">
            <a:off x="6762750" y="3352800"/>
            <a:ext cx="2968625" cy="3027363"/>
          </a:xfrm>
          <a:prstGeom prst="rect">
            <a:avLst/>
          </a:prstGeom>
          <a:noFill/>
          <a:ln w="9525">
            <a:noFill/>
            <a:miter lim="800000"/>
            <a:headEnd/>
            <a:tailEnd/>
          </a:ln>
        </p:spPr>
      </p:pic>
      <p:pic>
        <p:nvPicPr>
          <p:cNvPr id="29700" name="图片 1"/>
          <p:cNvPicPr>
            <a:picLocks noChangeAspect="1" noChangeArrowheads="1"/>
          </p:cNvPicPr>
          <p:nvPr/>
        </p:nvPicPr>
        <p:blipFill>
          <a:blip r:embed="rId2"/>
          <a:srcRect/>
          <a:stretch>
            <a:fillRect/>
          </a:stretch>
        </p:blipFill>
        <p:spPr bwMode="auto">
          <a:xfrm rot="20672824" flipH="1">
            <a:off x="1154113" y="258763"/>
            <a:ext cx="4054475" cy="2878137"/>
          </a:xfrm>
          <a:prstGeom prst="rect">
            <a:avLst/>
          </a:prstGeom>
          <a:noFill/>
          <a:ln w="9525">
            <a:noFill/>
            <a:miter lim="800000"/>
            <a:headEnd/>
            <a:tailEnd/>
          </a:ln>
        </p:spPr>
      </p:pic>
      <p:sp>
        <p:nvSpPr>
          <p:cNvPr id="29701" name="Freeform 1224"/>
          <p:cNvSpPr>
            <a:spLocks noEditPoints="1" noChangeArrowheads="1"/>
          </p:cNvSpPr>
          <p:nvPr/>
        </p:nvSpPr>
        <p:spPr bwMode="auto">
          <a:xfrm>
            <a:off x="6381750" y="-133350"/>
            <a:ext cx="4865688" cy="3419475"/>
          </a:xfrm>
          <a:custGeom>
            <a:avLst/>
            <a:gdLst>
              <a:gd name="T0" fmla="*/ 2147483647 w 1162"/>
              <a:gd name="T1" fmla="*/ 2147483647 h 815"/>
              <a:gd name="T2" fmla="*/ 2147483647 w 1162"/>
              <a:gd name="T3" fmla="*/ 862580404 h 815"/>
              <a:gd name="T4" fmla="*/ 1016962125 w 1162"/>
              <a:gd name="T5" fmla="*/ 2147483647 h 815"/>
              <a:gd name="T6" fmla="*/ 2147483647 w 1162"/>
              <a:gd name="T7" fmla="*/ 2147483647 h 815"/>
              <a:gd name="T8" fmla="*/ 2147483647 w 1162"/>
              <a:gd name="T9" fmla="*/ 2147483647 h 815"/>
              <a:gd name="T10" fmla="*/ 2147483647 w 1162"/>
              <a:gd name="T11" fmla="*/ 2147483647 h 815"/>
              <a:gd name="T12" fmla="*/ 2147483647 w 1162"/>
              <a:gd name="T13" fmla="*/ 2147483647 h 815"/>
              <a:gd name="T14" fmla="*/ 2147483647 w 1162"/>
              <a:gd name="T15" fmla="*/ 2147483647 h 815"/>
              <a:gd name="T16" fmla="*/ 2147483647 w 1162"/>
              <a:gd name="T17" fmla="*/ 2147483647 h 815"/>
              <a:gd name="T18" fmla="*/ 2147483647 w 1162"/>
              <a:gd name="T19" fmla="*/ 2147483647 h 815"/>
              <a:gd name="T20" fmla="*/ 2147483647 w 1162"/>
              <a:gd name="T21" fmla="*/ 2147483647 h 815"/>
              <a:gd name="T22" fmla="*/ 2147483647 w 1162"/>
              <a:gd name="T23" fmla="*/ 2147483647 h 815"/>
              <a:gd name="T24" fmla="*/ 2147483647 w 1162"/>
              <a:gd name="T25" fmla="*/ 2147483647 h 815"/>
              <a:gd name="T26" fmla="*/ 2147483647 w 1162"/>
              <a:gd name="T27" fmla="*/ 2147483647 h 815"/>
              <a:gd name="T28" fmla="*/ 2147483647 w 1162"/>
              <a:gd name="T29" fmla="*/ 2147483647 h 815"/>
              <a:gd name="T30" fmla="*/ 2147483647 w 1162"/>
              <a:gd name="T31" fmla="*/ 2147483647 h 815"/>
              <a:gd name="T32" fmla="*/ 2147483647 w 1162"/>
              <a:gd name="T33" fmla="*/ 2147483647 h 815"/>
              <a:gd name="T34" fmla="*/ 2147483647 w 1162"/>
              <a:gd name="T35" fmla="*/ 2147483647 h 815"/>
              <a:gd name="T36" fmla="*/ 2147483647 w 1162"/>
              <a:gd name="T37" fmla="*/ 2147483647 h 815"/>
              <a:gd name="T38" fmla="*/ 2147483647 w 1162"/>
              <a:gd name="T39" fmla="*/ 2147483647 h 815"/>
              <a:gd name="T40" fmla="*/ 2147483647 w 1162"/>
              <a:gd name="T41" fmla="*/ 2147483647 h 815"/>
              <a:gd name="T42" fmla="*/ 2147483647 w 1162"/>
              <a:gd name="T43" fmla="*/ 2147483647 h 815"/>
              <a:gd name="T44" fmla="*/ 2147483647 w 1162"/>
              <a:gd name="T45" fmla="*/ 2147483647 h 815"/>
              <a:gd name="T46" fmla="*/ 2147483647 w 1162"/>
              <a:gd name="T47" fmla="*/ 2147483647 h 815"/>
              <a:gd name="T48" fmla="*/ 2147483647 w 1162"/>
              <a:gd name="T49" fmla="*/ 2147483647 h 815"/>
              <a:gd name="T50" fmla="*/ 2147483647 w 1162"/>
              <a:gd name="T51" fmla="*/ 2147483647 h 815"/>
              <a:gd name="T52" fmla="*/ 2147483647 w 1162"/>
              <a:gd name="T53" fmla="*/ 2147483647 h 815"/>
              <a:gd name="T54" fmla="*/ 2147483647 w 1162"/>
              <a:gd name="T55" fmla="*/ 2147483647 h 815"/>
              <a:gd name="T56" fmla="*/ 2147483647 w 1162"/>
              <a:gd name="T57" fmla="*/ 2147483647 h 815"/>
              <a:gd name="T58" fmla="*/ 2147483647 w 1162"/>
              <a:gd name="T59" fmla="*/ 2147483647 h 815"/>
              <a:gd name="T60" fmla="*/ 2147483647 w 1162"/>
              <a:gd name="T61" fmla="*/ 2147483647 h 815"/>
              <a:gd name="T62" fmla="*/ 2147483647 w 1162"/>
              <a:gd name="T63" fmla="*/ 2147483647 h 815"/>
              <a:gd name="T64" fmla="*/ 2147483647 w 1162"/>
              <a:gd name="T65" fmla="*/ 2147483647 h 815"/>
              <a:gd name="T66" fmla="*/ 2147483647 w 1162"/>
              <a:gd name="T67" fmla="*/ 2147483647 h 815"/>
              <a:gd name="T68" fmla="*/ 2147483647 w 1162"/>
              <a:gd name="T69" fmla="*/ 2147483647 h 815"/>
              <a:gd name="T70" fmla="*/ 2147483647 w 1162"/>
              <a:gd name="T71" fmla="*/ 2147483647 h 815"/>
              <a:gd name="T72" fmla="*/ 2147483647 w 1162"/>
              <a:gd name="T73" fmla="*/ 2147483647 h 815"/>
              <a:gd name="T74" fmla="*/ 2147483647 w 1162"/>
              <a:gd name="T75" fmla="*/ 2147483647 h 815"/>
              <a:gd name="T76" fmla="*/ 2147483647 w 1162"/>
              <a:gd name="T77" fmla="*/ 2147483647 h 815"/>
              <a:gd name="T78" fmla="*/ 2147483647 w 1162"/>
              <a:gd name="T79" fmla="*/ 2147483647 h 815"/>
              <a:gd name="T80" fmla="*/ 2147483647 w 1162"/>
              <a:gd name="T81" fmla="*/ 1285068214 h 815"/>
              <a:gd name="T82" fmla="*/ 2147483647 w 1162"/>
              <a:gd name="T83" fmla="*/ 704147574 h 815"/>
              <a:gd name="T84" fmla="*/ 2147483647 w 1162"/>
              <a:gd name="T85" fmla="*/ 510508715 h 815"/>
              <a:gd name="T86" fmla="*/ 2147483647 w 1162"/>
              <a:gd name="T87" fmla="*/ 2147483647 h 815"/>
              <a:gd name="T88" fmla="*/ 2147483647 w 1162"/>
              <a:gd name="T89" fmla="*/ 2147483647 h 815"/>
              <a:gd name="T90" fmla="*/ 2147483647 w 1162"/>
              <a:gd name="T91" fmla="*/ 2147483647 h 815"/>
              <a:gd name="T92" fmla="*/ 2147483647 w 1162"/>
              <a:gd name="T93" fmla="*/ 1425900194 h 815"/>
              <a:gd name="T94" fmla="*/ 1665710744 w 1162"/>
              <a:gd name="T95" fmla="*/ 2147483647 h 815"/>
              <a:gd name="T96" fmla="*/ 2147483647 w 1162"/>
              <a:gd name="T97" fmla="*/ 2147483647 h 815"/>
              <a:gd name="T98" fmla="*/ 2147483647 w 1162"/>
              <a:gd name="T99" fmla="*/ 2147483647 h 815"/>
              <a:gd name="T100" fmla="*/ 1315033806 w 1162"/>
              <a:gd name="T101" fmla="*/ 2147483647 h 815"/>
              <a:gd name="T102" fmla="*/ 2147483647 w 1162"/>
              <a:gd name="T103" fmla="*/ 2147483647 h 815"/>
              <a:gd name="T104" fmla="*/ 2147483647 w 1162"/>
              <a:gd name="T105" fmla="*/ 2147483647 h 815"/>
              <a:gd name="T106" fmla="*/ 2147483647 w 1162"/>
              <a:gd name="T107" fmla="*/ 2147483647 h 815"/>
              <a:gd name="T108" fmla="*/ 2147483647 w 1162"/>
              <a:gd name="T109" fmla="*/ 2147483647 h 815"/>
              <a:gd name="T110" fmla="*/ 2147483647 w 1162"/>
              <a:gd name="T111" fmla="*/ 2147483647 h 815"/>
              <a:gd name="T112" fmla="*/ 2147483647 w 1162"/>
              <a:gd name="T113" fmla="*/ 2147483647 h 815"/>
              <a:gd name="T114" fmla="*/ 2147483647 w 1162"/>
              <a:gd name="T115" fmla="*/ 2147483647 h 815"/>
              <a:gd name="T116" fmla="*/ 2147483647 w 1162"/>
              <a:gd name="T117" fmla="*/ 2147483647 h 815"/>
              <a:gd name="T118" fmla="*/ 2147483647 w 1162"/>
              <a:gd name="T119" fmla="*/ 2147483647 h 815"/>
              <a:gd name="T120" fmla="*/ 2147483647 w 1162"/>
              <a:gd name="T121" fmla="*/ 2147483647 h 815"/>
              <a:gd name="T122" fmla="*/ 2147483647 w 1162"/>
              <a:gd name="T123" fmla="*/ 2147483647 h 815"/>
              <a:gd name="T124" fmla="*/ 2147483647 w 1162"/>
              <a:gd name="T125" fmla="*/ 2147483647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62"/>
              <a:gd name="T190" fmla="*/ 0 h 815"/>
              <a:gd name="T191" fmla="*/ 1162 w 1162"/>
              <a:gd name="T192" fmla="*/ 815 h 8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w="9525">
            <a:noFill/>
            <a:round/>
            <a:headEnd/>
            <a:tailEnd/>
          </a:ln>
        </p:spPr>
        <p:txBody>
          <a:bodyPr/>
          <a:lstStyle/>
          <a:p>
            <a:endParaRPr lang="zh-CN" altLang="en-US"/>
          </a:p>
        </p:txBody>
      </p:sp>
      <p:pic>
        <p:nvPicPr>
          <p:cNvPr id="29702" name="组合 3"/>
          <p:cNvPicPr>
            <a:picLocks noChangeArrowheads="1"/>
          </p:cNvPicPr>
          <p:nvPr/>
        </p:nvPicPr>
        <p:blipFill>
          <a:blip r:embed="rId4"/>
          <a:srcRect/>
          <a:stretch>
            <a:fillRect/>
          </a:stretch>
        </p:blipFill>
        <p:spPr bwMode="auto">
          <a:xfrm>
            <a:off x="96838" y="3444875"/>
            <a:ext cx="4865687" cy="3406775"/>
          </a:xfrm>
          <a:prstGeom prst="rect">
            <a:avLst/>
          </a:prstGeom>
          <a:noFill/>
          <a:ln w="9525">
            <a:noFill/>
            <a:miter lim="800000"/>
            <a:headEnd/>
            <a:tailEnd/>
          </a:ln>
        </p:spPr>
      </p:pic>
      <p:pic>
        <p:nvPicPr>
          <p:cNvPr id="29703" name="组合 613"/>
          <p:cNvPicPr>
            <a:picLocks noChangeArrowheads="1"/>
          </p:cNvPicPr>
          <p:nvPr/>
        </p:nvPicPr>
        <p:blipFill>
          <a:blip r:embed="rId5"/>
          <a:srcRect/>
          <a:stretch>
            <a:fillRect/>
          </a:stretch>
        </p:blipFill>
        <p:spPr bwMode="auto">
          <a:xfrm>
            <a:off x="1597025" y="292100"/>
            <a:ext cx="4413250" cy="3560763"/>
          </a:xfrm>
          <a:prstGeom prst="rect">
            <a:avLst/>
          </a:prstGeom>
          <a:noFill/>
          <a:ln w="9525">
            <a:noFill/>
            <a:miter lim="800000"/>
            <a:headEnd/>
            <a:tailEnd/>
          </a:ln>
        </p:spPr>
      </p:pic>
      <p:pic>
        <p:nvPicPr>
          <p:cNvPr id="29704" name="图片 917"/>
          <p:cNvPicPr>
            <a:picLocks noChangeAspect="1" noChangeArrowheads="1"/>
          </p:cNvPicPr>
          <p:nvPr/>
        </p:nvPicPr>
        <p:blipFill>
          <a:blip r:embed="rId3"/>
          <a:srcRect b="-464"/>
          <a:stretch>
            <a:fillRect/>
          </a:stretch>
        </p:blipFill>
        <p:spPr bwMode="auto">
          <a:xfrm rot="19170724" flipH="1">
            <a:off x="1655763" y="2828925"/>
            <a:ext cx="3176587" cy="2560638"/>
          </a:xfrm>
          <a:prstGeom prst="rect">
            <a:avLst/>
          </a:prstGeom>
          <a:noFill/>
          <a:ln w="9525">
            <a:noFill/>
            <a:miter lim="800000"/>
            <a:headEnd/>
            <a:tailEnd/>
          </a:ln>
        </p:spPr>
      </p:pic>
      <p:grpSp>
        <p:nvGrpSpPr>
          <p:cNvPr id="29705" name="组合 918"/>
          <p:cNvGrpSpPr>
            <a:grpSpLocks/>
          </p:cNvGrpSpPr>
          <p:nvPr/>
        </p:nvGrpSpPr>
        <p:grpSpPr bwMode="auto">
          <a:xfrm>
            <a:off x="2846388" y="525463"/>
            <a:ext cx="5818187" cy="5818187"/>
            <a:chOff x="0" y="0"/>
            <a:chExt cx="5818530" cy="5818530"/>
          </a:xfrm>
        </p:grpSpPr>
        <p:sp>
          <p:nvSpPr>
            <p:cNvPr id="29714" name="椭圆 919"/>
            <p:cNvSpPr>
              <a:spLocks noChangeArrowheads="1"/>
            </p:cNvSpPr>
            <p:nvPr/>
          </p:nvSpPr>
          <p:spPr bwMode="auto">
            <a:xfrm>
              <a:off x="119069" y="119069"/>
              <a:ext cx="5580392" cy="5580392"/>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29715" name="椭圆 920"/>
            <p:cNvSpPr>
              <a:spLocks noChangeArrowheads="1"/>
            </p:cNvSpPr>
            <p:nvPr/>
          </p:nvSpPr>
          <p:spPr bwMode="auto">
            <a:xfrm>
              <a:off x="0" y="0"/>
              <a:ext cx="5818530" cy="5818530"/>
            </a:xfrm>
            <a:prstGeom prst="ellipse">
              <a:avLst/>
            </a:prstGeom>
            <a:noFill/>
            <a:ln w="1905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pic>
        <p:nvPicPr>
          <p:cNvPr id="29706" name="图片 922"/>
          <p:cNvPicPr>
            <a:picLocks noChangeAspect="1" noChangeArrowheads="1"/>
          </p:cNvPicPr>
          <p:nvPr/>
        </p:nvPicPr>
        <p:blipFill>
          <a:blip r:embed="rId2"/>
          <a:srcRect l="-12820"/>
          <a:stretch>
            <a:fillRect/>
          </a:stretch>
        </p:blipFill>
        <p:spPr bwMode="auto">
          <a:xfrm rot="1624991" flipH="1">
            <a:off x="6916738" y="415925"/>
            <a:ext cx="4322762" cy="2722563"/>
          </a:xfrm>
          <a:prstGeom prst="rect">
            <a:avLst/>
          </a:prstGeom>
          <a:noFill/>
          <a:ln w="9525">
            <a:noFill/>
            <a:miter lim="800000"/>
            <a:headEnd/>
            <a:tailEnd/>
          </a:ln>
        </p:spPr>
      </p:pic>
      <p:pic>
        <p:nvPicPr>
          <p:cNvPr id="29708" name="组合 931"/>
          <p:cNvPicPr>
            <a:picLocks noChangeArrowheads="1"/>
          </p:cNvPicPr>
          <p:nvPr/>
        </p:nvPicPr>
        <p:blipFill>
          <a:blip r:embed="rId6"/>
          <a:srcRect/>
          <a:stretch>
            <a:fillRect/>
          </a:stretch>
        </p:blipFill>
        <p:spPr bwMode="auto">
          <a:xfrm>
            <a:off x="3549650" y="1897063"/>
            <a:ext cx="4413250" cy="3073400"/>
          </a:xfrm>
          <a:prstGeom prst="rect">
            <a:avLst/>
          </a:prstGeom>
          <a:noFill/>
          <a:ln w="9525">
            <a:noFill/>
            <a:miter lim="800000"/>
            <a:headEnd/>
            <a:tailEnd/>
          </a:ln>
        </p:spPr>
      </p:pic>
      <p:grpSp>
        <p:nvGrpSpPr>
          <p:cNvPr id="29707" name="组合 926"/>
          <p:cNvGrpSpPr>
            <a:grpSpLocks/>
          </p:cNvGrpSpPr>
          <p:nvPr/>
        </p:nvGrpSpPr>
        <p:grpSpPr bwMode="auto">
          <a:xfrm>
            <a:off x="4006461" y="2551113"/>
            <a:ext cx="3496470" cy="1739968"/>
            <a:chOff x="-597381" y="0"/>
            <a:chExt cx="3497011" cy="1741269"/>
          </a:xfrm>
        </p:grpSpPr>
        <p:grpSp>
          <p:nvGrpSpPr>
            <p:cNvPr id="29710" name="组合 927"/>
            <p:cNvGrpSpPr>
              <a:grpSpLocks/>
            </p:cNvGrpSpPr>
            <p:nvPr/>
          </p:nvGrpSpPr>
          <p:grpSpPr bwMode="auto">
            <a:xfrm>
              <a:off x="-597381" y="0"/>
              <a:ext cx="3497011" cy="1135920"/>
              <a:chOff x="-597381" y="0"/>
              <a:chExt cx="3497011" cy="1135920"/>
            </a:xfrm>
          </p:grpSpPr>
          <p:sp>
            <p:nvSpPr>
              <p:cNvPr id="29712" name="文本框 929"/>
              <p:cNvSpPr txBox="1">
                <a:spLocks noChangeArrowheads="1"/>
              </p:cNvSpPr>
              <p:nvPr/>
            </p:nvSpPr>
            <p:spPr bwMode="auto">
              <a:xfrm>
                <a:off x="-597381" y="0"/>
                <a:ext cx="3497011" cy="338807"/>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1600" dirty="0">
                    <a:solidFill>
                      <a:srgbClr val="413B17"/>
                    </a:solidFill>
                    <a:latin typeface="STXingkai" panose="02010800040101010101" pitchFamily="2" charset="-122"/>
                    <a:ea typeface="STXingkai" panose="02010800040101010101" pitchFamily="2" charset="-122"/>
                  </a:rPr>
                  <a:t>International Conference on Elementary Education</a:t>
                </a:r>
                <a:endParaRPr lang="zh-CN" altLang="en-US" sz="1600" dirty="0">
                  <a:solidFill>
                    <a:srgbClr val="413B17"/>
                  </a:solidFill>
                  <a:latin typeface="STXingkai" panose="02010800040101010101" pitchFamily="2" charset="-122"/>
                  <a:ea typeface="STXingkai" panose="02010800040101010101" pitchFamily="2" charset="-122"/>
                </a:endParaRPr>
              </a:p>
            </p:txBody>
          </p:sp>
          <p:sp>
            <p:nvSpPr>
              <p:cNvPr id="29713" name="文本框 930"/>
              <p:cNvSpPr txBox="1">
                <a:spLocks noChangeArrowheads="1"/>
              </p:cNvSpPr>
              <p:nvPr/>
            </p:nvSpPr>
            <p:spPr bwMode="auto">
              <a:xfrm>
                <a:off x="-95573" y="489106"/>
                <a:ext cx="2493379" cy="646814"/>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3600" dirty="0">
                    <a:solidFill>
                      <a:srgbClr val="413B17"/>
                    </a:solidFill>
                    <a:latin typeface="宋体" pitchFamily="2" charset="-122"/>
                  </a:rPr>
                  <a:t>Thanks </a:t>
                </a:r>
                <a:r>
                  <a:rPr lang="en-US" altLang="zh-CN" sz="3600" dirty="0">
                    <a:solidFill>
                      <a:srgbClr val="413B17"/>
                    </a:solidFill>
                    <a:latin typeface="宋体" pitchFamily="2" charset="-122"/>
                  </a:rPr>
                  <a:t>You</a:t>
                </a:r>
                <a:endParaRPr lang="zh-CN" altLang="en-US" sz="3600" dirty="0">
                  <a:solidFill>
                    <a:srgbClr val="413B17"/>
                  </a:solidFill>
                  <a:latin typeface="宋体" pitchFamily="2" charset="-122"/>
                </a:endParaRPr>
              </a:p>
            </p:txBody>
          </p:sp>
        </p:grpSp>
        <p:sp>
          <p:nvSpPr>
            <p:cNvPr id="29711" name="文本框 928"/>
            <p:cNvSpPr txBox="1">
              <a:spLocks noChangeArrowheads="1"/>
            </p:cNvSpPr>
            <p:nvPr/>
          </p:nvSpPr>
          <p:spPr bwMode="auto">
            <a:xfrm>
              <a:off x="-77771" y="1402462"/>
              <a:ext cx="2457786" cy="338807"/>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1600" dirty="0">
                  <a:solidFill>
                    <a:srgbClr val="413B17"/>
                  </a:solidFill>
                  <a:latin typeface="微软雅黑" pitchFamily="34" charset="-122"/>
                  <a:ea typeface="微软雅黑" pitchFamily="34" charset="-122"/>
                </a:rPr>
                <a:t>Speaker: </a:t>
              </a:r>
              <a:r>
                <a:rPr lang="en-US" altLang="zh-CN" sz="1600" dirty="0">
                  <a:solidFill>
                    <a:srgbClr val="413B17"/>
                  </a:solidFill>
                  <a:latin typeface="微软雅黑" pitchFamily="34" charset="-122"/>
                  <a:ea typeface="微软雅黑" pitchFamily="34" charset="-122"/>
                </a:rPr>
                <a:t>Rahma Hayati</a:t>
              </a:r>
              <a:endParaRPr lang="zh-CN" altLang="en-US" sz="1600" dirty="0">
                <a:solidFill>
                  <a:srgbClr val="413B17"/>
                </a:solidFill>
                <a:latin typeface="微软雅黑" pitchFamily="34" charset="-122"/>
                <a:ea typeface="微软雅黑" pitchFamily="34" charset="-122"/>
              </a:endParaRPr>
            </a:p>
          </p:txBody>
        </p:sp>
      </p:grpSp>
      <p:pic>
        <p:nvPicPr>
          <p:cNvPr id="29709" name="图片 944"/>
          <p:cNvPicPr>
            <a:picLocks noChangeAspect="1" noChangeArrowheads="1"/>
          </p:cNvPicPr>
          <p:nvPr/>
        </p:nvPicPr>
        <p:blipFill>
          <a:blip r:embed="rId3"/>
          <a:srcRect b="-464"/>
          <a:stretch>
            <a:fillRect/>
          </a:stretch>
        </p:blipFill>
        <p:spPr bwMode="auto">
          <a:xfrm rot="21246328" flipH="1">
            <a:off x="8078788" y="2138363"/>
            <a:ext cx="2138362" cy="1724025"/>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5"/>
          <p:cNvGrpSpPr>
            <a:grpSpLocks/>
          </p:cNvGrpSpPr>
          <p:nvPr/>
        </p:nvGrpSpPr>
        <p:grpSpPr bwMode="auto">
          <a:xfrm>
            <a:off x="95250" y="-133350"/>
            <a:ext cx="11152188" cy="6983413"/>
            <a:chOff x="0" y="0"/>
            <a:chExt cx="11151065" cy="6983832"/>
          </a:xfrm>
        </p:grpSpPr>
        <p:sp>
          <p:nvSpPr>
            <p:cNvPr id="16406" name="Freeform 1224"/>
            <p:cNvSpPr>
              <a:spLocks noEditPoints="1" noChangeArrowheads="1"/>
            </p:cNvSpPr>
            <p:nvPr/>
          </p:nvSpPr>
          <p:spPr bwMode="auto">
            <a:xfrm>
              <a:off x="6285147" y="0"/>
              <a:ext cx="4865918" cy="3419055"/>
            </a:xfrm>
            <a:custGeom>
              <a:avLst/>
              <a:gdLst>
                <a:gd name="T0" fmla="*/ 2147483647 w 1162"/>
                <a:gd name="T1" fmla="*/ 2147483647 h 815"/>
                <a:gd name="T2" fmla="*/ 2147483647 w 1162"/>
                <a:gd name="T3" fmla="*/ 862369578 h 815"/>
                <a:gd name="T4" fmla="*/ 1017056260 w 1162"/>
                <a:gd name="T5" fmla="*/ 2147483647 h 815"/>
                <a:gd name="T6" fmla="*/ 2147483647 w 1162"/>
                <a:gd name="T7" fmla="*/ 2147483647 h 815"/>
                <a:gd name="T8" fmla="*/ 2147483647 w 1162"/>
                <a:gd name="T9" fmla="*/ 2147483647 h 815"/>
                <a:gd name="T10" fmla="*/ 2147483647 w 1162"/>
                <a:gd name="T11" fmla="*/ 2147483647 h 815"/>
                <a:gd name="T12" fmla="*/ 2147483647 w 1162"/>
                <a:gd name="T13" fmla="*/ 2147483647 h 815"/>
                <a:gd name="T14" fmla="*/ 2147483647 w 1162"/>
                <a:gd name="T15" fmla="*/ 2147483647 h 815"/>
                <a:gd name="T16" fmla="*/ 2147483647 w 1162"/>
                <a:gd name="T17" fmla="*/ 2147483647 h 815"/>
                <a:gd name="T18" fmla="*/ 2147483647 w 1162"/>
                <a:gd name="T19" fmla="*/ 2147483647 h 815"/>
                <a:gd name="T20" fmla="*/ 2147483647 w 1162"/>
                <a:gd name="T21" fmla="*/ 2147483647 h 815"/>
                <a:gd name="T22" fmla="*/ 2147483647 w 1162"/>
                <a:gd name="T23" fmla="*/ 2147483647 h 815"/>
                <a:gd name="T24" fmla="*/ 2147483647 w 1162"/>
                <a:gd name="T25" fmla="*/ 2147483647 h 815"/>
                <a:gd name="T26" fmla="*/ 2147483647 w 1162"/>
                <a:gd name="T27" fmla="*/ 2147483647 h 815"/>
                <a:gd name="T28" fmla="*/ 2147483647 w 1162"/>
                <a:gd name="T29" fmla="*/ 2147483647 h 815"/>
                <a:gd name="T30" fmla="*/ 2147483647 w 1162"/>
                <a:gd name="T31" fmla="*/ 2147483647 h 815"/>
                <a:gd name="T32" fmla="*/ 2147483647 w 1162"/>
                <a:gd name="T33" fmla="*/ 2147483647 h 815"/>
                <a:gd name="T34" fmla="*/ 2147483647 w 1162"/>
                <a:gd name="T35" fmla="*/ 2147483647 h 815"/>
                <a:gd name="T36" fmla="*/ 2147483647 w 1162"/>
                <a:gd name="T37" fmla="*/ 2147483647 h 815"/>
                <a:gd name="T38" fmla="*/ 2147483647 w 1162"/>
                <a:gd name="T39" fmla="*/ 2147483647 h 815"/>
                <a:gd name="T40" fmla="*/ 2147483647 w 1162"/>
                <a:gd name="T41" fmla="*/ 2147483647 h 815"/>
                <a:gd name="T42" fmla="*/ 2147483647 w 1162"/>
                <a:gd name="T43" fmla="*/ 2147483647 h 815"/>
                <a:gd name="T44" fmla="*/ 2147483647 w 1162"/>
                <a:gd name="T45" fmla="*/ 2147483647 h 815"/>
                <a:gd name="T46" fmla="*/ 2147483647 w 1162"/>
                <a:gd name="T47" fmla="*/ 2147483647 h 815"/>
                <a:gd name="T48" fmla="*/ 2147483647 w 1162"/>
                <a:gd name="T49" fmla="*/ 2147483647 h 815"/>
                <a:gd name="T50" fmla="*/ 2147483647 w 1162"/>
                <a:gd name="T51" fmla="*/ 2147483647 h 815"/>
                <a:gd name="T52" fmla="*/ 2147483647 w 1162"/>
                <a:gd name="T53" fmla="*/ 2147483647 h 815"/>
                <a:gd name="T54" fmla="*/ 2147483647 w 1162"/>
                <a:gd name="T55" fmla="*/ 2147483647 h 815"/>
                <a:gd name="T56" fmla="*/ 2147483647 w 1162"/>
                <a:gd name="T57" fmla="*/ 2147483647 h 815"/>
                <a:gd name="T58" fmla="*/ 2147483647 w 1162"/>
                <a:gd name="T59" fmla="*/ 2147483647 h 815"/>
                <a:gd name="T60" fmla="*/ 2147483647 w 1162"/>
                <a:gd name="T61" fmla="*/ 2147483647 h 815"/>
                <a:gd name="T62" fmla="*/ 2147483647 w 1162"/>
                <a:gd name="T63" fmla="*/ 2147483647 h 815"/>
                <a:gd name="T64" fmla="*/ 2147483647 w 1162"/>
                <a:gd name="T65" fmla="*/ 2147483647 h 815"/>
                <a:gd name="T66" fmla="*/ 2147483647 w 1162"/>
                <a:gd name="T67" fmla="*/ 2147483647 h 815"/>
                <a:gd name="T68" fmla="*/ 2147483647 w 1162"/>
                <a:gd name="T69" fmla="*/ 2147483647 h 815"/>
                <a:gd name="T70" fmla="*/ 2147483647 w 1162"/>
                <a:gd name="T71" fmla="*/ 2147483647 h 815"/>
                <a:gd name="T72" fmla="*/ 2147483647 w 1162"/>
                <a:gd name="T73" fmla="*/ 2147483647 h 815"/>
                <a:gd name="T74" fmla="*/ 2147483647 w 1162"/>
                <a:gd name="T75" fmla="*/ 2147483647 h 815"/>
                <a:gd name="T76" fmla="*/ 2147483647 w 1162"/>
                <a:gd name="T77" fmla="*/ 2147483647 h 815"/>
                <a:gd name="T78" fmla="*/ 2147483647 w 1162"/>
                <a:gd name="T79" fmla="*/ 2147483647 h 815"/>
                <a:gd name="T80" fmla="*/ 2147483647 w 1162"/>
                <a:gd name="T81" fmla="*/ 1284755154 h 815"/>
                <a:gd name="T82" fmla="*/ 2147483647 w 1162"/>
                <a:gd name="T83" fmla="*/ 703972988 h 815"/>
                <a:gd name="T84" fmla="*/ 2147483647 w 1162"/>
                <a:gd name="T85" fmla="*/ 510383084 h 815"/>
                <a:gd name="T86" fmla="*/ 2147483647 w 1162"/>
                <a:gd name="T87" fmla="*/ 2147483647 h 815"/>
                <a:gd name="T88" fmla="*/ 2147483647 w 1162"/>
                <a:gd name="T89" fmla="*/ 2147483647 h 815"/>
                <a:gd name="T90" fmla="*/ 2147483647 w 1162"/>
                <a:gd name="T91" fmla="*/ 2147483647 h 815"/>
                <a:gd name="T92" fmla="*/ 2147483647 w 1162"/>
                <a:gd name="T93" fmla="*/ 1425548860 h 815"/>
                <a:gd name="T94" fmla="*/ 1665869045 w 1162"/>
                <a:gd name="T95" fmla="*/ 2147483647 h 815"/>
                <a:gd name="T96" fmla="*/ 2147483647 w 1162"/>
                <a:gd name="T97" fmla="*/ 2147483647 h 815"/>
                <a:gd name="T98" fmla="*/ 2147483647 w 1162"/>
                <a:gd name="T99" fmla="*/ 2147483647 h 815"/>
                <a:gd name="T100" fmla="*/ 1315158780 w 1162"/>
                <a:gd name="T101" fmla="*/ 2147483647 h 815"/>
                <a:gd name="T102" fmla="*/ 2147483647 w 1162"/>
                <a:gd name="T103" fmla="*/ 2147483647 h 815"/>
                <a:gd name="T104" fmla="*/ 2147483647 w 1162"/>
                <a:gd name="T105" fmla="*/ 2147483647 h 815"/>
                <a:gd name="T106" fmla="*/ 2147483647 w 1162"/>
                <a:gd name="T107" fmla="*/ 2147483647 h 815"/>
                <a:gd name="T108" fmla="*/ 2147483647 w 1162"/>
                <a:gd name="T109" fmla="*/ 2147483647 h 815"/>
                <a:gd name="T110" fmla="*/ 2147483647 w 1162"/>
                <a:gd name="T111" fmla="*/ 2147483647 h 815"/>
                <a:gd name="T112" fmla="*/ 2147483647 w 1162"/>
                <a:gd name="T113" fmla="*/ 2147483647 h 815"/>
                <a:gd name="T114" fmla="*/ 2147483647 w 1162"/>
                <a:gd name="T115" fmla="*/ 2147483647 h 815"/>
                <a:gd name="T116" fmla="*/ 2147483647 w 1162"/>
                <a:gd name="T117" fmla="*/ 2147483647 h 815"/>
                <a:gd name="T118" fmla="*/ 2147483647 w 1162"/>
                <a:gd name="T119" fmla="*/ 2147483647 h 815"/>
                <a:gd name="T120" fmla="*/ 2147483647 w 1162"/>
                <a:gd name="T121" fmla="*/ 2147483647 h 815"/>
                <a:gd name="T122" fmla="*/ 2147483647 w 1162"/>
                <a:gd name="T123" fmla="*/ 2147483647 h 815"/>
                <a:gd name="T124" fmla="*/ 2147483647 w 1162"/>
                <a:gd name="T125" fmla="*/ 2147483647 h 81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62"/>
                <a:gd name="T190" fmla="*/ 0 h 815"/>
                <a:gd name="T191" fmla="*/ 1162 w 1162"/>
                <a:gd name="T192" fmla="*/ 815 h 81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62" h="815">
                  <a:moveTo>
                    <a:pt x="1160" y="552"/>
                  </a:moveTo>
                  <a:cubicBezTo>
                    <a:pt x="1159" y="552"/>
                    <a:pt x="1159" y="552"/>
                    <a:pt x="1158" y="551"/>
                  </a:cubicBezTo>
                  <a:cubicBezTo>
                    <a:pt x="1161" y="547"/>
                    <a:pt x="1162" y="542"/>
                    <a:pt x="1160" y="537"/>
                  </a:cubicBezTo>
                  <a:cubicBezTo>
                    <a:pt x="1159" y="534"/>
                    <a:pt x="1156" y="532"/>
                    <a:pt x="1155" y="530"/>
                  </a:cubicBezTo>
                  <a:cubicBezTo>
                    <a:pt x="1153" y="527"/>
                    <a:pt x="1153" y="523"/>
                    <a:pt x="1151" y="521"/>
                  </a:cubicBezTo>
                  <a:cubicBezTo>
                    <a:pt x="1148" y="518"/>
                    <a:pt x="1144" y="517"/>
                    <a:pt x="1142" y="514"/>
                  </a:cubicBezTo>
                  <a:cubicBezTo>
                    <a:pt x="1139" y="512"/>
                    <a:pt x="1138" y="509"/>
                    <a:pt x="1134" y="507"/>
                  </a:cubicBezTo>
                  <a:cubicBezTo>
                    <a:pt x="1131" y="505"/>
                    <a:pt x="1127" y="503"/>
                    <a:pt x="1123" y="503"/>
                  </a:cubicBezTo>
                  <a:cubicBezTo>
                    <a:pt x="1127" y="498"/>
                    <a:pt x="1130" y="492"/>
                    <a:pt x="1132" y="486"/>
                  </a:cubicBezTo>
                  <a:cubicBezTo>
                    <a:pt x="1137" y="477"/>
                    <a:pt x="1140" y="466"/>
                    <a:pt x="1136" y="456"/>
                  </a:cubicBezTo>
                  <a:cubicBezTo>
                    <a:pt x="1135" y="452"/>
                    <a:pt x="1132" y="448"/>
                    <a:pt x="1128" y="446"/>
                  </a:cubicBezTo>
                  <a:cubicBezTo>
                    <a:pt x="1126" y="445"/>
                    <a:pt x="1122" y="445"/>
                    <a:pt x="1121" y="442"/>
                  </a:cubicBezTo>
                  <a:cubicBezTo>
                    <a:pt x="1121" y="439"/>
                    <a:pt x="1121" y="437"/>
                    <a:pt x="1120" y="434"/>
                  </a:cubicBezTo>
                  <a:cubicBezTo>
                    <a:pt x="1118" y="423"/>
                    <a:pt x="1109" y="413"/>
                    <a:pt x="1098" y="410"/>
                  </a:cubicBezTo>
                  <a:cubicBezTo>
                    <a:pt x="1086" y="406"/>
                    <a:pt x="1072" y="408"/>
                    <a:pt x="1060" y="410"/>
                  </a:cubicBezTo>
                  <a:cubicBezTo>
                    <a:pt x="1045" y="413"/>
                    <a:pt x="1030" y="417"/>
                    <a:pt x="1015" y="421"/>
                  </a:cubicBezTo>
                  <a:cubicBezTo>
                    <a:pt x="1006" y="423"/>
                    <a:pt x="996" y="426"/>
                    <a:pt x="987" y="429"/>
                  </a:cubicBezTo>
                  <a:cubicBezTo>
                    <a:pt x="988" y="428"/>
                    <a:pt x="989" y="425"/>
                    <a:pt x="989" y="423"/>
                  </a:cubicBezTo>
                  <a:cubicBezTo>
                    <a:pt x="992" y="419"/>
                    <a:pt x="995" y="414"/>
                    <a:pt x="998" y="410"/>
                  </a:cubicBezTo>
                  <a:cubicBezTo>
                    <a:pt x="1006" y="400"/>
                    <a:pt x="1016" y="393"/>
                    <a:pt x="1026" y="384"/>
                  </a:cubicBezTo>
                  <a:cubicBezTo>
                    <a:pt x="1041" y="371"/>
                    <a:pt x="1052" y="354"/>
                    <a:pt x="1050" y="332"/>
                  </a:cubicBezTo>
                  <a:cubicBezTo>
                    <a:pt x="1048" y="314"/>
                    <a:pt x="1035" y="295"/>
                    <a:pt x="1017" y="290"/>
                  </a:cubicBezTo>
                  <a:cubicBezTo>
                    <a:pt x="1007" y="288"/>
                    <a:pt x="998" y="287"/>
                    <a:pt x="988" y="289"/>
                  </a:cubicBezTo>
                  <a:cubicBezTo>
                    <a:pt x="987" y="289"/>
                    <a:pt x="984" y="289"/>
                    <a:pt x="982" y="290"/>
                  </a:cubicBezTo>
                  <a:cubicBezTo>
                    <a:pt x="988" y="286"/>
                    <a:pt x="993" y="280"/>
                    <a:pt x="997" y="275"/>
                  </a:cubicBezTo>
                  <a:cubicBezTo>
                    <a:pt x="1002" y="269"/>
                    <a:pt x="1006" y="261"/>
                    <a:pt x="1003" y="253"/>
                  </a:cubicBezTo>
                  <a:cubicBezTo>
                    <a:pt x="1003" y="252"/>
                    <a:pt x="1002" y="252"/>
                    <a:pt x="1001" y="252"/>
                  </a:cubicBezTo>
                  <a:cubicBezTo>
                    <a:pt x="1000" y="252"/>
                    <a:pt x="998" y="252"/>
                    <a:pt x="997" y="253"/>
                  </a:cubicBezTo>
                  <a:cubicBezTo>
                    <a:pt x="994" y="253"/>
                    <a:pt x="994" y="252"/>
                    <a:pt x="995" y="249"/>
                  </a:cubicBezTo>
                  <a:cubicBezTo>
                    <a:pt x="996" y="248"/>
                    <a:pt x="994" y="246"/>
                    <a:pt x="993" y="246"/>
                  </a:cubicBezTo>
                  <a:cubicBezTo>
                    <a:pt x="994" y="243"/>
                    <a:pt x="993" y="240"/>
                    <a:pt x="991" y="238"/>
                  </a:cubicBezTo>
                  <a:cubicBezTo>
                    <a:pt x="988" y="234"/>
                    <a:pt x="984" y="233"/>
                    <a:pt x="980" y="232"/>
                  </a:cubicBezTo>
                  <a:cubicBezTo>
                    <a:pt x="975" y="231"/>
                    <a:pt x="972" y="225"/>
                    <a:pt x="966" y="225"/>
                  </a:cubicBezTo>
                  <a:cubicBezTo>
                    <a:pt x="961" y="224"/>
                    <a:pt x="955" y="224"/>
                    <a:pt x="949" y="225"/>
                  </a:cubicBezTo>
                  <a:cubicBezTo>
                    <a:pt x="934" y="227"/>
                    <a:pt x="920" y="232"/>
                    <a:pt x="905" y="234"/>
                  </a:cubicBezTo>
                  <a:cubicBezTo>
                    <a:pt x="898" y="235"/>
                    <a:pt x="891" y="235"/>
                    <a:pt x="884" y="237"/>
                  </a:cubicBezTo>
                  <a:cubicBezTo>
                    <a:pt x="879" y="238"/>
                    <a:pt x="874" y="240"/>
                    <a:pt x="870" y="242"/>
                  </a:cubicBezTo>
                  <a:cubicBezTo>
                    <a:pt x="870" y="241"/>
                    <a:pt x="871" y="240"/>
                    <a:pt x="872" y="239"/>
                  </a:cubicBezTo>
                  <a:cubicBezTo>
                    <a:pt x="874" y="236"/>
                    <a:pt x="875" y="234"/>
                    <a:pt x="877" y="232"/>
                  </a:cubicBezTo>
                  <a:cubicBezTo>
                    <a:pt x="894" y="206"/>
                    <a:pt x="903" y="178"/>
                    <a:pt x="899" y="148"/>
                  </a:cubicBezTo>
                  <a:cubicBezTo>
                    <a:pt x="895" y="121"/>
                    <a:pt x="885" y="86"/>
                    <a:pt x="857" y="76"/>
                  </a:cubicBezTo>
                  <a:cubicBezTo>
                    <a:pt x="851" y="73"/>
                    <a:pt x="844" y="69"/>
                    <a:pt x="838" y="70"/>
                  </a:cubicBezTo>
                  <a:cubicBezTo>
                    <a:pt x="833" y="70"/>
                    <a:pt x="827" y="73"/>
                    <a:pt x="824" y="77"/>
                  </a:cubicBezTo>
                  <a:cubicBezTo>
                    <a:pt x="822" y="78"/>
                    <a:pt x="819" y="81"/>
                    <a:pt x="816" y="82"/>
                  </a:cubicBezTo>
                  <a:cubicBezTo>
                    <a:pt x="813" y="82"/>
                    <a:pt x="810" y="81"/>
                    <a:pt x="806" y="80"/>
                  </a:cubicBezTo>
                  <a:cubicBezTo>
                    <a:pt x="800" y="79"/>
                    <a:pt x="794" y="79"/>
                    <a:pt x="788" y="82"/>
                  </a:cubicBezTo>
                  <a:cubicBezTo>
                    <a:pt x="775" y="87"/>
                    <a:pt x="763" y="95"/>
                    <a:pt x="752" y="105"/>
                  </a:cubicBezTo>
                  <a:cubicBezTo>
                    <a:pt x="747" y="110"/>
                    <a:pt x="743" y="116"/>
                    <a:pt x="738" y="121"/>
                  </a:cubicBezTo>
                  <a:cubicBezTo>
                    <a:pt x="736" y="124"/>
                    <a:pt x="733" y="127"/>
                    <a:pt x="733" y="131"/>
                  </a:cubicBezTo>
                  <a:cubicBezTo>
                    <a:pt x="732" y="131"/>
                    <a:pt x="732" y="131"/>
                    <a:pt x="732" y="131"/>
                  </a:cubicBezTo>
                  <a:cubicBezTo>
                    <a:pt x="729" y="130"/>
                    <a:pt x="729" y="126"/>
                    <a:pt x="727" y="125"/>
                  </a:cubicBezTo>
                  <a:cubicBezTo>
                    <a:pt x="724" y="123"/>
                    <a:pt x="722" y="123"/>
                    <a:pt x="719" y="123"/>
                  </a:cubicBezTo>
                  <a:cubicBezTo>
                    <a:pt x="712" y="122"/>
                    <a:pt x="704" y="122"/>
                    <a:pt x="697" y="123"/>
                  </a:cubicBezTo>
                  <a:cubicBezTo>
                    <a:pt x="689" y="124"/>
                    <a:pt x="681" y="125"/>
                    <a:pt x="673" y="126"/>
                  </a:cubicBezTo>
                  <a:cubicBezTo>
                    <a:pt x="670" y="127"/>
                    <a:pt x="668" y="127"/>
                    <a:pt x="665" y="128"/>
                  </a:cubicBezTo>
                  <a:cubicBezTo>
                    <a:pt x="662" y="127"/>
                    <a:pt x="658" y="124"/>
                    <a:pt x="655" y="122"/>
                  </a:cubicBezTo>
                  <a:cubicBezTo>
                    <a:pt x="652" y="121"/>
                    <a:pt x="648" y="119"/>
                    <a:pt x="645" y="117"/>
                  </a:cubicBezTo>
                  <a:cubicBezTo>
                    <a:pt x="638" y="114"/>
                    <a:pt x="630" y="111"/>
                    <a:pt x="623" y="109"/>
                  </a:cubicBezTo>
                  <a:cubicBezTo>
                    <a:pt x="610" y="106"/>
                    <a:pt x="595" y="105"/>
                    <a:pt x="581" y="106"/>
                  </a:cubicBezTo>
                  <a:cubicBezTo>
                    <a:pt x="567" y="107"/>
                    <a:pt x="554" y="112"/>
                    <a:pt x="543" y="121"/>
                  </a:cubicBezTo>
                  <a:cubicBezTo>
                    <a:pt x="540" y="124"/>
                    <a:pt x="535" y="128"/>
                    <a:pt x="533" y="132"/>
                  </a:cubicBezTo>
                  <a:cubicBezTo>
                    <a:pt x="533" y="132"/>
                    <a:pt x="533" y="132"/>
                    <a:pt x="533" y="132"/>
                  </a:cubicBezTo>
                  <a:cubicBezTo>
                    <a:pt x="530" y="131"/>
                    <a:pt x="528" y="131"/>
                    <a:pt x="525" y="130"/>
                  </a:cubicBezTo>
                  <a:cubicBezTo>
                    <a:pt x="520" y="116"/>
                    <a:pt x="514" y="101"/>
                    <a:pt x="505" y="89"/>
                  </a:cubicBezTo>
                  <a:cubicBezTo>
                    <a:pt x="499" y="81"/>
                    <a:pt x="488" y="68"/>
                    <a:pt x="477" y="74"/>
                  </a:cubicBezTo>
                  <a:cubicBezTo>
                    <a:pt x="474" y="75"/>
                    <a:pt x="472" y="78"/>
                    <a:pt x="469" y="79"/>
                  </a:cubicBezTo>
                  <a:cubicBezTo>
                    <a:pt x="465" y="81"/>
                    <a:pt x="463" y="78"/>
                    <a:pt x="460" y="76"/>
                  </a:cubicBezTo>
                  <a:cubicBezTo>
                    <a:pt x="457" y="74"/>
                    <a:pt x="454" y="74"/>
                    <a:pt x="451" y="77"/>
                  </a:cubicBezTo>
                  <a:cubicBezTo>
                    <a:pt x="450" y="79"/>
                    <a:pt x="449" y="76"/>
                    <a:pt x="447" y="75"/>
                  </a:cubicBezTo>
                  <a:cubicBezTo>
                    <a:pt x="445" y="73"/>
                    <a:pt x="443" y="72"/>
                    <a:pt x="440" y="71"/>
                  </a:cubicBezTo>
                  <a:cubicBezTo>
                    <a:pt x="436" y="69"/>
                    <a:pt x="433" y="69"/>
                    <a:pt x="429" y="72"/>
                  </a:cubicBezTo>
                  <a:cubicBezTo>
                    <a:pt x="424" y="75"/>
                    <a:pt x="419" y="82"/>
                    <a:pt x="415" y="87"/>
                  </a:cubicBezTo>
                  <a:cubicBezTo>
                    <a:pt x="410" y="92"/>
                    <a:pt x="407" y="99"/>
                    <a:pt x="402" y="105"/>
                  </a:cubicBezTo>
                  <a:cubicBezTo>
                    <a:pt x="397" y="112"/>
                    <a:pt x="390" y="118"/>
                    <a:pt x="386" y="126"/>
                  </a:cubicBezTo>
                  <a:cubicBezTo>
                    <a:pt x="383" y="133"/>
                    <a:pt x="381" y="139"/>
                    <a:pt x="380" y="147"/>
                  </a:cubicBezTo>
                  <a:cubicBezTo>
                    <a:pt x="377" y="162"/>
                    <a:pt x="373" y="177"/>
                    <a:pt x="371" y="192"/>
                  </a:cubicBezTo>
                  <a:cubicBezTo>
                    <a:pt x="369" y="183"/>
                    <a:pt x="366" y="173"/>
                    <a:pt x="362" y="164"/>
                  </a:cubicBezTo>
                  <a:cubicBezTo>
                    <a:pt x="357" y="153"/>
                    <a:pt x="351" y="143"/>
                    <a:pt x="344" y="133"/>
                  </a:cubicBezTo>
                  <a:cubicBezTo>
                    <a:pt x="342" y="129"/>
                    <a:pt x="341" y="125"/>
                    <a:pt x="338" y="122"/>
                  </a:cubicBezTo>
                  <a:cubicBezTo>
                    <a:pt x="337" y="121"/>
                    <a:pt x="333" y="120"/>
                    <a:pt x="333" y="119"/>
                  </a:cubicBezTo>
                  <a:cubicBezTo>
                    <a:pt x="332" y="118"/>
                    <a:pt x="331" y="117"/>
                    <a:pt x="330" y="116"/>
                  </a:cubicBezTo>
                  <a:cubicBezTo>
                    <a:pt x="329" y="114"/>
                    <a:pt x="328" y="113"/>
                    <a:pt x="327" y="111"/>
                  </a:cubicBezTo>
                  <a:cubicBezTo>
                    <a:pt x="325" y="109"/>
                    <a:pt x="322" y="106"/>
                    <a:pt x="319" y="104"/>
                  </a:cubicBezTo>
                  <a:cubicBezTo>
                    <a:pt x="319" y="103"/>
                    <a:pt x="319" y="103"/>
                    <a:pt x="319" y="103"/>
                  </a:cubicBezTo>
                  <a:cubicBezTo>
                    <a:pt x="314" y="98"/>
                    <a:pt x="313" y="88"/>
                    <a:pt x="310" y="82"/>
                  </a:cubicBezTo>
                  <a:cubicBezTo>
                    <a:pt x="307" y="74"/>
                    <a:pt x="304" y="67"/>
                    <a:pt x="300" y="60"/>
                  </a:cubicBezTo>
                  <a:cubicBezTo>
                    <a:pt x="296" y="53"/>
                    <a:pt x="291" y="46"/>
                    <a:pt x="286" y="40"/>
                  </a:cubicBezTo>
                  <a:cubicBezTo>
                    <a:pt x="280" y="33"/>
                    <a:pt x="274" y="26"/>
                    <a:pt x="267" y="20"/>
                  </a:cubicBezTo>
                  <a:cubicBezTo>
                    <a:pt x="261" y="15"/>
                    <a:pt x="254" y="10"/>
                    <a:pt x="246" y="6"/>
                  </a:cubicBezTo>
                  <a:cubicBezTo>
                    <a:pt x="244" y="5"/>
                    <a:pt x="238" y="2"/>
                    <a:pt x="236" y="4"/>
                  </a:cubicBezTo>
                  <a:cubicBezTo>
                    <a:pt x="229" y="0"/>
                    <a:pt x="223" y="18"/>
                    <a:pt x="222" y="23"/>
                  </a:cubicBezTo>
                  <a:cubicBezTo>
                    <a:pt x="217" y="41"/>
                    <a:pt x="218" y="59"/>
                    <a:pt x="222" y="77"/>
                  </a:cubicBezTo>
                  <a:cubicBezTo>
                    <a:pt x="227" y="99"/>
                    <a:pt x="234" y="120"/>
                    <a:pt x="245" y="140"/>
                  </a:cubicBezTo>
                  <a:cubicBezTo>
                    <a:pt x="251" y="150"/>
                    <a:pt x="259" y="158"/>
                    <a:pt x="267" y="167"/>
                  </a:cubicBezTo>
                  <a:cubicBezTo>
                    <a:pt x="271" y="172"/>
                    <a:pt x="276" y="177"/>
                    <a:pt x="281" y="182"/>
                  </a:cubicBezTo>
                  <a:cubicBezTo>
                    <a:pt x="269" y="179"/>
                    <a:pt x="256" y="178"/>
                    <a:pt x="244" y="180"/>
                  </a:cubicBezTo>
                  <a:cubicBezTo>
                    <a:pt x="244" y="176"/>
                    <a:pt x="243" y="172"/>
                    <a:pt x="243" y="168"/>
                  </a:cubicBezTo>
                  <a:cubicBezTo>
                    <a:pt x="242" y="163"/>
                    <a:pt x="242" y="159"/>
                    <a:pt x="241" y="154"/>
                  </a:cubicBezTo>
                  <a:cubicBezTo>
                    <a:pt x="239" y="146"/>
                    <a:pt x="237" y="138"/>
                    <a:pt x="233" y="130"/>
                  </a:cubicBezTo>
                  <a:cubicBezTo>
                    <a:pt x="229" y="122"/>
                    <a:pt x="222" y="115"/>
                    <a:pt x="217" y="107"/>
                  </a:cubicBezTo>
                  <a:cubicBezTo>
                    <a:pt x="213" y="99"/>
                    <a:pt x="210" y="90"/>
                    <a:pt x="204" y="84"/>
                  </a:cubicBezTo>
                  <a:cubicBezTo>
                    <a:pt x="199" y="80"/>
                    <a:pt x="196" y="76"/>
                    <a:pt x="193" y="71"/>
                  </a:cubicBezTo>
                  <a:cubicBezTo>
                    <a:pt x="191" y="68"/>
                    <a:pt x="189" y="65"/>
                    <a:pt x="186" y="63"/>
                  </a:cubicBezTo>
                  <a:cubicBezTo>
                    <a:pt x="183" y="59"/>
                    <a:pt x="179" y="56"/>
                    <a:pt x="176" y="52"/>
                  </a:cubicBezTo>
                  <a:cubicBezTo>
                    <a:pt x="170" y="47"/>
                    <a:pt x="162" y="42"/>
                    <a:pt x="156" y="49"/>
                  </a:cubicBezTo>
                  <a:cubicBezTo>
                    <a:pt x="156" y="49"/>
                    <a:pt x="156" y="49"/>
                    <a:pt x="156" y="49"/>
                  </a:cubicBezTo>
                  <a:cubicBezTo>
                    <a:pt x="153" y="45"/>
                    <a:pt x="149" y="42"/>
                    <a:pt x="145" y="42"/>
                  </a:cubicBezTo>
                  <a:cubicBezTo>
                    <a:pt x="138" y="42"/>
                    <a:pt x="131" y="41"/>
                    <a:pt x="126" y="45"/>
                  </a:cubicBezTo>
                  <a:cubicBezTo>
                    <a:pt x="119" y="50"/>
                    <a:pt x="114" y="58"/>
                    <a:pt x="108" y="65"/>
                  </a:cubicBezTo>
                  <a:cubicBezTo>
                    <a:pt x="103" y="72"/>
                    <a:pt x="98" y="79"/>
                    <a:pt x="94" y="87"/>
                  </a:cubicBezTo>
                  <a:cubicBezTo>
                    <a:pt x="87" y="103"/>
                    <a:pt x="77" y="119"/>
                    <a:pt x="74" y="137"/>
                  </a:cubicBezTo>
                  <a:cubicBezTo>
                    <a:pt x="72" y="145"/>
                    <a:pt x="71" y="154"/>
                    <a:pt x="71" y="163"/>
                  </a:cubicBezTo>
                  <a:cubicBezTo>
                    <a:pt x="71" y="168"/>
                    <a:pt x="71" y="172"/>
                    <a:pt x="72" y="177"/>
                  </a:cubicBezTo>
                  <a:cubicBezTo>
                    <a:pt x="72" y="178"/>
                    <a:pt x="72" y="179"/>
                    <a:pt x="72" y="181"/>
                  </a:cubicBezTo>
                  <a:cubicBezTo>
                    <a:pt x="69" y="178"/>
                    <a:pt x="65" y="177"/>
                    <a:pt x="63" y="173"/>
                  </a:cubicBezTo>
                  <a:cubicBezTo>
                    <a:pt x="58" y="164"/>
                    <a:pt x="47" y="163"/>
                    <a:pt x="38" y="160"/>
                  </a:cubicBezTo>
                  <a:cubicBezTo>
                    <a:pt x="35" y="159"/>
                    <a:pt x="32" y="159"/>
                    <a:pt x="30" y="158"/>
                  </a:cubicBezTo>
                  <a:cubicBezTo>
                    <a:pt x="26" y="152"/>
                    <a:pt x="23" y="145"/>
                    <a:pt x="19" y="139"/>
                  </a:cubicBezTo>
                  <a:cubicBezTo>
                    <a:pt x="13" y="133"/>
                    <a:pt x="6" y="127"/>
                    <a:pt x="0" y="122"/>
                  </a:cubicBezTo>
                  <a:cubicBezTo>
                    <a:pt x="0" y="126"/>
                    <a:pt x="0" y="126"/>
                    <a:pt x="0" y="126"/>
                  </a:cubicBezTo>
                  <a:cubicBezTo>
                    <a:pt x="1" y="127"/>
                    <a:pt x="2" y="128"/>
                    <a:pt x="3" y="129"/>
                  </a:cubicBezTo>
                  <a:cubicBezTo>
                    <a:pt x="9" y="134"/>
                    <a:pt x="15" y="139"/>
                    <a:pt x="19" y="145"/>
                  </a:cubicBezTo>
                  <a:cubicBezTo>
                    <a:pt x="22" y="149"/>
                    <a:pt x="24" y="154"/>
                    <a:pt x="27" y="158"/>
                  </a:cubicBezTo>
                  <a:cubicBezTo>
                    <a:pt x="20" y="157"/>
                    <a:pt x="13" y="158"/>
                    <a:pt x="5" y="160"/>
                  </a:cubicBezTo>
                  <a:cubicBezTo>
                    <a:pt x="4" y="160"/>
                    <a:pt x="2" y="161"/>
                    <a:pt x="0" y="162"/>
                  </a:cubicBezTo>
                  <a:cubicBezTo>
                    <a:pt x="1" y="160"/>
                    <a:pt x="0" y="159"/>
                    <a:pt x="0" y="157"/>
                  </a:cubicBezTo>
                  <a:cubicBezTo>
                    <a:pt x="0" y="166"/>
                    <a:pt x="0" y="166"/>
                    <a:pt x="0" y="166"/>
                  </a:cubicBezTo>
                  <a:cubicBezTo>
                    <a:pt x="5" y="163"/>
                    <a:pt x="10" y="162"/>
                    <a:pt x="15" y="162"/>
                  </a:cubicBezTo>
                  <a:cubicBezTo>
                    <a:pt x="27" y="159"/>
                    <a:pt x="38" y="163"/>
                    <a:pt x="49" y="167"/>
                  </a:cubicBezTo>
                  <a:cubicBezTo>
                    <a:pt x="52" y="168"/>
                    <a:pt x="57" y="169"/>
                    <a:pt x="59" y="173"/>
                  </a:cubicBezTo>
                  <a:cubicBezTo>
                    <a:pt x="60" y="174"/>
                    <a:pt x="61" y="176"/>
                    <a:pt x="62" y="178"/>
                  </a:cubicBezTo>
                  <a:cubicBezTo>
                    <a:pt x="65" y="182"/>
                    <a:pt x="70" y="183"/>
                    <a:pt x="73" y="188"/>
                  </a:cubicBezTo>
                  <a:cubicBezTo>
                    <a:pt x="79" y="197"/>
                    <a:pt x="80" y="209"/>
                    <a:pt x="81" y="220"/>
                  </a:cubicBezTo>
                  <a:cubicBezTo>
                    <a:pt x="81" y="231"/>
                    <a:pt x="82" y="242"/>
                    <a:pt x="84" y="253"/>
                  </a:cubicBezTo>
                  <a:cubicBezTo>
                    <a:pt x="86" y="264"/>
                    <a:pt x="87" y="275"/>
                    <a:pt x="90" y="285"/>
                  </a:cubicBezTo>
                  <a:cubicBezTo>
                    <a:pt x="97" y="304"/>
                    <a:pt x="108" y="320"/>
                    <a:pt x="114" y="338"/>
                  </a:cubicBezTo>
                  <a:cubicBezTo>
                    <a:pt x="114" y="339"/>
                    <a:pt x="114" y="339"/>
                    <a:pt x="115" y="339"/>
                  </a:cubicBezTo>
                  <a:cubicBezTo>
                    <a:pt x="115" y="339"/>
                    <a:pt x="115" y="340"/>
                    <a:pt x="115" y="340"/>
                  </a:cubicBezTo>
                  <a:cubicBezTo>
                    <a:pt x="114" y="343"/>
                    <a:pt x="115" y="346"/>
                    <a:pt x="118" y="348"/>
                  </a:cubicBezTo>
                  <a:cubicBezTo>
                    <a:pt x="122" y="353"/>
                    <a:pt x="124" y="359"/>
                    <a:pt x="127" y="365"/>
                  </a:cubicBezTo>
                  <a:cubicBezTo>
                    <a:pt x="128" y="366"/>
                    <a:pt x="131" y="374"/>
                    <a:pt x="129" y="374"/>
                  </a:cubicBezTo>
                  <a:cubicBezTo>
                    <a:pt x="128" y="374"/>
                    <a:pt x="126" y="374"/>
                    <a:pt x="125" y="374"/>
                  </a:cubicBezTo>
                  <a:cubicBezTo>
                    <a:pt x="124" y="376"/>
                    <a:pt x="123" y="377"/>
                    <a:pt x="124" y="378"/>
                  </a:cubicBezTo>
                  <a:cubicBezTo>
                    <a:pt x="118" y="374"/>
                    <a:pt x="115" y="366"/>
                    <a:pt x="109" y="361"/>
                  </a:cubicBezTo>
                  <a:cubicBezTo>
                    <a:pt x="108" y="360"/>
                    <a:pt x="106" y="360"/>
                    <a:pt x="106" y="362"/>
                  </a:cubicBezTo>
                  <a:cubicBezTo>
                    <a:pt x="105" y="367"/>
                    <a:pt x="108" y="371"/>
                    <a:pt x="110" y="375"/>
                  </a:cubicBezTo>
                  <a:cubicBezTo>
                    <a:pt x="110" y="375"/>
                    <a:pt x="114" y="383"/>
                    <a:pt x="112" y="382"/>
                  </a:cubicBezTo>
                  <a:cubicBezTo>
                    <a:pt x="110" y="382"/>
                    <a:pt x="107" y="380"/>
                    <a:pt x="105" y="379"/>
                  </a:cubicBezTo>
                  <a:cubicBezTo>
                    <a:pt x="102" y="378"/>
                    <a:pt x="98" y="378"/>
                    <a:pt x="97" y="381"/>
                  </a:cubicBezTo>
                  <a:cubicBezTo>
                    <a:pt x="96" y="382"/>
                    <a:pt x="96" y="382"/>
                    <a:pt x="96" y="382"/>
                  </a:cubicBezTo>
                  <a:cubicBezTo>
                    <a:pt x="90" y="377"/>
                    <a:pt x="82" y="372"/>
                    <a:pt x="75" y="368"/>
                  </a:cubicBezTo>
                  <a:cubicBezTo>
                    <a:pt x="66" y="363"/>
                    <a:pt x="57" y="357"/>
                    <a:pt x="47" y="352"/>
                  </a:cubicBezTo>
                  <a:cubicBezTo>
                    <a:pt x="38" y="348"/>
                    <a:pt x="29" y="342"/>
                    <a:pt x="20" y="337"/>
                  </a:cubicBezTo>
                  <a:cubicBezTo>
                    <a:pt x="13" y="333"/>
                    <a:pt x="7" y="329"/>
                    <a:pt x="0" y="326"/>
                  </a:cubicBezTo>
                  <a:cubicBezTo>
                    <a:pt x="0" y="330"/>
                    <a:pt x="0" y="330"/>
                    <a:pt x="0" y="330"/>
                  </a:cubicBezTo>
                  <a:cubicBezTo>
                    <a:pt x="7" y="333"/>
                    <a:pt x="13" y="337"/>
                    <a:pt x="20" y="341"/>
                  </a:cubicBezTo>
                  <a:cubicBezTo>
                    <a:pt x="29" y="346"/>
                    <a:pt x="38" y="351"/>
                    <a:pt x="47" y="356"/>
                  </a:cubicBezTo>
                  <a:cubicBezTo>
                    <a:pt x="52" y="359"/>
                    <a:pt x="56" y="361"/>
                    <a:pt x="61" y="363"/>
                  </a:cubicBezTo>
                  <a:cubicBezTo>
                    <a:pt x="60" y="363"/>
                    <a:pt x="59" y="363"/>
                    <a:pt x="58" y="363"/>
                  </a:cubicBezTo>
                  <a:cubicBezTo>
                    <a:pt x="56" y="362"/>
                    <a:pt x="54" y="360"/>
                    <a:pt x="51" y="359"/>
                  </a:cubicBezTo>
                  <a:cubicBezTo>
                    <a:pt x="51" y="359"/>
                    <a:pt x="50" y="359"/>
                    <a:pt x="50" y="359"/>
                  </a:cubicBezTo>
                  <a:cubicBezTo>
                    <a:pt x="48" y="357"/>
                    <a:pt x="45" y="356"/>
                    <a:pt x="43" y="356"/>
                  </a:cubicBezTo>
                  <a:cubicBezTo>
                    <a:pt x="32" y="352"/>
                    <a:pt x="20" y="349"/>
                    <a:pt x="9" y="348"/>
                  </a:cubicBezTo>
                  <a:cubicBezTo>
                    <a:pt x="6" y="348"/>
                    <a:pt x="3" y="348"/>
                    <a:pt x="0" y="347"/>
                  </a:cubicBezTo>
                  <a:cubicBezTo>
                    <a:pt x="0" y="350"/>
                    <a:pt x="0" y="350"/>
                    <a:pt x="0" y="350"/>
                  </a:cubicBezTo>
                  <a:cubicBezTo>
                    <a:pt x="12" y="352"/>
                    <a:pt x="25" y="353"/>
                    <a:pt x="37" y="356"/>
                  </a:cubicBezTo>
                  <a:cubicBezTo>
                    <a:pt x="41" y="357"/>
                    <a:pt x="45" y="359"/>
                    <a:pt x="48" y="360"/>
                  </a:cubicBezTo>
                  <a:cubicBezTo>
                    <a:pt x="48" y="360"/>
                    <a:pt x="48" y="361"/>
                    <a:pt x="48" y="361"/>
                  </a:cubicBezTo>
                  <a:cubicBezTo>
                    <a:pt x="51" y="366"/>
                    <a:pt x="54" y="370"/>
                    <a:pt x="56" y="374"/>
                  </a:cubicBezTo>
                  <a:cubicBezTo>
                    <a:pt x="59" y="380"/>
                    <a:pt x="61" y="386"/>
                    <a:pt x="64" y="392"/>
                  </a:cubicBezTo>
                  <a:cubicBezTo>
                    <a:pt x="70" y="403"/>
                    <a:pt x="78" y="412"/>
                    <a:pt x="87" y="421"/>
                  </a:cubicBezTo>
                  <a:cubicBezTo>
                    <a:pt x="91" y="425"/>
                    <a:pt x="96" y="428"/>
                    <a:pt x="101" y="432"/>
                  </a:cubicBezTo>
                  <a:cubicBezTo>
                    <a:pt x="107" y="436"/>
                    <a:pt x="111" y="442"/>
                    <a:pt x="115" y="448"/>
                  </a:cubicBezTo>
                  <a:cubicBezTo>
                    <a:pt x="122" y="460"/>
                    <a:pt x="126" y="473"/>
                    <a:pt x="131" y="485"/>
                  </a:cubicBezTo>
                  <a:cubicBezTo>
                    <a:pt x="131" y="485"/>
                    <a:pt x="131" y="486"/>
                    <a:pt x="131" y="486"/>
                  </a:cubicBezTo>
                  <a:cubicBezTo>
                    <a:pt x="130" y="489"/>
                    <a:pt x="131" y="492"/>
                    <a:pt x="132" y="495"/>
                  </a:cubicBezTo>
                  <a:cubicBezTo>
                    <a:pt x="134" y="499"/>
                    <a:pt x="135" y="503"/>
                    <a:pt x="135" y="507"/>
                  </a:cubicBezTo>
                  <a:cubicBezTo>
                    <a:pt x="136" y="515"/>
                    <a:pt x="137" y="524"/>
                    <a:pt x="142" y="531"/>
                  </a:cubicBezTo>
                  <a:cubicBezTo>
                    <a:pt x="146" y="535"/>
                    <a:pt x="151" y="538"/>
                    <a:pt x="154" y="542"/>
                  </a:cubicBezTo>
                  <a:cubicBezTo>
                    <a:pt x="158" y="545"/>
                    <a:pt x="162" y="549"/>
                    <a:pt x="166" y="553"/>
                  </a:cubicBezTo>
                  <a:cubicBezTo>
                    <a:pt x="175" y="561"/>
                    <a:pt x="184" y="569"/>
                    <a:pt x="194" y="575"/>
                  </a:cubicBezTo>
                  <a:cubicBezTo>
                    <a:pt x="204" y="582"/>
                    <a:pt x="213" y="588"/>
                    <a:pt x="224" y="594"/>
                  </a:cubicBezTo>
                  <a:cubicBezTo>
                    <a:pt x="228" y="596"/>
                    <a:pt x="232" y="598"/>
                    <a:pt x="237" y="599"/>
                  </a:cubicBezTo>
                  <a:cubicBezTo>
                    <a:pt x="243" y="600"/>
                    <a:pt x="248" y="602"/>
                    <a:pt x="253" y="606"/>
                  </a:cubicBezTo>
                  <a:cubicBezTo>
                    <a:pt x="257" y="609"/>
                    <a:pt x="261" y="612"/>
                    <a:pt x="265" y="615"/>
                  </a:cubicBezTo>
                  <a:cubicBezTo>
                    <a:pt x="270" y="618"/>
                    <a:pt x="272" y="621"/>
                    <a:pt x="275" y="626"/>
                  </a:cubicBezTo>
                  <a:cubicBezTo>
                    <a:pt x="270" y="632"/>
                    <a:pt x="277" y="639"/>
                    <a:pt x="281" y="643"/>
                  </a:cubicBezTo>
                  <a:cubicBezTo>
                    <a:pt x="291" y="651"/>
                    <a:pt x="296" y="663"/>
                    <a:pt x="303" y="673"/>
                  </a:cubicBezTo>
                  <a:cubicBezTo>
                    <a:pt x="312" y="684"/>
                    <a:pt x="322" y="694"/>
                    <a:pt x="329" y="706"/>
                  </a:cubicBezTo>
                  <a:cubicBezTo>
                    <a:pt x="334" y="716"/>
                    <a:pt x="340" y="726"/>
                    <a:pt x="345" y="736"/>
                  </a:cubicBezTo>
                  <a:cubicBezTo>
                    <a:pt x="348" y="741"/>
                    <a:pt x="351" y="747"/>
                    <a:pt x="353" y="753"/>
                  </a:cubicBezTo>
                  <a:cubicBezTo>
                    <a:pt x="354" y="758"/>
                    <a:pt x="352" y="762"/>
                    <a:pt x="352" y="766"/>
                  </a:cubicBezTo>
                  <a:cubicBezTo>
                    <a:pt x="352" y="768"/>
                    <a:pt x="353" y="770"/>
                    <a:pt x="353" y="771"/>
                  </a:cubicBezTo>
                  <a:cubicBezTo>
                    <a:pt x="353" y="771"/>
                    <a:pt x="353" y="772"/>
                    <a:pt x="353" y="772"/>
                  </a:cubicBezTo>
                  <a:cubicBezTo>
                    <a:pt x="352" y="777"/>
                    <a:pt x="353" y="783"/>
                    <a:pt x="353" y="789"/>
                  </a:cubicBezTo>
                  <a:cubicBezTo>
                    <a:pt x="354" y="795"/>
                    <a:pt x="354" y="800"/>
                    <a:pt x="354" y="806"/>
                  </a:cubicBezTo>
                  <a:cubicBezTo>
                    <a:pt x="353" y="809"/>
                    <a:pt x="353" y="812"/>
                    <a:pt x="352" y="815"/>
                  </a:cubicBezTo>
                  <a:cubicBezTo>
                    <a:pt x="356" y="815"/>
                    <a:pt x="356" y="815"/>
                    <a:pt x="356" y="815"/>
                  </a:cubicBezTo>
                  <a:cubicBezTo>
                    <a:pt x="357" y="810"/>
                    <a:pt x="357" y="805"/>
                    <a:pt x="357" y="800"/>
                  </a:cubicBezTo>
                  <a:cubicBezTo>
                    <a:pt x="357" y="791"/>
                    <a:pt x="357" y="782"/>
                    <a:pt x="356" y="774"/>
                  </a:cubicBezTo>
                  <a:cubicBezTo>
                    <a:pt x="358" y="775"/>
                    <a:pt x="362" y="775"/>
                    <a:pt x="366" y="773"/>
                  </a:cubicBezTo>
                  <a:cubicBezTo>
                    <a:pt x="373" y="770"/>
                    <a:pt x="385" y="768"/>
                    <a:pt x="389" y="760"/>
                  </a:cubicBezTo>
                  <a:cubicBezTo>
                    <a:pt x="393" y="752"/>
                    <a:pt x="394" y="744"/>
                    <a:pt x="392" y="735"/>
                  </a:cubicBezTo>
                  <a:cubicBezTo>
                    <a:pt x="392" y="735"/>
                    <a:pt x="393" y="735"/>
                    <a:pt x="393" y="735"/>
                  </a:cubicBezTo>
                  <a:cubicBezTo>
                    <a:pt x="393" y="735"/>
                    <a:pt x="394" y="734"/>
                    <a:pt x="393" y="734"/>
                  </a:cubicBezTo>
                  <a:cubicBezTo>
                    <a:pt x="392" y="731"/>
                    <a:pt x="391" y="729"/>
                    <a:pt x="390" y="726"/>
                  </a:cubicBezTo>
                  <a:cubicBezTo>
                    <a:pt x="391" y="727"/>
                    <a:pt x="393" y="728"/>
                    <a:pt x="394" y="729"/>
                  </a:cubicBezTo>
                  <a:cubicBezTo>
                    <a:pt x="397" y="730"/>
                    <a:pt x="399" y="731"/>
                    <a:pt x="402" y="732"/>
                  </a:cubicBezTo>
                  <a:cubicBezTo>
                    <a:pt x="398" y="732"/>
                    <a:pt x="396" y="739"/>
                    <a:pt x="397" y="743"/>
                  </a:cubicBezTo>
                  <a:cubicBezTo>
                    <a:pt x="397" y="743"/>
                    <a:pt x="398" y="743"/>
                    <a:pt x="398" y="743"/>
                  </a:cubicBezTo>
                  <a:cubicBezTo>
                    <a:pt x="399" y="740"/>
                    <a:pt x="400" y="732"/>
                    <a:pt x="404" y="733"/>
                  </a:cubicBezTo>
                  <a:cubicBezTo>
                    <a:pt x="405" y="733"/>
                    <a:pt x="405" y="732"/>
                    <a:pt x="405" y="732"/>
                  </a:cubicBezTo>
                  <a:cubicBezTo>
                    <a:pt x="411" y="732"/>
                    <a:pt x="417" y="731"/>
                    <a:pt x="421" y="726"/>
                  </a:cubicBezTo>
                  <a:cubicBezTo>
                    <a:pt x="420" y="728"/>
                    <a:pt x="421" y="730"/>
                    <a:pt x="421" y="732"/>
                  </a:cubicBezTo>
                  <a:cubicBezTo>
                    <a:pt x="427" y="752"/>
                    <a:pt x="465" y="751"/>
                    <a:pt x="469" y="732"/>
                  </a:cubicBezTo>
                  <a:cubicBezTo>
                    <a:pt x="469" y="732"/>
                    <a:pt x="470" y="731"/>
                    <a:pt x="470" y="731"/>
                  </a:cubicBezTo>
                  <a:cubicBezTo>
                    <a:pt x="469" y="734"/>
                    <a:pt x="468" y="736"/>
                    <a:pt x="467" y="738"/>
                  </a:cubicBezTo>
                  <a:cubicBezTo>
                    <a:pt x="463" y="745"/>
                    <a:pt x="455" y="749"/>
                    <a:pt x="447" y="750"/>
                  </a:cubicBezTo>
                  <a:cubicBezTo>
                    <a:pt x="439" y="751"/>
                    <a:pt x="431" y="750"/>
                    <a:pt x="425" y="746"/>
                  </a:cubicBezTo>
                  <a:cubicBezTo>
                    <a:pt x="419" y="743"/>
                    <a:pt x="415" y="738"/>
                    <a:pt x="411" y="732"/>
                  </a:cubicBezTo>
                  <a:cubicBezTo>
                    <a:pt x="411" y="732"/>
                    <a:pt x="410" y="732"/>
                    <a:pt x="410" y="733"/>
                  </a:cubicBezTo>
                  <a:cubicBezTo>
                    <a:pt x="412" y="749"/>
                    <a:pt x="433" y="756"/>
                    <a:pt x="447" y="753"/>
                  </a:cubicBezTo>
                  <a:cubicBezTo>
                    <a:pt x="453" y="752"/>
                    <a:pt x="459" y="751"/>
                    <a:pt x="463" y="748"/>
                  </a:cubicBezTo>
                  <a:cubicBezTo>
                    <a:pt x="461" y="759"/>
                    <a:pt x="460" y="772"/>
                    <a:pt x="458" y="784"/>
                  </a:cubicBezTo>
                  <a:cubicBezTo>
                    <a:pt x="456" y="793"/>
                    <a:pt x="454" y="803"/>
                    <a:pt x="454" y="812"/>
                  </a:cubicBezTo>
                  <a:cubicBezTo>
                    <a:pt x="454" y="813"/>
                    <a:pt x="454" y="813"/>
                    <a:pt x="454" y="813"/>
                  </a:cubicBezTo>
                  <a:cubicBezTo>
                    <a:pt x="453" y="805"/>
                    <a:pt x="453" y="798"/>
                    <a:pt x="455" y="791"/>
                  </a:cubicBezTo>
                  <a:cubicBezTo>
                    <a:pt x="455" y="790"/>
                    <a:pt x="454" y="790"/>
                    <a:pt x="454" y="790"/>
                  </a:cubicBezTo>
                  <a:cubicBezTo>
                    <a:pt x="450" y="797"/>
                    <a:pt x="450" y="806"/>
                    <a:pt x="451" y="814"/>
                  </a:cubicBezTo>
                  <a:cubicBezTo>
                    <a:pt x="451" y="814"/>
                    <a:pt x="451" y="815"/>
                    <a:pt x="451" y="815"/>
                  </a:cubicBezTo>
                  <a:cubicBezTo>
                    <a:pt x="459" y="815"/>
                    <a:pt x="459" y="815"/>
                    <a:pt x="459" y="815"/>
                  </a:cubicBezTo>
                  <a:cubicBezTo>
                    <a:pt x="476" y="808"/>
                    <a:pt x="492" y="798"/>
                    <a:pt x="507" y="788"/>
                  </a:cubicBezTo>
                  <a:cubicBezTo>
                    <a:pt x="525" y="776"/>
                    <a:pt x="543" y="763"/>
                    <a:pt x="561" y="752"/>
                  </a:cubicBezTo>
                  <a:cubicBezTo>
                    <a:pt x="579" y="740"/>
                    <a:pt x="597" y="727"/>
                    <a:pt x="616" y="716"/>
                  </a:cubicBezTo>
                  <a:cubicBezTo>
                    <a:pt x="631" y="707"/>
                    <a:pt x="645" y="697"/>
                    <a:pt x="658" y="686"/>
                  </a:cubicBezTo>
                  <a:cubicBezTo>
                    <a:pt x="653" y="695"/>
                    <a:pt x="653" y="705"/>
                    <a:pt x="660" y="713"/>
                  </a:cubicBezTo>
                  <a:cubicBezTo>
                    <a:pt x="662" y="716"/>
                    <a:pt x="665" y="718"/>
                    <a:pt x="668" y="720"/>
                  </a:cubicBezTo>
                  <a:cubicBezTo>
                    <a:pt x="664" y="721"/>
                    <a:pt x="661" y="724"/>
                    <a:pt x="658" y="726"/>
                  </a:cubicBezTo>
                  <a:cubicBezTo>
                    <a:pt x="651" y="731"/>
                    <a:pt x="645" y="736"/>
                    <a:pt x="638" y="741"/>
                  </a:cubicBezTo>
                  <a:cubicBezTo>
                    <a:pt x="628" y="749"/>
                    <a:pt x="617" y="756"/>
                    <a:pt x="606" y="762"/>
                  </a:cubicBezTo>
                  <a:cubicBezTo>
                    <a:pt x="596" y="767"/>
                    <a:pt x="586" y="774"/>
                    <a:pt x="577" y="781"/>
                  </a:cubicBezTo>
                  <a:cubicBezTo>
                    <a:pt x="560" y="794"/>
                    <a:pt x="541" y="804"/>
                    <a:pt x="523" y="815"/>
                  </a:cubicBezTo>
                  <a:cubicBezTo>
                    <a:pt x="530" y="815"/>
                    <a:pt x="530" y="815"/>
                    <a:pt x="530" y="815"/>
                  </a:cubicBezTo>
                  <a:cubicBezTo>
                    <a:pt x="546" y="805"/>
                    <a:pt x="563" y="795"/>
                    <a:pt x="578" y="784"/>
                  </a:cubicBezTo>
                  <a:cubicBezTo>
                    <a:pt x="597" y="771"/>
                    <a:pt x="617" y="760"/>
                    <a:pt x="636" y="747"/>
                  </a:cubicBezTo>
                  <a:cubicBezTo>
                    <a:pt x="643" y="742"/>
                    <a:pt x="649" y="738"/>
                    <a:pt x="656" y="732"/>
                  </a:cubicBezTo>
                  <a:cubicBezTo>
                    <a:pt x="660" y="729"/>
                    <a:pt x="666" y="721"/>
                    <a:pt x="672" y="721"/>
                  </a:cubicBezTo>
                  <a:cubicBezTo>
                    <a:pt x="676" y="721"/>
                    <a:pt x="680" y="721"/>
                    <a:pt x="684" y="720"/>
                  </a:cubicBezTo>
                  <a:cubicBezTo>
                    <a:pt x="689" y="718"/>
                    <a:pt x="693" y="716"/>
                    <a:pt x="698" y="714"/>
                  </a:cubicBezTo>
                  <a:cubicBezTo>
                    <a:pt x="702" y="713"/>
                    <a:pt x="706" y="713"/>
                    <a:pt x="710" y="712"/>
                  </a:cubicBezTo>
                  <a:cubicBezTo>
                    <a:pt x="712" y="713"/>
                    <a:pt x="715" y="714"/>
                    <a:pt x="719" y="714"/>
                  </a:cubicBezTo>
                  <a:cubicBezTo>
                    <a:pt x="727" y="715"/>
                    <a:pt x="736" y="713"/>
                    <a:pt x="741" y="706"/>
                  </a:cubicBezTo>
                  <a:cubicBezTo>
                    <a:pt x="744" y="702"/>
                    <a:pt x="747" y="698"/>
                    <a:pt x="747" y="693"/>
                  </a:cubicBezTo>
                  <a:cubicBezTo>
                    <a:pt x="747" y="692"/>
                    <a:pt x="748" y="691"/>
                    <a:pt x="748" y="690"/>
                  </a:cubicBezTo>
                  <a:cubicBezTo>
                    <a:pt x="751" y="688"/>
                    <a:pt x="754" y="686"/>
                    <a:pt x="757" y="683"/>
                  </a:cubicBezTo>
                  <a:cubicBezTo>
                    <a:pt x="769" y="675"/>
                    <a:pt x="780" y="665"/>
                    <a:pt x="792" y="656"/>
                  </a:cubicBezTo>
                  <a:cubicBezTo>
                    <a:pt x="802" y="647"/>
                    <a:pt x="813" y="639"/>
                    <a:pt x="821" y="628"/>
                  </a:cubicBezTo>
                  <a:cubicBezTo>
                    <a:pt x="821" y="628"/>
                    <a:pt x="821" y="628"/>
                    <a:pt x="821" y="629"/>
                  </a:cubicBezTo>
                  <a:cubicBezTo>
                    <a:pt x="822" y="644"/>
                    <a:pt x="825" y="659"/>
                    <a:pt x="830" y="673"/>
                  </a:cubicBezTo>
                  <a:cubicBezTo>
                    <a:pt x="833" y="681"/>
                    <a:pt x="836" y="688"/>
                    <a:pt x="840" y="695"/>
                  </a:cubicBezTo>
                  <a:cubicBezTo>
                    <a:pt x="843" y="702"/>
                    <a:pt x="846" y="709"/>
                    <a:pt x="850" y="715"/>
                  </a:cubicBezTo>
                  <a:cubicBezTo>
                    <a:pt x="858" y="725"/>
                    <a:pt x="868" y="734"/>
                    <a:pt x="881" y="735"/>
                  </a:cubicBezTo>
                  <a:cubicBezTo>
                    <a:pt x="888" y="736"/>
                    <a:pt x="895" y="735"/>
                    <a:pt x="902" y="735"/>
                  </a:cubicBezTo>
                  <a:cubicBezTo>
                    <a:pt x="910" y="735"/>
                    <a:pt x="917" y="735"/>
                    <a:pt x="924" y="734"/>
                  </a:cubicBezTo>
                  <a:cubicBezTo>
                    <a:pt x="932" y="733"/>
                    <a:pt x="940" y="732"/>
                    <a:pt x="948" y="729"/>
                  </a:cubicBezTo>
                  <a:cubicBezTo>
                    <a:pt x="953" y="727"/>
                    <a:pt x="960" y="725"/>
                    <a:pt x="965" y="721"/>
                  </a:cubicBezTo>
                  <a:cubicBezTo>
                    <a:pt x="973" y="712"/>
                    <a:pt x="980" y="697"/>
                    <a:pt x="980" y="684"/>
                  </a:cubicBezTo>
                  <a:cubicBezTo>
                    <a:pt x="980" y="670"/>
                    <a:pt x="973" y="658"/>
                    <a:pt x="967" y="646"/>
                  </a:cubicBezTo>
                  <a:cubicBezTo>
                    <a:pt x="960" y="631"/>
                    <a:pt x="953" y="616"/>
                    <a:pt x="943" y="603"/>
                  </a:cubicBezTo>
                  <a:cubicBezTo>
                    <a:pt x="940" y="599"/>
                    <a:pt x="936" y="593"/>
                    <a:pt x="931" y="588"/>
                  </a:cubicBezTo>
                  <a:cubicBezTo>
                    <a:pt x="935" y="588"/>
                    <a:pt x="939" y="588"/>
                    <a:pt x="942" y="588"/>
                  </a:cubicBezTo>
                  <a:cubicBezTo>
                    <a:pt x="943" y="589"/>
                    <a:pt x="943" y="589"/>
                    <a:pt x="944" y="589"/>
                  </a:cubicBezTo>
                  <a:cubicBezTo>
                    <a:pt x="947" y="588"/>
                    <a:pt x="954" y="592"/>
                    <a:pt x="957" y="593"/>
                  </a:cubicBezTo>
                  <a:cubicBezTo>
                    <a:pt x="961" y="594"/>
                    <a:pt x="966" y="596"/>
                    <a:pt x="970" y="598"/>
                  </a:cubicBezTo>
                  <a:cubicBezTo>
                    <a:pt x="977" y="600"/>
                    <a:pt x="984" y="600"/>
                    <a:pt x="991" y="600"/>
                  </a:cubicBezTo>
                  <a:cubicBezTo>
                    <a:pt x="997" y="601"/>
                    <a:pt x="1003" y="601"/>
                    <a:pt x="1009" y="600"/>
                  </a:cubicBezTo>
                  <a:cubicBezTo>
                    <a:pt x="1023" y="598"/>
                    <a:pt x="1036" y="595"/>
                    <a:pt x="1050" y="593"/>
                  </a:cubicBezTo>
                  <a:cubicBezTo>
                    <a:pt x="1057" y="592"/>
                    <a:pt x="1064" y="590"/>
                    <a:pt x="1071" y="589"/>
                  </a:cubicBezTo>
                  <a:cubicBezTo>
                    <a:pt x="1078" y="589"/>
                    <a:pt x="1084" y="588"/>
                    <a:pt x="1091" y="588"/>
                  </a:cubicBezTo>
                  <a:cubicBezTo>
                    <a:pt x="1098" y="587"/>
                    <a:pt x="1105" y="585"/>
                    <a:pt x="1112" y="582"/>
                  </a:cubicBezTo>
                  <a:cubicBezTo>
                    <a:pt x="1119" y="579"/>
                    <a:pt x="1127" y="576"/>
                    <a:pt x="1135" y="574"/>
                  </a:cubicBezTo>
                  <a:cubicBezTo>
                    <a:pt x="1143" y="571"/>
                    <a:pt x="1155" y="567"/>
                    <a:pt x="1159" y="560"/>
                  </a:cubicBezTo>
                  <a:cubicBezTo>
                    <a:pt x="1161" y="558"/>
                    <a:pt x="1162" y="554"/>
                    <a:pt x="1160" y="552"/>
                  </a:cubicBezTo>
                  <a:close/>
                  <a:moveTo>
                    <a:pt x="1016" y="424"/>
                  </a:moveTo>
                  <a:cubicBezTo>
                    <a:pt x="1028" y="421"/>
                    <a:pt x="1041" y="418"/>
                    <a:pt x="1054" y="415"/>
                  </a:cubicBezTo>
                  <a:cubicBezTo>
                    <a:pt x="1065" y="413"/>
                    <a:pt x="1078" y="410"/>
                    <a:pt x="1090" y="412"/>
                  </a:cubicBezTo>
                  <a:cubicBezTo>
                    <a:pt x="1103" y="414"/>
                    <a:pt x="1115" y="423"/>
                    <a:pt x="1117" y="436"/>
                  </a:cubicBezTo>
                  <a:cubicBezTo>
                    <a:pt x="1118" y="439"/>
                    <a:pt x="1117" y="445"/>
                    <a:pt x="1120" y="447"/>
                  </a:cubicBezTo>
                  <a:cubicBezTo>
                    <a:pt x="1125" y="449"/>
                    <a:pt x="1129" y="449"/>
                    <a:pt x="1132" y="454"/>
                  </a:cubicBezTo>
                  <a:cubicBezTo>
                    <a:pt x="1137" y="464"/>
                    <a:pt x="1134" y="477"/>
                    <a:pt x="1129" y="486"/>
                  </a:cubicBezTo>
                  <a:cubicBezTo>
                    <a:pt x="1123" y="498"/>
                    <a:pt x="1116" y="510"/>
                    <a:pt x="1108" y="519"/>
                  </a:cubicBezTo>
                  <a:cubicBezTo>
                    <a:pt x="1103" y="524"/>
                    <a:pt x="1099" y="528"/>
                    <a:pt x="1095" y="533"/>
                  </a:cubicBezTo>
                  <a:cubicBezTo>
                    <a:pt x="1092" y="536"/>
                    <a:pt x="1089" y="540"/>
                    <a:pt x="1084" y="541"/>
                  </a:cubicBezTo>
                  <a:cubicBezTo>
                    <a:pt x="1084" y="541"/>
                    <a:pt x="1084" y="541"/>
                    <a:pt x="1084" y="541"/>
                  </a:cubicBezTo>
                  <a:cubicBezTo>
                    <a:pt x="1078" y="541"/>
                    <a:pt x="1072" y="542"/>
                    <a:pt x="1066" y="542"/>
                  </a:cubicBezTo>
                  <a:cubicBezTo>
                    <a:pt x="1049" y="544"/>
                    <a:pt x="1033" y="545"/>
                    <a:pt x="1016" y="545"/>
                  </a:cubicBezTo>
                  <a:cubicBezTo>
                    <a:pt x="1007" y="545"/>
                    <a:pt x="998" y="545"/>
                    <a:pt x="989" y="545"/>
                  </a:cubicBezTo>
                  <a:cubicBezTo>
                    <a:pt x="991" y="544"/>
                    <a:pt x="992" y="544"/>
                    <a:pt x="994" y="544"/>
                  </a:cubicBezTo>
                  <a:cubicBezTo>
                    <a:pt x="996" y="544"/>
                    <a:pt x="999" y="544"/>
                    <a:pt x="1002" y="544"/>
                  </a:cubicBezTo>
                  <a:cubicBezTo>
                    <a:pt x="1001" y="544"/>
                    <a:pt x="1001" y="544"/>
                    <a:pt x="1001" y="544"/>
                  </a:cubicBezTo>
                  <a:cubicBezTo>
                    <a:pt x="1001" y="544"/>
                    <a:pt x="1001" y="545"/>
                    <a:pt x="1001" y="545"/>
                  </a:cubicBezTo>
                  <a:cubicBezTo>
                    <a:pt x="1005" y="545"/>
                    <a:pt x="1008" y="544"/>
                    <a:pt x="1012" y="544"/>
                  </a:cubicBezTo>
                  <a:cubicBezTo>
                    <a:pt x="1013" y="544"/>
                    <a:pt x="1014" y="544"/>
                    <a:pt x="1015" y="544"/>
                  </a:cubicBezTo>
                  <a:cubicBezTo>
                    <a:pt x="1021" y="544"/>
                    <a:pt x="1027" y="544"/>
                    <a:pt x="1033" y="543"/>
                  </a:cubicBezTo>
                  <a:cubicBezTo>
                    <a:pt x="1040" y="541"/>
                    <a:pt x="1045" y="539"/>
                    <a:pt x="1051" y="537"/>
                  </a:cubicBezTo>
                  <a:cubicBezTo>
                    <a:pt x="1052" y="537"/>
                    <a:pt x="1051" y="536"/>
                    <a:pt x="1051" y="536"/>
                  </a:cubicBezTo>
                  <a:cubicBezTo>
                    <a:pt x="1045" y="538"/>
                    <a:pt x="1038" y="540"/>
                    <a:pt x="1031" y="541"/>
                  </a:cubicBezTo>
                  <a:cubicBezTo>
                    <a:pt x="1030" y="541"/>
                    <a:pt x="1028" y="541"/>
                    <a:pt x="1026" y="541"/>
                  </a:cubicBezTo>
                  <a:cubicBezTo>
                    <a:pt x="1033" y="540"/>
                    <a:pt x="1038" y="537"/>
                    <a:pt x="1044" y="536"/>
                  </a:cubicBezTo>
                  <a:cubicBezTo>
                    <a:pt x="1045" y="535"/>
                    <a:pt x="1045" y="535"/>
                    <a:pt x="1044" y="535"/>
                  </a:cubicBezTo>
                  <a:cubicBezTo>
                    <a:pt x="1037" y="536"/>
                    <a:pt x="1029" y="539"/>
                    <a:pt x="1022" y="540"/>
                  </a:cubicBezTo>
                  <a:cubicBezTo>
                    <a:pt x="1018" y="541"/>
                    <a:pt x="1015" y="541"/>
                    <a:pt x="1011" y="541"/>
                  </a:cubicBezTo>
                  <a:cubicBezTo>
                    <a:pt x="1011" y="541"/>
                    <a:pt x="1010" y="541"/>
                    <a:pt x="1010" y="541"/>
                  </a:cubicBezTo>
                  <a:cubicBezTo>
                    <a:pt x="1007" y="541"/>
                    <a:pt x="1003" y="541"/>
                    <a:pt x="1000" y="541"/>
                  </a:cubicBezTo>
                  <a:cubicBezTo>
                    <a:pt x="1007" y="539"/>
                    <a:pt x="1014" y="536"/>
                    <a:pt x="1020" y="534"/>
                  </a:cubicBezTo>
                  <a:cubicBezTo>
                    <a:pt x="1021" y="534"/>
                    <a:pt x="1020" y="533"/>
                    <a:pt x="1020" y="533"/>
                  </a:cubicBezTo>
                  <a:cubicBezTo>
                    <a:pt x="1008" y="537"/>
                    <a:pt x="996" y="540"/>
                    <a:pt x="984" y="543"/>
                  </a:cubicBezTo>
                  <a:cubicBezTo>
                    <a:pt x="984" y="543"/>
                    <a:pt x="984" y="543"/>
                    <a:pt x="984" y="543"/>
                  </a:cubicBezTo>
                  <a:cubicBezTo>
                    <a:pt x="982" y="543"/>
                    <a:pt x="981" y="543"/>
                    <a:pt x="979" y="544"/>
                  </a:cubicBezTo>
                  <a:cubicBezTo>
                    <a:pt x="978" y="544"/>
                    <a:pt x="977" y="544"/>
                    <a:pt x="977" y="544"/>
                  </a:cubicBezTo>
                  <a:cubicBezTo>
                    <a:pt x="981" y="542"/>
                    <a:pt x="985" y="539"/>
                    <a:pt x="989" y="537"/>
                  </a:cubicBezTo>
                  <a:cubicBezTo>
                    <a:pt x="996" y="533"/>
                    <a:pt x="1004" y="529"/>
                    <a:pt x="1012" y="527"/>
                  </a:cubicBezTo>
                  <a:cubicBezTo>
                    <a:pt x="1012" y="527"/>
                    <a:pt x="1012" y="526"/>
                    <a:pt x="1012" y="526"/>
                  </a:cubicBezTo>
                  <a:cubicBezTo>
                    <a:pt x="1003" y="528"/>
                    <a:pt x="997" y="531"/>
                    <a:pt x="989" y="535"/>
                  </a:cubicBezTo>
                  <a:cubicBezTo>
                    <a:pt x="985" y="536"/>
                    <a:pt x="982" y="538"/>
                    <a:pt x="978" y="540"/>
                  </a:cubicBezTo>
                  <a:cubicBezTo>
                    <a:pt x="976" y="541"/>
                    <a:pt x="973" y="542"/>
                    <a:pt x="971" y="543"/>
                  </a:cubicBezTo>
                  <a:cubicBezTo>
                    <a:pt x="970" y="543"/>
                    <a:pt x="969" y="543"/>
                    <a:pt x="968" y="543"/>
                  </a:cubicBezTo>
                  <a:cubicBezTo>
                    <a:pt x="962" y="542"/>
                    <a:pt x="955" y="541"/>
                    <a:pt x="950" y="544"/>
                  </a:cubicBezTo>
                  <a:cubicBezTo>
                    <a:pt x="946" y="546"/>
                    <a:pt x="943" y="548"/>
                    <a:pt x="941" y="552"/>
                  </a:cubicBezTo>
                  <a:cubicBezTo>
                    <a:pt x="938" y="550"/>
                    <a:pt x="933" y="551"/>
                    <a:pt x="930" y="551"/>
                  </a:cubicBezTo>
                  <a:cubicBezTo>
                    <a:pt x="929" y="551"/>
                    <a:pt x="928" y="551"/>
                    <a:pt x="927" y="551"/>
                  </a:cubicBezTo>
                  <a:cubicBezTo>
                    <a:pt x="937" y="549"/>
                    <a:pt x="947" y="544"/>
                    <a:pt x="956" y="541"/>
                  </a:cubicBezTo>
                  <a:cubicBezTo>
                    <a:pt x="964" y="538"/>
                    <a:pt x="971" y="535"/>
                    <a:pt x="978" y="532"/>
                  </a:cubicBezTo>
                  <a:cubicBezTo>
                    <a:pt x="985" y="528"/>
                    <a:pt x="993" y="524"/>
                    <a:pt x="1001" y="521"/>
                  </a:cubicBezTo>
                  <a:cubicBezTo>
                    <a:pt x="1001" y="520"/>
                    <a:pt x="1001" y="519"/>
                    <a:pt x="1000" y="520"/>
                  </a:cubicBezTo>
                  <a:cubicBezTo>
                    <a:pt x="992" y="523"/>
                    <a:pt x="985" y="527"/>
                    <a:pt x="977" y="530"/>
                  </a:cubicBezTo>
                  <a:cubicBezTo>
                    <a:pt x="970" y="533"/>
                    <a:pt x="963" y="535"/>
                    <a:pt x="955" y="538"/>
                  </a:cubicBezTo>
                  <a:cubicBezTo>
                    <a:pt x="942" y="543"/>
                    <a:pt x="928" y="548"/>
                    <a:pt x="914" y="549"/>
                  </a:cubicBezTo>
                  <a:cubicBezTo>
                    <a:pt x="913" y="549"/>
                    <a:pt x="913" y="550"/>
                    <a:pt x="912" y="550"/>
                  </a:cubicBezTo>
                  <a:cubicBezTo>
                    <a:pt x="912" y="550"/>
                    <a:pt x="911" y="550"/>
                    <a:pt x="911" y="550"/>
                  </a:cubicBezTo>
                  <a:cubicBezTo>
                    <a:pt x="909" y="550"/>
                    <a:pt x="907" y="550"/>
                    <a:pt x="905" y="550"/>
                  </a:cubicBezTo>
                  <a:cubicBezTo>
                    <a:pt x="905" y="550"/>
                    <a:pt x="906" y="549"/>
                    <a:pt x="906" y="549"/>
                  </a:cubicBezTo>
                  <a:cubicBezTo>
                    <a:pt x="906" y="549"/>
                    <a:pt x="907" y="549"/>
                    <a:pt x="907" y="549"/>
                  </a:cubicBezTo>
                  <a:cubicBezTo>
                    <a:pt x="911" y="549"/>
                    <a:pt x="915" y="547"/>
                    <a:pt x="919" y="545"/>
                  </a:cubicBezTo>
                  <a:cubicBezTo>
                    <a:pt x="924" y="543"/>
                    <a:pt x="929" y="540"/>
                    <a:pt x="934" y="538"/>
                  </a:cubicBezTo>
                  <a:cubicBezTo>
                    <a:pt x="944" y="532"/>
                    <a:pt x="954" y="526"/>
                    <a:pt x="965" y="523"/>
                  </a:cubicBezTo>
                  <a:cubicBezTo>
                    <a:pt x="966" y="522"/>
                    <a:pt x="966" y="521"/>
                    <a:pt x="965" y="521"/>
                  </a:cubicBezTo>
                  <a:cubicBezTo>
                    <a:pt x="954" y="525"/>
                    <a:pt x="944" y="529"/>
                    <a:pt x="934" y="534"/>
                  </a:cubicBezTo>
                  <a:cubicBezTo>
                    <a:pt x="929" y="536"/>
                    <a:pt x="924" y="539"/>
                    <a:pt x="919" y="541"/>
                  </a:cubicBezTo>
                  <a:cubicBezTo>
                    <a:pt x="916" y="543"/>
                    <a:pt x="912" y="544"/>
                    <a:pt x="909" y="545"/>
                  </a:cubicBezTo>
                  <a:cubicBezTo>
                    <a:pt x="910" y="545"/>
                    <a:pt x="910" y="544"/>
                    <a:pt x="910" y="544"/>
                  </a:cubicBezTo>
                  <a:cubicBezTo>
                    <a:pt x="911" y="543"/>
                    <a:pt x="912" y="543"/>
                    <a:pt x="913" y="542"/>
                  </a:cubicBezTo>
                  <a:cubicBezTo>
                    <a:pt x="916" y="541"/>
                    <a:pt x="919" y="539"/>
                    <a:pt x="921" y="538"/>
                  </a:cubicBezTo>
                  <a:cubicBezTo>
                    <a:pt x="928" y="534"/>
                    <a:pt x="934" y="529"/>
                    <a:pt x="940" y="525"/>
                  </a:cubicBezTo>
                  <a:cubicBezTo>
                    <a:pt x="947" y="521"/>
                    <a:pt x="954" y="517"/>
                    <a:pt x="960" y="513"/>
                  </a:cubicBezTo>
                  <a:cubicBezTo>
                    <a:pt x="967" y="508"/>
                    <a:pt x="974" y="504"/>
                    <a:pt x="980" y="500"/>
                  </a:cubicBezTo>
                  <a:cubicBezTo>
                    <a:pt x="981" y="500"/>
                    <a:pt x="980" y="500"/>
                    <a:pt x="980" y="500"/>
                  </a:cubicBezTo>
                  <a:cubicBezTo>
                    <a:pt x="964" y="508"/>
                    <a:pt x="950" y="518"/>
                    <a:pt x="934" y="527"/>
                  </a:cubicBezTo>
                  <a:cubicBezTo>
                    <a:pt x="928" y="531"/>
                    <a:pt x="923" y="534"/>
                    <a:pt x="917" y="537"/>
                  </a:cubicBezTo>
                  <a:cubicBezTo>
                    <a:pt x="918" y="535"/>
                    <a:pt x="920" y="534"/>
                    <a:pt x="921" y="532"/>
                  </a:cubicBezTo>
                  <a:cubicBezTo>
                    <a:pt x="921" y="532"/>
                    <a:pt x="921" y="532"/>
                    <a:pt x="921" y="532"/>
                  </a:cubicBezTo>
                  <a:cubicBezTo>
                    <a:pt x="926" y="532"/>
                    <a:pt x="930" y="529"/>
                    <a:pt x="934" y="526"/>
                  </a:cubicBezTo>
                  <a:cubicBezTo>
                    <a:pt x="939" y="523"/>
                    <a:pt x="943" y="520"/>
                    <a:pt x="948" y="517"/>
                  </a:cubicBezTo>
                  <a:cubicBezTo>
                    <a:pt x="957" y="510"/>
                    <a:pt x="965" y="503"/>
                    <a:pt x="972" y="495"/>
                  </a:cubicBezTo>
                  <a:cubicBezTo>
                    <a:pt x="973" y="494"/>
                    <a:pt x="972" y="494"/>
                    <a:pt x="972" y="494"/>
                  </a:cubicBezTo>
                  <a:cubicBezTo>
                    <a:pt x="964" y="503"/>
                    <a:pt x="955" y="510"/>
                    <a:pt x="945" y="516"/>
                  </a:cubicBezTo>
                  <a:cubicBezTo>
                    <a:pt x="940" y="519"/>
                    <a:pt x="936" y="522"/>
                    <a:pt x="931" y="524"/>
                  </a:cubicBezTo>
                  <a:cubicBezTo>
                    <a:pt x="930" y="525"/>
                    <a:pt x="929" y="525"/>
                    <a:pt x="928" y="526"/>
                  </a:cubicBezTo>
                  <a:cubicBezTo>
                    <a:pt x="928" y="526"/>
                    <a:pt x="928" y="526"/>
                    <a:pt x="928" y="525"/>
                  </a:cubicBezTo>
                  <a:cubicBezTo>
                    <a:pt x="928" y="525"/>
                    <a:pt x="928" y="525"/>
                    <a:pt x="928" y="525"/>
                  </a:cubicBezTo>
                  <a:cubicBezTo>
                    <a:pt x="934" y="521"/>
                    <a:pt x="939" y="517"/>
                    <a:pt x="945" y="513"/>
                  </a:cubicBezTo>
                  <a:cubicBezTo>
                    <a:pt x="950" y="510"/>
                    <a:pt x="953" y="508"/>
                    <a:pt x="957" y="502"/>
                  </a:cubicBezTo>
                  <a:cubicBezTo>
                    <a:pt x="957" y="502"/>
                    <a:pt x="957" y="502"/>
                    <a:pt x="957" y="502"/>
                  </a:cubicBezTo>
                  <a:cubicBezTo>
                    <a:pt x="960" y="499"/>
                    <a:pt x="963" y="496"/>
                    <a:pt x="965" y="494"/>
                  </a:cubicBezTo>
                  <a:cubicBezTo>
                    <a:pt x="974" y="485"/>
                    <a:pt x="983" y="476"/>
                    <a:pt x="994" y="469"/>
                  </a:cubicBezTo>
                  <a:cubicBezTo>
                    <a:pt x="994" y="469"/>
                    <a:pt x="994" y="468"/>
                    <a:pt x="993" y="469"/>
                  </a:cubicBezTo>
                  <a:cubicBezTo>
                    <a:pt x="983" y="474"/>
                    <a:pt x="975" y="483"/>
                    <a:pt x="966" y="491"/>
                  </a:cubicBezTo>
                  <a:cubicBezTo>
                    <a:pt x="964" y="492"/>
                    <a:pt x="962" y="494"/>
                    <a:pt x="960" y="496"/>
                  </a:cubicBezTo>
                  <a:cubicBezTo>
                    <a:pt x="957" y="497"/>
                    <a:pt x="954" y="499"/>
                    <a:pt x="951" y="501"/>
                  </a:cubicBezTo>
                  <a:cubicBezTo>
                    <a:pt x="953" y="499"/>
                    <a:pt x="955" y="497"/>
                    <a:pt x="957" y="495"/>
                  </a:cubicBezTo>
                  <a:cubicBezTo>
                    <a:pt x="964" y="488"/>
                    <a:pt x="972" y="481"/>
                    <a:pt x="979" y="475"/>
                  </a:cubicBezTo>
                  <a:cubicBezTo>
                    <a:pt x="982" y="471"/>
                    <a:pt x="986" y="468"/>
                    <a:pt x="989" y="465"/>
                  </a:cubicBezTo>
                  <a:cubicBezTo>
                    <a:pt x="993" y="461"/>
                    <a:pt x="997" y="459"/>
                    <a:pt x="1001" y="457"/>
                  </a:cubicBezTo>
                  <a:cubicBezTo>
                    <a:pt x="1006" y="453"/>
                    <a:pt x="1012" y="448"/>
                    <a:pt x="1019" y="447"/>
                  </a:cubicBezTo>
                  <a:cubicBezTo>
                    <a:pt x="1019" y="447"/>
                    <a:pt x="1019" y="446"/>
                    <a:pt x="1019" y="446"/>
                  </a:cubicBezTo>
                  <a:cubicBezTo>
                    <a:pt x="1013" y="446"/>
                    <a:pt x="1008" y="449"/>
                    <a:pt x="1003" y="453"/>
                  </a:cubicBezTo>
                  <a:cubicBezTo>
                    <a:pt x="997" y="458"/>
                    <a:pt x="990" y="462"/>
                    <a:pt x="984" y="468"/>
                  </a:cubicBezTo>
                  <a:cubicBezTo>
                    <a:pt x="975" y="474"/>
                    <a:pt x="967" y="481"/>
                    <a:pt x="959" y="489"/>
                  </a:cubicBezTo>
                  <a:cubicBezTo>
                    <a:pt x="955" y="492"/>
                    <a:pt x="951" y="497"/>
                    <a:pt x="947" y="501"/>
                  </a:cubicBezTo>
                  <a:cubicBezTo>
                    <a:pt x="955" y="492"/>
                    <a:pt x="964" y="484"/>
                    <a:pt x="972" y="476"/>
                  </a:cubicBezTo>
                  <a:cubicBezTo>
                    <a:pt x="977" y="471"/>
                    <a:pt x="982" y="465"/>
                    <a:pt x="987" y="462"/>
                  </a:cubicBezTo>
                  <a:cubicBezTo>
                    <a:pt x="992" y="459"/>
                    <a:pt x="996" y="457"/>
                    <a:pt x="1000" y="452"/>
                  </a:cubicBezTo>
                  <a:cubicBezTo>
                    <a:pt x="1001" y="452"/>
                    <a:pt x="1000" y="451"/>
                    <a:pt x="999" y="451"/>
                  </a:cubicBezTo>
                  <a:cubicBezTo>
                    <a:pt x="990" y="461"/>
                    <a:pt x="978" y="467"/>
                    <a:pt x="969" y="476"/>
                  </a:cubicBezTo>
                  <a:cubicBezTo>
                    <a:pt x="962" y="483"/>
                    <a:pt x="954" y="489"/>
                    <a:pt x="948" y="496"/>
                  </a:cubicBezTo>
                  <a:cubicBezTo>
                    <a:pt x="949" y="494"/>
                    <a:pt x="950" y="492"/>
                    <a:pt x="951" y="490"/>
                  </a:cubicBezTo>
                  <a:cubicBezTo>
                    <a:pt x="952" y="491"/>
                    <a:pt x="952" y="491"/>
                    <a:pt x="953" y="491"/>
                  </a:cubicBezTo>
                  <a:cubicBezTo>
                    <a:pt x="958" y="487"/>
                    <a:pt x="962" y="481"/>
                    <a:pt x="966" y="476"/>
                  </a:cubicBezTo>
                  <a:cubicBezTo>
                    <a:pt x="970" y="471"/>
                    <a:pt x="974" y="467"/>
                    <a:pt x="979" y="463"/>
                  </a:cubicBezTo>
                  <a:cubicBezTo>
                    <a:pt x="988" y="454"/>
                    <a:pt x="999" y="447"/>
                    <a:pt x="1008" y="439"/>
                  </a:cubicBezTo>
                  <a:cubicBezTo>
                    <a:pt x="1009" y="439"/>
                    <a:pt x="1008" y="439"/>
                    <a:pt x="1008" y="439"/>
                  </a:cubicBezTo>
                  <a:cubicBezTo>
                    <a:pt x="996" y="444"/>
                    <a:pt x="987" y="453"/>
                    <a:pt x="977" y="461"/>
                  </a:cubicBezTo>
                  <a:cubicBezTo>
                    <a:pt x="972" y="466"/>
                    <a:pt x="968" y="471"/>
                    <a:pt x="963" y="475"/>
                  </a:cubicBezTo>
                  <a:cubicBezTo>
                    <a:pt x="961" y="478"/>
                    <a:pt x="959" y="480"/>
                    <a:pt x="957" y="482"/>
                  </a:cubicBezTo>
                  <a:cubicBezTo>
                    <a:pt x="965" y="470"/>
                    <a:pt x="972" y="457"/>
                    <a:pt x="976" y="443"/>
                  </a:cubicBezTo>
                  <a:cubicBezTo>
                    <a:pt x="977" y="441"/>
                    <a:pt x="977" y="439"/>
                    <a:pt x="978" y="438"/>
                  </a:cubicBezTo>
                  <a:cubicBezTo>
                    <a:pt x="978" y="438"/>
                    <a:pt x="979" y="437"/>
                    <a:pt x="979" y="437"/>
                  </a:cubicBezTo>
                  <a:cubicBezTo>
                    <a:pt x="990" y="431"/>
                    <a:pt x="1004" y="428"/>
                    <a:pt x="1016" y="424"/>
                  </a:cubicBezTo>
                  <a:close/>
                  <a:moveTo>
                    <a:pt x="893" y="481"/>
                  </a:moveTo>
                  <a:cubicBezTo>
                    <a:pt x="893" y="481"/>
                    <a:pt x="893" y="481"/>
                    <a:pt x="893" y="481"/>
                  </a:cubicBezTo>
                  <a:cubicBezTo>
                    <a:pt x="893" y="481"/>
                    <a:pt x="893" y="481"/>
                    <a:pt x="894" y="481"/>
                  </a:cubicBezTo>
                  <a:cubicBezTo>
                    <a:pt x="895" y="480"/>
                    <a:pt x="894" y="478"/>
                    <a:pt x="894" y="477"/>
                  </a:cubicBezTo>
                  <a:cubicBezTo>
                    <a:pt x="895" y="474"/>
                    <a:pt x="895" y="471"/>
                    <a:pt x="896" y="469"/>
                  </a:cubicBezTo>
                  <a:cubicBezTo>
                    <a:pt x="896" y="466"/>
                    <a:pt x="896" y="462"/>
                    <a:pt x="895" y="459"/>
                  </a:cubicBezTo>
                  <a:cubicBezTo>
                    <a:pt x="895" y="456"/>
                    <a:pt x="896" y="452"/>
                    <a:pt x="895" y="448"/>
                  </a:cubicBezTo>
                  <a:cubicBezTo>
                    <a:pt x="895" y="448"/>
                    <a:pt x="894" y="448"/>
                    <a:pt x="894" y="448"/>
                  </a:cubicBezTo>
                  <a:cubicBezTo>
                    <a:pt x="893" y="452"/>
                    <a:pt x="894" y="455"/>
                    <a:pt x="894" y="459"/>
                  </a:cubicBezTo>
                  <a:cubicBezTo>
                    <a:pt x="894" y="462"/>
                    <a:pt x="893" y="466"/>
                    <a:pt x="894" y="469"/>
                  </a:cubicBezTo>
                  <a:cubicBezTo>
                    <a:pt x="894" y="471"/>
                    <a:pt x="893" y="474"/>
                    <a:pt x="892" y="477"/>
                  </a:cubicBezTo>
                  <a:cubicBezTo>
                    <a:pt x="892" y="476"/>
                    <a:pt x="892" y="475"/>
                    <a:pt x="892" y="475"/>
                  </a:cubicBezTo>
                  <a:cubicBezTo>
                    <a:pt x="890" y="465"/>
                    <a:pt x="889" y="455"/>
                    <a:pt x="885" y="446"/>
                  </a:cubicBezTo>
                  <a:cubicBezTo>
                    <a:pt x="883" y="441"/>
                    <a:pt x="880" y="437"/>
                    <a:pt x="877" y="432"/>
                  </a:cubicBezTo>
                  <a:cubicBezTo>
                    <a:pt x="877" y="428"/>
                    <a:pt x="875" y="424"/>
                    <a:pt x="874" y="420"/>
                  </a:cubicBezTo>
                  <a:cubicBezTo>
                    <a:pt x="873" y="414"/>
                    <a:pt x="872" y="408"/>
                    <a:pt x="873" y="403"/>
                  </a:cubicBezTo>
                  <a:cubicBezTo>
                    <a:pt x="873" y="402"/>
                    <a:pt x="871" y="401"/>
                    <a:pt x="871" y="402"/>
                  </a:cubicBezTo>
                  <a:cubicBezTo>
                    <a:pt x="871" y="408"/>
                    <a:pt x="871" y="413"/>
                    <a:pt x="872" y="419"/>
                  </a:cubicBezTo>
                  <a:cubicBezTo>
                    <a:pt x="872" y="422"/>
                    <a:pt x="873" y="425"/>
                    <a:pt x="874" y="427"/>
                  </a:cubicBezTo>
                  <a:cubicBezTo>
                    <a:pt x="870" y="422"/>
                    <a:pt x="865" y="417"/>
                    <a:pt x="859" y="412"/>
                  </a:cubicBezTo>
                  <a:cubicBezTo>
                    <a:pt x="859" y="408"/>
                    <a:pt x="858" y="405"/>
                    <a:pt x="857" y="402"/>
                  </a:cubicBezTo>
                  <a:cubicBezTo>
                    <a:pt x="856" y="397"/>
                    <a:pt x="856" y="390"/>
                    <a:pt x="857" y="385"/>
                  </a:cubicBezTo>
                  <a:cubicBezTo>
                    <a:pt x="857" y="384"/>
                    <a:pt x="855" y="383"/>
                    <a:pt x="855" y="385"/>
                  </a:cubicBezTo>
                  <a:cubicBezTo>
                    <a:pt x="855" y="391"/>
                    <a:pt x="855" y="396"/>
                    <a:pt x="856" y="402"/>
                  </a:cubicBezTo>
                  <a:cubicBezTo>
                    <a:pt x="856" y="404"/>
                    <a:pt x="856" y="407"/>
                    <a:pt x="857" y="410"/>
                  </a:cubicBezTo>
                  <a:cubicBezTo>
                    <a:pt x="855" y="408"/>
                    <a:pt x="853" y="407"/>
                    <a:pt x="851" y="405"/>
                  </a:cubicBezTo>
                  <a:cubicBezTo>
                    <a:pt x="851" y="404"/>
                    <a:pt x="851" y="403"/>
                    <a:pt x="851" y="402"/>
                  </a:cubicBezTo>
                  <a:cubicBezTo>
                    <a:pt x="851" y="401"/>
                    <a:pt x="850" y="400"/>
                    <a:pt x="850" y="399"/>
                  </a:cubicBezTo>
                  <a:cubicBezTo>
                    <a:pt x="850" y="398"/>
                    <a:pt x="848" y="398"/>
                    <a:pt x="848" y="399"/>
                  </a:cubicBezTo>
                  <a:cubicBezTo>
                    <a:pt x="848" y="400"/>
                    <a:pt x="848" y="402"/>
                    <a:pt x="849" y="403"/>
                  </a:cubicBezTo>
                  <a:cubicBezTo>
                    <a:pt x="849" y="403"/>
                    <a:pt x="849" y="403"/>
                    <a:pt x="849" y="404"/>
                  </a:cubicBezTo>
                  <a:cubicBezTo>
                    <a:pt x="841" y="399"/>
                    <a:pt x="833" y="396"/>
                    <a:pt x="824" y="394"/>
                  </a:cubicBezTo>
                  <a:cubicBezTo>
                    <a:pt x="821" y="394"/>
                    <a:pt x="816" y="391"/>
                    <a:pt x="812" y="391"/>
                  </a:cubicBezTo>
                  <a:cubicBezTo>
                    <a:pt x="813" y="390"/>
                    <a:pt x="814" y="390"/>
                    <a:pt x="815" y="389"/>
                  </a:cubicBezTo>
                  <a:cubicBezTo>
                    <a:pt x="820" y="385"/>
                    <a:pt x="824" y="382"/>
                    <a:pt x="828" y="378"/>
                  </a:cubicBezTo>
                  <a:cubicBezTo>
                    <a:pt x="836" y="372"/>
                    <a:pt x="851" y="362"/>
                    <a:pt x="854" y="350"/>
                  </a:cubicBezTo>
                  <a:cubicBezTo>
                    <a:pt x="854" y="350"/>
                    <a:pt x="855" y="350"/>
                    <a:pt x="855" y="349"/>
                  </a:cubicBezTo>
                  <a:cubicBezTo>
                    <a:pt x="855" y="335"/>
                    <a:pt x="848" y="321"/>
                    <a:pt x="838" y="310"/>
                  </a:cubicBezTo>
                  <a:cubicBezTo>
                    <a:pt x="838" y="310"/>
                    <a:pt x="838" y="309"/>
                    <a:pt x="838" y="309"/>
                  </a:cubicBezTo>
                  <a:cubicBezTo>
                    <a:pt x="839" y="309"/>
                    <a:pt x="839" y="308"/>
                    <a:pt x="839" y="308"/>
                  </a:cubicBezTo>
                  <a:cubicBezTo>
                    <a:pt x="840" y="305"/>
                    <a:pt x="845" y="302"/>
                    <a:pt x="847" y="300"/>
                  </a:cubicBezTo>
                  <a:cubicBezTo>
                    <a:pt x="851" y="295"/>
                    <a:pt x="856" y="290"/>
                    <a:pt x="860" y="285"/>
                  </a:cubicBezTo>
                  <a:cubicBezTo>
                    <a:pt x="864" y="280"/>
                    <a:pt x="868" y="274"/>
                    <a:pt x="874" y="272"/>
                  </a:cubicBezTo>
                  <a:cubicBezTo>
                    <a:pt x="879" y="270"/>
                    <a:pt x="883" y="269"/>
                    <a:pt x="886" y="266"/>
                  </a:cubicBezTo>
                  <a:cubicBezTo>
                    <a:pt x="899" y="257"/>
                    <a:pt x="911" y="251"/>
                    <a:pt x="927" y="252"/>
                  </a:cubicBezTo>
                  <a:cubicBezTo>
                    <a:pt x="945" y="254"/>
                    <a:pt x="957" y="264"/>
                    <a:pt x="966" y="280"/>
                  </a:cubicBezTo>
                  <a:cubicBezTo>
                    <a:pt x="980" y="306"/>
                    <a:pt x="988" y="337"/>
                    <a:pt x="988" y="367"/>
                  </a:cubicBezTo>
                  <a:cubicBezTo>
                    <a:pt x="986" y="382"/>
                    <a:pt x="984" y="397"/>
                    <a:pt x="978" y="411"/>
                  </a:cubicBezTo>
                  <a:cubicBezTo>
                    <a:pt x="972" y="429"/>
                    <a:pt x="962" y="446"/>
                    <a:pt x="953" y="463"/>
                  </a:cubicBezTo>
                  <a:cubicBezTo>
                    <a:pt x="945" y="478"/>
                    <a:pt x="935" y="492"/>
                    <a:pt x="924" y="505"/>
                  </a:cubicBezTo>
                  <a:cubicBezTo>
                    <a:pt x="926" y="501"/>
                    <a:pt x="929" y="496"/>
                    <a:pt x="931" y="492"/>
                  </a:cubicBezTo>
                  <a:cubicBezTo>
                    <a:pt x="933" y="487"/>
                    <a:pt x="935" y="482"/>
                    <a:pt x="938" y="478"/>
                  </a:cubicBezTo>
                  <a:cubicBezTo>
                    <a:pt x="939" y="478"/>
                    <a:pt x="938" y="477"/>
                    <a:pt x="938" y="477"/>
                  </a:cubicBezTo>
                  <a:cubicBezTo>
                    <a:pt x="933" y="480"/>
                    <a:pt x="932" y="486"/>
                    <a:pt x="929" y="491"/>
                  </a:cubicBezTo>
                  <a:cubicBezTo>
                    <a:pt x="926" y="497"/>
                    <a:pt x="921" y="503"/>
                    <a:pt x="920" y="510"/>
                  </a:cubicBezTo>
                  <a:cubicBezTo>
                    <a:pt x="920" y="510"/>
                    <a:pt x="919" y="510"/>
                    <a:pt x="919" y="511"/>
                  </a:cubicBezTo>
                  <a:cubicBezTo>
                    <a:pt x="913" y="517"/>
                    <a:pt x="907" y="524"/>
                    <a:pt x="901" y="530"/>
                  </a:cubicBezTo>
                  <a:cubicBezTo>
                    <a:pt x="901" y="529"/>
                    <a:pt x="902" y="527"/>
                    <a:pt x="902" y="526"/>
                  </a:cubicBezTo>
                  <a:cubicBezTo>
                    <a:pt x="904" y="522"/>
                    <a:pt x="907" y="517"/>
                    <a:pt x="909" y="513"/>
                  </a:cubicBezTo>
                  <a:cubicBezTo>
                    <a:pt x="910" y="513"/>
                    <a:pt x="909" y="513"/>
                    <a:pt x="909" y="513"/>
                  </a:cubicBezTo>
                  <a:cubicBezTo>
                    <a:pt x="908" y="514"/>
                    <a:pt x="906" y="516"/>
                    <a:pt x="905" y="517"/>
                  </a:cubicBezTo>
                  <a:cubicBezTo>
                    <a:pt x="906" y="517"/>
                    <a:pt x="906" y="516"/>
                    <a:pt x="906" y="516"/>
                  </a:cubicBezTo>
                  <a:cubicBezTo>
                    <a:pt x="909" y="507"/>
                    <a:pt x="912" y="498"/>
                    <a:pt x="913" y="488"/>
                  </a:cubicBezTo>
                  <a:cubicBezTo>
                    <a:pt x="913" y="488"/>
                    <a:pt x="912" y="488"/>
                    <a:pt x="912" y="488"/>
                  </a:cubicBezTo>
                  <a:cubicBezTo>
                    <a:pt x="909" y="497"/>
                    <a:pt x="908" y="506"/>
                    <a:pt x="904" y="515"/>
                  </a:cubicBezTo>
                  <a:cubicBezTo>
                    <a:pt x="901" y="522"/>
                    <a:pt x="898" y="529"/>
                    <a:pt x="894" y="535"/>
                  </a:cubicBezTo>
                  <a:cubicBezTo>
                    <a:pt x="894" y="535"/>
                    <a:pt x="894" y="535"/>
                    <a:pt x="894" y="535"/>
                  </a:cubicBezTo>
                  <a:cubicBezTo>
                    <a:pt x="893" y="537"/>
                    <a:pt x="891" y="538"/>
                    <a:pt x="890" y="540"/>
                  </a:cubicBezTo>
                  <a:cubicBezTo>
                    <a:pt x="890" y="538"/>
                    <a:pt x="890" y="537"/>
                    <a:pt x="890" y="535"/>
                  </a:cubicBezTo>
                  <a:cubicBezTo>
                    <a:pt x="891" y="526"/>
                    <a:pt x="894" y="516"/>
                    <a:pt x="894" y="507"/>
                  </a:cubicBezTo>
                  <a:cubicBezTo>
                    <a:pt x="894" y="498"/>
                    <a:pt x="894" y="490"/>
                    <a:pt x="893" y="481"/>
                  </a:cubicBezTo>
                  <a:close/>
                  <a:moveTo>
                    <a:pt x="713" y="477"/>
                  </a:moveTo>
                  <a:cubicBezTo>
                    <a:pt x="712" y="474"/>
                    <a:pt x="712" y="471"/>
                    <a:pt x="711" y="468"/>
                  </a:cubicBezTo>
                  <a:cubicBezTo>
                    <a:pt x="710" y="459"/>
                    <a:pt x="714" y="450"/>
                    <a:pt x="715" y="441"/>
                  </a:cubicBezTo>
                  <a:cubicBezTo>
                    <a:pt x="716" y="435"/>
                    <a:pt x="717" y="429"/>
                    <a:pt x="721" y="424"/>
                  </a:cubicBezTo>
                  <a:cubicBezTo>
                    <a:pt x="724" y="421"/>
                    <a:pt x="728" y="418"/>
                    <a:pt x="731" y="416"/>
                  </a:cubicBezTo>
                  <a:cubicBezTo>
                    <a:pt x="735" y="415"/>
                    <a:pt x="739" y="414"/>
                    <a:pt x="742" y="414"/>
                  </a:cubicBezTo>
                  <a:cubicBezTo>
                    <a:pt x="740" y="414"/>
                    <a:pt x="738" y="415"/>
                    <a:pt x="737" y="416"/>
                  </a:cubicBezTo>
                  <a:cubicBezTo>
                    <a:pt x="733" y="418"/>
                    <a:pt x="729" y="421"/>
                    <a:pt x="726" y="424"/>
                  </a:cubicBezTo>
                  <a:cubicBezTo>
                    <a:pt x="720" y="433"/>
                    <a:pt x="716" y="443"/>
                    <a:pt x="714" y="454"/>
                  </a:cubicBezTo>
                  <a:cubicBezTo>
                    <a:pt x="713" y="461"/>
                    <a:pt x="712" y="469"/>
                    <a:pt x="713" y="477"/>
                  </a:cubicBezTo>
                  <a:close/>
                  <a:moveTo>
                    <a:pt x="712" y="421"/>
                  </a:moveTo>
                  <a:cubicBezTo>
                    <a:pt x="712" y="420"/>
                    <a:pt x="711" y="418"/>
                    <a:pt x="709" y="416"/>
                  </a:cubicBezTo>
                  <a:cubicBezTo>
                    <a:pt x="712" y="417"/>
                    <a:pt x="715" y="417"/>
                    <a:pt x="717" y="417"/>
                  </a:cubicBezTo>
                  <a:cubicBezTo>
                    <a:pt x="720" y="417"/>
                    <a:pt x="723" y="417"/>
                    <a:pt x="726" y="416"/>
                  </a:cubicBezTo>
                  <a:cubicBezTo>
                    <a:pt x="721" y="419"/>
                    <a:pt x="718" y="423"/>
                    <a:pt x="715" y="428"/>
                  </a:cubicBezTo>
                  <a:cubicBezTo>
                    <a:pt x="714" y="425"/>
                    <a:pt x="713" y="421"/>
                    <a:pt x="712" y="421"/>
                  </a:cubicBezTo>
                  <a:close/>
                  <a:moveTo>
                    <a:pt x="741" y="410"/>
                  </a:moveTo>
                  <a:cubicBezTo>
                    <a:pt x="728" y="413"/>
                    <a:pt x="715" y="413"/>
                    <a:pt x="702" y="412"/>
                  </a:cubicBezTo>
                  <a:cubicBezTo>
                    <a:pt x="695" y="411"/>
                    <a:pt x="689" y="411"/>
                    <a:pt x="682" y="410"/>
                  </a:cubicBezTo>
                  <a:cubicBezTo>
                    <a:pt x="676" y="409"/>
                    <a:pt x="670" y="409"/>
                    <a:pt x="664" y="407"/>
                  </a:cubicBezTo>
                  <a:cubicBezTo>
                    <a:pt x="653" y="404"/>
                    <a:pt x="644" y="398"/>
                    <a:pt x="636" y="390"/>
                  </a:cubicBezTo>
                  <a:cubicBezTo>
                    <a:pt x="632" y="386"/>
                    <a:pt x="626" y="379"/>
                    <a:pt x="620" y="383"/>
                  </a:cubicBezTo>
                  <a:cubicBezTo>
                    <a:pt x="619" y="383"/>
                    <a:pt x="619" y="384"/>
                    <a:pt x="620" y="384"/>
                  </a:cubicBezTo>
                  <a:cubicBezTo>
                    <a:pt x="628" y="385"/>
                    <a:pt x="633" y="393"/>
                    <a:pt x="639" y="399"/>
                  </a:cubicBezTo>
                  <a:cubicBezTo>
                    <a:pt x="638" y="398"/>
                    <a:pt x="637" y="398"/>
                    <a:pt x="635" y="397"/>
                  </a:cubicBezTo>
                  <a:cubicBezTo>
                    <a:pt x="634" y="396"/>
                    <a:pt x="633" y="396"/>
                    <a:pt x="632" y="396"/>
                  </a:cubicBezTo>
                  <a:cubicBezTo>
                    <a:pt x="631" y="396"/>
                    <a:pt x="631" y="396"/>
                    <a:pt x="631" y="396"/>
                  </a:cubicBezTo>
                  <a:cubicBezTo>
                    <a:pt x="630" y="399"/>
                    <a:pt x="636" y="399"/>
                    <a:pt x="637" y="400"/>
                  </a:cubicBezTo>
                  <a:cubicBezTo>
                    <a:pt x="640" y="402"/>
                    <a:pt x="643" y="404"/>
                    <a:pt x="646" y="406"/>
                  </a:cubicBezTo>
                  <a:cubicBezTo>
                    <a:pt x="647" y="406"/>
                    <a:pt x="647" y="405"/>
                    <a:pt x="647" y="405"/>
                  </a:cubicBezTo>
                  <a:cubicBezTo>
                    <a:pt x="647" y="405"/>
                    <a:pt x="647" y="404"/>
                    <a:pt x="646" y="404"/>
                  </a:cubicBezTo>
                  <a:cubicBezTo>
                    <a:pt x="656" y="409"/>
                    <a:pt x="665" y="412"/>
                    <a:pt x="676" y="413"/>
                  </a:cubicBezTo>
                  <a:cubicBezTo>
                    <a:pt x="685" y="414"/>
                    <a:pt x="695" y="415"/>
                    <a:pt x="704" y="416"/>
                  </a:cubicBezTo>
                  <a:cubicBezTo>
                    <a:pt x="705" y="417"/>
                    <a:pt x="706" y="417"/>
                    <a:pt x="707" y="418"/>
                  </a:cubicBezTo>
                  <a:cubicBezTo>
                    <a:pt x="709" y="420"/>
                    <a:pt x="710" y="422"/>
                    <a:pt x="711" y="424"/>
                  </a:cubicBezTo>
                  <a:cubicBezTo>
                    <a:pt x="712" y="425"/>
                    <a:pt x="713" y="429"/>
                    <a:pt x="714" y="430"/>
                  </a:cubicBezTo>
                  <a:cubicBezTo>
                    <a:pt x="714" y="431"/>
                    <a:pt x="713" y="432"/>
                    <a:pt x="713" y="433"/>
                  </a:cubicBezTo>
                  <a:cubicBezTo>
                    <a:pt x="712" y="439"/>
                    <a:pt x="712" y="444"/>
                    <a:pt x="710" y="450"/>
                  </a:cubicBezTo>
                  <a:cubicBezTo>
                    <a:pt x="709" y="454"/>
                    <a:pt x="708" y="459"/>
                    <a:pt x="707" y="463"/>
                  </a:cubicBezTo>
                  <a:cubicBezTo>
                    <a:pt x="702" y="472"/>
                    <a:pt x="691" y="476"/>
                    <a:pt x="683" y="480"/>
                  </a:cubicBezTo>
                  <a:cubicBezTo>
                    <a:pt x="671" y="485"/>
                    <a:pt x="660" y="489"/>
                    <a:pt x="648" y="494"/>
                  </a:cubicBezTo>
                  <a:cubicBezTo>
                    <a:pt x="642" y="496"/>
                    <a:pt x="636" y="499"/>
                    <a:pt x="630" y="500"/>
                  </a:cubicBezTo>
                  <a:cubicBezTo>
                    <a:pt x="624" y="501"/>
                    <a:pt x="619" y="501"/>
                    <a:pt x="613" y="502"/>
                  </a:cubicBezTo>
                  <a:cubicBezTo>
                    <a:pt x="601" y="503"/>
                    <a:pt x="590" y="500"/>
                    <a:pt x="581" y="493"/>
                  </a:cubicBezTo>
                  <a:cubicBezTo>
                    <a:pt x="572" y="487"/>
                    <a:pt x="563" y="477"/>
                    <a:pt x="557" y="468"/>
                  </a:cubicBezTo>
                  <a:cubicBezTo>
                    <a:pt x="550" y="457"/>
                    <a:pt x="547" y="445"/>
                    <a:pt x="543" y="434"/>
                  </a:cubicBezTo>
                  <a:cubicBezTo>
                    <a:pt x="539" y="423"/>
                    <a:pt x="536" y="412"/>
                    <a:pt x="540" y="401"/>
                  </a:cubicBezTo>
                  <a:cubicBezTo>
                    <a:pt x="542" y="395"/>
                    <a:pt x="543" y="389"/>
                    <a:pt x="545" y="383"/>
                  </a:cubicBezTo>
                  <a:cubicBezTo>
                    <a:pt x="547" y="378"/>
                    <a:pt x="550" y="375"/>
                    <a:pt x="553" y="371"/>
                  </a:cubicBezTo>
                  <a:cubicBezTo>
                    <a:pt x="560" y="366"/>
                    <a:pt x="567" y="360"/>
                    <a:pt x="576" y="360"/>
                  </a:cubicBezTo>
                  <a:cubicBezTo>
                    <a:pt x="583" y="360"/>
                    <a:pt x="589" y="361"/>
                    <a:pt x="595" y="364"/>
                  </a:cubicBezTo>
                  <a:cubicBezTo>
                    <a:pt x="598" y="365"/>
                    <a:pt x="601" y="367"/>
                    <a:pt x="604" y="368"/>
                  </a:cubicBezTo>
                  <a:cubicBezTo>
                    <a:pt x="606" y="369"/>
                    <a:pt x="607" y="370"/>
                    <a:pt x="609" y="370"/>
                  </a:cubicBezTo>
                  <a:cubicBezTo>
                    <a:pt x="609" y="370"/>
                    <a:pt x="609" y="370"/>
                    <a:pt x="609" y="370"/>
                  </a:cubicBezTo>
                  <a:cubicBezTo>
                    <a:pt x="608" y="371"/>
                    <a:pt x="607" y="372"/>
                    <a:pt x="607" y="373"/>
                  </a:cubicBezTo>
                  <a:cubicBezTo>
                    <a:pt x="606" y="375"/>
                    <a:pt x="605" y="378"/>
                    <a:pt x="605" y="380"/>
                  </a:cubicBezTo>
                  <a:cubicBezTo>
                    <a:pt x="593" y="374"/>
                    <a:pt x="579" y="385"/>
                    <a:pt x="567" y="386"/>
                  </a:cubicBezTo>
                  <a:cubicBezTo>
                    <a:pt x="566" y="386"/>
                    <a:pt x="566" y="388"/>
                    <a:pt x="567" y="388"/>
                  </a:cubicBezTo>
                  <a:cubicBezTo>
                    <a:pt x="573" y="387"/>
                    <a:pt x="579" y="384"/>
                    <a:pt x="584" y="383"/>
                  </a:cubicBezTo>
                  <a:cubicBezTo>
                    <a:pt x="591" y="381"/>
                    <a:pt x="598" y="380"/>
                    <a:pt x="604" y="381"/>
                  </a:cubicBezTo>
                  <a:cubicBezTo>
                    <a:pt x="605" y="381"/>
                    <a:pt x="605" y="381"/>
                    <a:pt x="605" y="381"/>
                  </a:cubicBezTo>
                  <a:cubicBezTo>
                    <a:pt x="605" y="381"/>
                    <a:pt x="605" y="382"/>
                    <a:pt x="605" y="383"/>
                  </a:cubicBezTo>
                  <a:cubicBezTo>
                    <a:pt x="604" y="383"/>
                    <a:pt x="604" y="383"/>
                    <a:pt x="603" y="384"/>
                  </a:cubicBezTo>
                  <a:cubicBezTo>
                    <a:pt x="602" y="386"/>
                    <a:pt x="601" y="389"/>
                    <a:pt x="601" y="391"/>
                  </a:cubicBezTo>
                  <a:cubicBezTo>
                    <a:pt x="595" y="392"/>
                    <a:pt x="592" y="397"/>
                    <a:pt x="587" y="400"/>
                  </a:cubicBezTo>
                  <a:cubicBezTo>
                    <a:pt x="583" y="402"/>
                    <a:pt x="581" y="404"/>
                    <a:pt x="578" y="407"/>
                  </a:cubicBezTo>
                  <a:cubicBezTo>
                    <a:pt x="576" y="409"/>
                    <a:pt x="574" y="410"/>
                    <a:pt x="571" y="412"/>
                  </a:cubicBezTo>
                  <a:cubicBezTo>
                    <a:pt x="571" y="412"/>
                    <a:pt x="571" y="412"/>
                    <a:pt x="570" y="412"/>
                  </a:cubicBezTo>
                  <a:cubicBezTo>
                    <a:pt x="570" y="413"/>
                    <a:pt x="569" y="414"/>
                    <a:pt x="568" y="414"/>
                  </a:cubicBezTo>
                  <a:cubicBezTo>
                    <a:pt x="567" y="415"/>
                    <a:pt x="569" y="418"/>
                    <a:pt x="571" y="416"/>
                  </a:cubicBezTo>
                  <a:cubicBezTo>
                    <a:pt x="574" y="413"/>
                    <a:pt x="577" y="410"/>
                    <a:pt x="581" y="407"/>
                  </a:cubicBezTo>
                  <a:cubicBezTo>
                    <a:pt x="583" y="406"/>
                    <a:pt x="585" y="404"/>
                    <a:pt x="587" y="402"/>
                  </a:cubicBezTo>
                  <a:cubicBezTo>
                    <a:pt x="590" y="398"/>
                    <a:pt x="596" y="393"/>
                    <a:pt x="601" y="391"/>
                  </a:cubicBezTo>
                  <a:cubicBezTo>
                    <a:pt x="602" y="392"/>
                    <a:pt x="602" y="392"/>
                    <a:pt x="602" y="393"/>
                  </a:cubicBezTo>
                  <a:cubicBezTo>
                    <a:pt x="599" y="395"/>
                    <a:pt x="597" y="398"/>
                    <a:pt x="595" y="401"/>
                  </a:cubicBezTo>
                  <a:cubicBezTo>
                    <a:pt x="595" y="401"/>
                    <a:pt x="595" y="401"/>
                    <a:pt x="596" y="401"/>
                  </a:cubicBezTo>
                  <a:cubicBezTo>
                    <a:pt x="598" y="399"/>
                    <a:pt x="600" y="396"/>
                    <a:pt x="602" y="394"/>
                  </a:cubicBezTo>
                  <a:cubicBezTo>
                    <a:pt x="603" y="394"/>
                    <a:pt x="603" y="395"/>
                    <a:pt x="604" y="395"/>
                  </a:cubicBezTo>
                  <a:cubicBezTo>
                    <a:pt x="602" y="397"/>
                    <a:pt x="601" y="400"/>
                    <a:pt x="600" y="403"/>
                  </a:cubicBezTo>
                  <a:cubicBezTo>
                    <a:pt x="600" y="403"/>
                    <a:pt x="600" y="403"/>
                    <a:pt x="600" y="403"/>
                  </a:cubicBezTo>
                  <a:cubicBezTo>
                    <a:pt x="601" y="400"/>
                    <a:pt x="603" y="398"/>
                    <a:pt x="605" y="396"/>
                  </a:cubicBezTo>
                  <a:cubicBezTo>
                    <a:pt x="606" y="397"/>
                    <a:pt x="608" y="397"/>
                    <a:pt x="610" y="397"/>
                  </a:cubicBezTo>
                  <a:cubicBezTo>
                    <a:pt x="612" y="397"/>
                    <a:pt x="614" y="397"/>
                    <a:pt x="617" y="397"/>
                  </a:cubicBezTo>
                  <a:cubicBezTo>
                    <a:pt x="617" y="397"/>
                    <a:pt x="617" y="397"/>
                    <a:pt x="617" y="397"/>
                  </a:cubicBezTo>
                  <a:cubicBezTo>
                    <a:pt x="617" y="404"/>
                    <a:pt x="621" y="410"/>
                    <a:pt x="625" y="414"/>
                  </a:cubicBezTo>
                  <a:cubicBezTo>
                    <a:pt x="631" y="421"/>
                    <a:pt x="637" y="428"/>
                    <a:pt x="644" y="433"/>
                  </a:cubicBezTo>
                  <a:cubicBezTo>
                    <a:pt x="644" y="434"/>
                    <a:pt x="645" y="433"/>
                    <a:pt x="644" y="433"/>
                  </a:cubicBezTo>
                  <a:cubicBezTo>
                    <a:pt x="638" y="428"/>
                    <a:pt x="633" y="421"/>
                    <a:pt x="628" y="415"/>
                  </a:cubicBezTo>
                  <a:cubicBezTo>
                    <a:pt x="626" y="412"/>
                    <a:pt x="623" y="410"/>
                    <a:pt x="622" y="407"/>
                  </a:cubicBezTo>
                  <a:cubicBezTo>
                    <a:pt x="620" y="404"/>
                    <a:pt x="620" y="401"/>
                    <a:pt x="619" y="398"/>
                  </a:cubicBezTo>
                  <a:cubicBezTo>
                    <a:pt x="619" y="398"/>
                    <a:pt x="619" y="398"/>
                    <a:pt x="619" y="398"/>
                  </a:cubicBezTo>
                  <a:cubicBezTo>
                    <a:pt x="619" y="398"/>
                    <a:pt x="619" y="397"/>
                    <a:pt x="619" y="397"/>
                  </a:cubicBezTo>
                  <a:cubicBezTo>
                    <a:pt x="619" y="397"/>
                    <a:pt x="618" y="397"/>
                    <a:pt x="618" y="397"/>
                  </a:cubicBezTo>
                  <a:cubicBezTo>
                    <a:pt x="619" y="396"/>
                    <a:pt x="620" y="396"/>
                    <a:pt x="622" y="396"/>
                  </a:cubicBezTo>
                  <a:cubicBezTo>
                    <a:pt x="622" y="398"/>
                    <a:pt x="623" y="400"/>
                    <a:pt x="625" y="401"/>
                  </a:cubicBezTo>
                  <a:cubicBezTo>
                    <a:pt x="626" y="404"/>
                    <a:pt x="629" y="405"/>
                    <a:pt x="630" y="406"/>
                  </a:cubicBezTo>
                  <a:cubicBezTo>
                    <a:pt x="630" y="407"/>
                    <a:pt x="631" y="406"/>
                    <a:pt x="631" y="406"/>
                  </a:cubicBezTo>
                  <a:cubicBezTo>
                    <a:pt x="629" y="405"/>
                    <a:pt x="628" y="403"/>
                    <a:pt x="627" y="401"/>
                  </a:cubicBezTo>
                  <a:cubicBezTo>
                    <a:pt x="625" y="399"/>
                    <a:pt x="624" y="398"/>
                    <a:pt x="623" y="396"/>
                  </a:cubicBezTo>
                  <a:cubicBezTo>
                    <a:pt x="624" y="396"/>
                    <a:pt x="625" y="395"/>
                    <a:pt x="625" y="395"/>
                  </a:cubicBezTo>
                  <a:cubicBezTo>
                    <a:pt x="625" y="396"/>
                    <a:pt x="625" y="396"/>
                    <a:pt x="626" y="397"/>
                  </a:cubicBezTo>
                  <a:cubicBezTo>
                    <a:pt x="632" y="405"/>
                    <a:pt x="641" y="409"/>
                    <a:pt x="651" y="412"/>
                  </a:cubicBezTo>
                  <a:cubicBezTo>
                    <a:pt x="651" y="412"/>
                    <a:pt x="651" y="412"/>
                    <a:pt x="651" y="412"/>
                  </a:cubicBezTo>
                  <a:cubicBezTo>
                    <a:pt x="641" y="409"/>
                    <a:pt x="634" y="402"/>
                    <a:pt x="627" y="395"/>
                  </a:cubicBezTo>
                  <a:cubicBezTo>
                    <a:pt x="627" y="395"/>
                    <a:pt x="627" y="395"/>
                    <a:pt x="627" y="395"/>
                  </a:cubicBezTo>
                  <a:cubicBezTo>
                    <a:pt x="628" y="394"/>
                    <a:pt x="629" y="394"/>
                    <a:pt x="630" y="394"/>
                  </a:cubicBezTo>
                  <a:cubicBezTo>
                    <a:pt x="631" y="393"/>
                    <a:pt x="631" y="392"/>
                    <a:pt x="630" y="392"/>
                  </a:cubicBezTo>
                  <a:cubicBezTo>
                    <a:pt x="626" y="392"/>
                    <a:pt x="622" y="392"/>
                    <a:pt x="619" y="393"/>
                  </a:cubicBezTo>
                  <a:cubicBezTo>
                    <a:pt x="615" y="393"/>
                    <a:pt x="612" y="393"/>
                    <a:pt x="610" y="390"/>
                  </a:cubicBezTo>
                  <a:cubicBezTo>
                    <a:pt x="608" y="387"/>
                    <a:pt x="607" y="383"/>
                    <a:pt x="608" y="380"/>
                  </a:cubicBezTo>
                  <a:cubicBezTo>
                    <a:pt x="610" y="372"/>
                    <a:pt x="619" y="365"/>
                    <a:pt x="627" y="371"/>
                  </a:cubicBezTo>
                  <a:cubicBezTo>
                    <a:pt x="631" y="374"/>
                    <a:pt x="634" y="378"/>
                    <a:pt x="639" y="380"/>
                  </a:cubicBezTo>
                  <a:cubicBezTo>
                    <a:pt x="643" y="382"/>
                    <a:pt x="648" y="382"/>
                    <a:pt x="652" y="383"/>
                  </a:cubicBezTo>
                  <a:cubicBezTo>
                    <a:pt x="665" y="384"/>
                    <a:pt x="677" y="388"/>
                    <a:pt x="689" y="392"/>
                  </a:cubicBezTo>
                  <a:cubicBezTo>
                    <a:pt x="700" y="394"/>
                    <a:pt x="711" y="398"/>
                    <a:pt x="722" y="400"/>
                  </a:cubicBezTo>
                  <a:cubicBezTo>
                    <a:pt x="731" y="401"/>
                    <a:pt x="741" y="399"/>
                    <a:pt x="750" y="398"/>
                  </a:cubicBezTo>
                  <a:cubicBezTo>
                    <a:pt x="758" y="397"/>
                    <a:pt x="766" y="395"/>
                    <a:pt x="774" y="394"/>
                  </a:cubicBezTo>
                  <a:cubicBezTo>
                    <a:pt x="778" y="393"/>
                    <a:pt x="785" y="392"/>
                    <a:pt x="787" y="388"/>
                  </a:cubicBezTo>
                  <a:cubicBezTo>
                    <a:pt x="787" y="387"/>
                    <a:pt x="786" y="386"/>
                    <a:pt x="786" y="387"/>
                  </a:cubicBezTo>
                  <a:cubicBezTo>
                    <a:pt x="784" y="390"/>
                    <a:pt x="778" y="390"/>
                    <a:pt x="775" y="391"/>
                  </a:cubicBezTo>
                  <a:cubicBezTo>
                    <a:pt x="771" y="392"/>
                    <a:pt x="767" y="392"/>
                    <a:pt x="764" y="393"/>
                  </a:cubicBezTo>
                  <a:cubicBezTo>
                    <a:pt x="758" y="394"/>
                    <a:pt x="752" y="395"/>
                    <a:pt x="746" y="395"/>
                  </a:cubicBezTo>
                  <a:cubicBezTo>
                    <a:pt x="740" y="396"/>
                    <a:pt x="733" y="397"/>
                    <a:pt x="727" y="396"/>
                  </a:cubicBezTo>
                  <a:cubicBezTo>
                    <a:pt x="720" y="396"/>
                    <a:pt x="712" y="394"/>
                    <a:pt x="705" y="392"/>
                  </a:cubicBezTo>
                  <a:cubicBezTo>
                    <a:pt x="709" y="392"/>
                    <a:pt x="712" y="391"/>
                    <a:pt x="715" y="390"/>
                  </a:cubicBezTo>
                  <a:cubicBezTo>
                    <a:pt x="723" y="388"/>
                    <a:pt x="731" y="387"/>
                    <a:pt x="740" y="387"/>
                  </a:cubicBezTo>
                  <a:cubicBezTo>
                    <a:pt x="740" y="387"/>
                    <a:pt x="740" y="386"/>
                    <a:pt x="740" y="386"/>
                  </a:cubicBezTo>
                  <a:cubicBezTo>
                    <a:pt x="733" y="385"/>
                    <a:pt x="727" y="386"/>
                    <a:pt x="721" y="388"/>
                  </a:cubicBezTo>
                  <a:cubicBezTo>
                    <a:pt x="717" y="389"/>
                    <a:pt x="712" y="390"/>
                    <a:pt x="707" y="390"/>
                  </a:cubicBezTo>
                  <a:cubicBezTo>
                    <a:pt x="704" y="390"/>
                    <a:pt x="700" y="389"/>
                    <a:pt x="697" y="390"/>
                  </a:cubicBezTo>
                  <a:cubicBezTo>
                    <a:pt x="694" y="389"/>
                    <a:pt x="691" y="388"/>
                    <a:pt x="688" y="387"/>
                  </a:cubicBezTo>
                  <a:cubicBezTo>
                    <a:pt x="688" y="387"/>
                    <a:pt x="688" y="387"/>
                    <a:pt x="688" y="387"/>
                  </a:cubicBezTo>
                  <a:cubicBezTo>
                    <a:pt x="690" y="387"/>
                    <a:pt x="693" y="386"/>
                    <a:pt x="695" y="386"/>
                  </a:cubicBezTo>
                  <a:cubicBezTo>
                    <a:pt x="706" y="385"/>
                    <a:pt x="716" y="383"/>
                    <a:pt x="726" y="381"/>
                  </a:cubicBezTo>
                  <a:cubicBezTo>
                    <a:pt x="727" y="381"/>
                    <a:pt x="727" y="380"/>
                    <a:pt x="726" y="380"/>
                  </a:cubicBezTo>
                  <a:cubicBezTo>
                    <a:pt x="717" y="382"/>
                    <a:pt x="708" y="384"/>
                    <a:pt x="698" y="384"/>
                  </a:cubicBezTo>
                  <a:cubicBezTo>
                    <a:pt x="694" y="384"/>
                    <a:pt x="690" y="385"/>
                    <a:pt x="686" y="385"/>
                  </a:cubicBezTo>
                  <a:cubicBezTo>
                    <a:pt x="683" y="385"/>
                    <a:pt x="680" y="384"/>
                    <a:pt x="678" y="383"/>
                  </a:cubicBezTo>
                  <a:cubicBezTo>
                    <a:pt x="678" y="383"/>
                    <a:pt x="679" y="383"/>
                    <a:pt x="680" y="383"/>
                  </a:cubicBezTo>
                  <a:cubicBezTo>
                    <a:pt x="687" y="382"/>
                    <a:pt x="694" y="380"/>
                    <a:pt x="701" y="378"/>
                  </a:cubicBezTo>
                  <a:cubicBezTo>
                    <a:pt x="717" y="375"/>
                    <a:pt x="732" y="370"/>
                    <a:pt x="748" y="367"/>
                  </a:cubicBezTo>
                  <a:cubicBezTo>
                    <a:pt x="749" y="366"/>
                    <a:pt x="748" y="366"/>
                    <a:pt x="748" y="366"/>
                  </a:cubicBezTo>
                  <a:cubicBezTo>
                    <a:pt x="740" y="366"/>
                    <a:pt x="734" y="369"/>
                    <a:pt x="726" y="371"/>
                  </a:cubicBezTo>
                  <a:cubicBezTo>
                    <a:pt x="718" y="372"/>
                    <a:pt x="711" y="375"/>
                    <a:pt x="703" y="376"/>
                  </a:cubicBezTo>
                  <a:cubicBezTo>
                    <a:pt x="695" y="377"/>
                    <a:pt x="688" y="379"/>
                    <a:pt x="681" y="380"/>
                  </a:cubicBezTo>
                  <a:cubicBezTo>
                    <a:pt x="675" y="381"/>
                    <a:pt x="669" y="380"/>
                    <a:pt x="664" y="379"/>
                  </a:cubicBezTo>
                  <a:cubicBezTo>
                    <a:pt x="667" y="378"/>
                    <a:pt x="670" y="378"/>
                    <a:pt x="673" y="377"/>
                  </a:cubicBezTo>
                  <a:cubicBezTo>
                    <a:pt x="678" y="376"/>
                    <a:pt x="684" y="377"/>
                    <a:pt x="689" y="375"/>
                  </a:cubicBezTo>
                  <a:cubicBezTo>
                    <a:pt x="694" y="374"/>
                    <a:pt x="699" y="372"/>
                    <a:pt x="704" y="371"/>
                  </a:cubicBezTo>
                  <a:cubicBezTo>
                    <a:pt x="705" y="371"/>
                    <a:pt x="704" y="370"/>
                    <a:pt x="704" y="370"/>
                  </a:cubicBezTo>
                  <a:cubicBezTo>
                    <a:pt x="694" y="372"/>
                    <a:pt x="684" y="374"/>
                    <a:pt x="674" y="375"/>
                  </a:cubicBezTo>
                  <a:cubicBezTo>
                    <a:pt x="675" y="375"/>
                    <a:pt x="676" y="374"/>
                    <a:pt x="677" y="374"/>
                  </a:cubicBezTo>
                  <a:cubicBezTo>
                    <a:pt x="687" y="369"/>
                    <a:pt x="698" y="363"/>
                    <a:pt x="709" y="359"/>
                  </a:cubicBezTo>
                  <a:cubicBezTo>
                    <a:pt x="710" y="359"/>
                    <a:pt x="710" y="359"/>
                    <a:pt x="709" y="359"/>
                  </a:cubicBezTo>
                  <a:cubicBezTo>
                    <a:pt x="690" y="363"/>
                    <a:pt x="674" y="378"/>
                    <a:pt x="654" y="376"/>
                  </a:cubicBezTo>
                  <a:cubicBezTo>
                    <a:pt x="654" y="376"/>
                    <a:pt x="654" y="377"/>
                    <a:pt x="653" y="377"/>
                  </a:cubicBezTo>
                  <a:cubicBezTo>
                    <a:pt x="652" y="377"/>
                    <a:pt x="651" y="377"/>
                    <a:pt x="650" y="377"/>
                  </a:cubicBezTo>
                  <a:cubicBezTo>
                    <a:pt x="657" y="376"/>
                    <a:pt x="664" y="374"/>
                    <a:pt x="670" y="371"/>
                  </a:cubicBezTo>
                  <a:cubicBezTo>
                    <a:pt x="680" y="368"/>
                    <a:pt x="689" y="364"/>
                    <a:pt x="698" y="360"/>
                  </a:cubicBezTo>
                  <a:cubicBezTo>
                    <a:pt x="718" y="351"/>
                    <a:pt x="738" y="342"/>
                    <a:pt x="760" y="338"/>
                  </a:cubicBezTo>
                  <a:cubicBezTo>
                    <a:pt x="761" y="337"/>
                    <a:pt x="760" y="336"/>
                    <a:pt x="760" y="336"/>
                  </a:cubicBezTo>
                  <a:cubicBezTo>
                    <a:pt x="739" y="340"/>
                    <a:pt x="720" y="349"/>
                    <a:pt x="701" y="357"/>
                  </a:cubicBezTo>
                  <a:cubicBezTo>
                    <a:pt x="691" y="361"/>
                    <a:pt x="681" y="365"/>
                    <a:pt x="671" y="369"/>
                  </a:cubicBezTo>
                  <a:cubicBezTo>
                    <a:pt x="663" y="371"/>
                    <a:pt x="655" y="373"/>
                    <a:pt x="647" y="375"/>
                  </a:cubicBezTo>
                  <a:cubicBezTo>
                    <a:pt x="647" y="374"/>
                    <a:pt x="647" y="374"/>
                    <a:pt x="647" y="374"/>
                  </a:cubicBezTo>
                  <a:cubicBezTo>
                    <a:pt x="654" y="373"/>
                    <a:pt x="661" y="370"/>
                    <a:pt x="667" y="367"/>
                  </a:cubicBezTo>
                  <a:cubicBezTo>
                    <a:pt x="680" y="362"/>
                    <a:pt x="691" y="352"/>
                    <a:pt x="705" y="349"/>
                  </a:cubicBezTo>
                  <a:cubicBezTo>
                    <a:pt x="705" y="349"/>
                    <a:pt x="705" y="349"/>
                    <a:pt x="705" y="349"/>
                  </a:cubicBezTo>
                  <a:cubicBezTo>
                    <a:pt x="698" y="350"/>
                    <a:pt x="693" y="352"/>
                    <a:pt x="687" y="356"/>
                  </a:cubicBezTo>
                  <a:cubicBezTo>
                    <a:pt x="679" y="360"/>
                    <a:pt x="671" y="364"/>
                    <a:pt x="663" y="367"/>
                  </a:cubicBezTo>
                  <a:cubicBezTo>
                    <a:pt x="661" y="368"/>
                    <a:pt x="658" y="369"/>
                    <a:pt x="656" y="369"/>
                  </a:cubicBezTo>
                  <a:cubicBezTo>
                    <a:pt x="658" y="368"/>
                    <a:pt x="661" y="366"/>
                    <a:pt x="663" y="365"/>
                  </a:cubicBezTo>
                  <a:cubicBezTo>
                    <a:pt x="663" y="365"/>
                    <a:pt x="663" y="365"/>
                    <a:pt x="663" y="365"/>
                  </a:cubicBezTo>
                  <a:cubicBezTo>
                    <a:pt x="660" y="366"/>
                    <a:pt x="657" y="366"/>
                    <a:pt x="654" y="367"/>
                  </a:cubicBezTo>
                  <a:cubicBezTo>
                    <a:pt x="651" y="369"/>
                    <a:pt x="648" y="370"/>
                    <a:pt x="644" y="371"/>
                  </a:cubicBezTo>
                  <a:cubicBezTo>
                    <a:pt x="644" y="371"/>
                    <a:pt x="644" y="371"/>
                    <a:pt x="643" y="371"/>
                  </a:cubicBezTo>
                  <a:cubicBezTo>
                    <a:pt x="647" y="369"/>
                    <a:pt x="650" y="367"/>
                    <a:pt x="654" y="365"/>
                  </a:cubicBezTo>
                  <a:cubicBezTo>
                    <a:pt x="659" y="362"/>
                    <a:pt x="664" y="359"/>
                    <a:pt x="668" y="355"/>
                  </a:cubicBezTo>
                  <a:cubicBezTo>
                    <a:pt x="677" y="349"/>
                    <a:pt x="687" y="343"/>
                    <a:pt x="697" y="338"/>
                  </a:cubicBezTo>
                  <a:cubicBezTo>
                    <a:pt x="698" y="338"/>
                    <a:pt x="697" y="337"/>
                    <a:pt x="696" y="337"/>
                  </a:cubicBezTo>
                  <a:cubicBezTo>
                    <a:pt x="686" y="342"/>
                    <a:pt x="675" y="347"/>
                    <a:pt x="665" y="354"/>
                  </a:cubicBezTo>
                  <a:cubicBezTo>
                    <a:pt x="660" y="358"/>
                    <a:pt x="655" y="361"/>
                    <a:pt x="649" y="364"/>
                  </a:cubicBezTo>
                  <a:cubicBezTo>
                    <a:pt x="648" y="365"/>
                    <a:pt x="647" y="366"/>
                    <a:pt x="646" y="366"/>
                  </a:cubicBezTo>
                  <a:cubicBezTo>
                    <a:pt x="646" y="366"/>
                    <a:pt x="646" y="366"/>
                    <a:pt x="647" y="365"/>
                  </a:cubicBezTo>
                  <a:cubicBezTo>
                    <a:pt x="649" y="364"/>
                    <a:pt x="651" y="362"/>
                    <a:pt x="653" y="361"/>
                  </a:cubicBezTo>
                  <a:cubicBezTo>
                    <a:pt x="658" y="358"/>
                    <a:pt x="663" y="355"/>
                    <a:pt x="668" y="351"/>
                  </a:cubicBezTo>
                  <a:cubicBezTo>
                    <a:pt x="677" y="344"/>
                    <a:pt x="685" y="335"/>
                    <a:pt x="696" y="330"/>
                  </a:cubicBezTo>
                  <a:cubicBezTo>
                    <a:pt x="697" y="329"/>
                    <a:pt x="696" y="328"/>
                    <a:pt x="696" y="329"/>
                  </a:cubicBezTo>
                  <a:cubicBezTo>
                    <a:pt x="683" y="334"/>
                    <a:pt x="674" y="344"/>
                    <a:pt x="663" y="351"/>
                  </a:cubicBezTo>
                  <a:cubicBezTo>
                    <a:pt x="659" y="354"/>
                    <a:pt x="654" y="356"/>
                    <a:pt x="650" y="359"/>
                  </a:cubicBezTo>
                  <a:cubicBezTo>
                    <a:pt x="650" y="359"/>
                    <a:pt x="650" y="359"/>
                    <a:pt x="650" y="359"/>
                  </a:cubicBezTo>
                  <a:cubicBezTo>
                    <a:pt x="655" y="355"/>
                    <a:pt x="660" y="351"/>
                    <a:pt x="666" y="347"/>
                  </a:cubicBezTo>
                  <a:cubicBezTo>
                    <a:pt x="676" y="340"/>
                    <a:pt x="685" y="332"/>
                    <a:pt x="695" y="324"/>
                  </a:cubicBezTo>
                  <a:cubicBezTo>
                    <a:pt x="705" y="316"/>
                    <a:pt x="716" y="308"/>
                    <a:pt x="725" y="298"/>
                  </a:cubicBezTo>
                  <a:cubicBezTo>
                    <a:pt x="729" y="293"/>
                    <a:pt x="733" y="287"/>
                    <a:pt x="738" y="283"/>
                  </a:cubicBezTo>
                  <a:cubicBezTo>
                    <a:pt x="741" y="282"/>
                    <a:pt x="743" y="280"/>
                    <a:pt x="745" y="278"/>
                  </a:cubicBezTo>
                  <a:cubicBezTo>
                    <a:pt x="745" y="278"/>
                    <a:pt x="746" y="278"/>
                    <a:pt x="746" y="278"/>
                  </a:cubicBezTo>
                  <a:cubicBezTo>
                    <a:pt x="758" y="276"/>
                    <a:pt x="768" y="279"/>
                    <a:pt x="779" y="281"/>
                  </a:cubicBezTo>
                  <a:cubicBezTo>
                    <a:pt x="788" y="284"/>
                    <a:pt x="796" y="285"/>
                    <a:pt x="804" y="289"/>
                  </a:cubicBezTo>
                  <a:cubicBezTo>
                    <a:pt x="804" y="289"/>
                    <a:pt x="805" y="289"/>
                    <a:pt x="805" y="289"/>
                  </a:cubicBezTo>
                  <a:cubicBezTo>
                    <a:pt x="807" y="290"/>
                    <a:pt x="808" y="291"/>
                    <a:pt x="810" y="292"/>
                  </a:cubicBezTo>
                  <a:cubicBezTo>
                    <a:pt x="828" y="302"/>
                    <a:pt x="847" y="320"/>
                    <a:pt x="852" y="341"/>
                  </a:cubicBezTo>
                  <a:cubicBezTo>
                    <a:pt x="852" y="342"/>
                    <a:pt x="852" y="342"/>
                    <a:pt x="852" y="342"/>
                  </a:cubicBezTo>
                  <a:cubicBezTo>
                    <a:pt x="854" y="351"/>
                    <a:pt x="846" y="359"/>
                    <a:pt x="839" y="365"/>
                  </a:cubicBezTo>
                  <a:cubicBezTo>
                    <a:pt x="832" y="371"/>
                    <a:pt x="825" y="377"/>
                    <a:pt x="817" y="382"/>
                  </a:cubicBezTo>
                  <a:cubicBezTo>
                    <a:pt x="806" y="391"/>
                    <a:pt x="792" y="397"/>
                    <a:pt x="778" y="402"/>
                  </a:cubicBezTo>
                  <a:cubicBezTo>
                    <a:pt x="766" y="406"/>
                    <a:pt x="754" y="407"/>
                    <a:pt x="741" y="410"/>
                  </a:cubicBezTo>
                  <a:close/>
                  <a:moveTo>
                    <a:pt x="521" y="621"/>
                  </a:moveTo>
                  <a:cubicBezTo>
                    <a:pt x="520" y="621"/>
                    <a:pt x="520" y="621"/>
                    <a:pt x="519" y="621"/>
                  </a:cubicBezTo>
                  <a:cubicBezTo>
                    <a:pt x="521" y="620"/>
                    <a:pt x="522" y="617"/>
                    <a:pt x="522" y="615"/>
                  </a:cubicBezTo>
                  <a:cubicBezTo>
                    <a:pt x="523" y="613"/>
                    <a:pt x="520" y="613"/>
                    <a:pt x="520" y="614"/>
                  </a:cubicBezTo>
                  <a:cubicBezTo>
                    <a:pt x="520" y="616"/>
                    <a:pt x="519" y="617"/>
                    <a:pt x="519" y="618"/>
                  </a:cubicBezTo>
                  <a:cubicBezTo>
                    <a:pt x="518" y="618"/>
                    <a:pt x="517" y="619"/>
                    <a:pt x="516" y="619"/>
                  </a:cubicBezTo>
                  <a:cubicBezTo>
                    <a:pt x="515" y="619"/>
                    <a:pt x="515" y="620"/>
                    <a:pt x="516" y="621"/>
                  </a:cubicBezTo>
                  <a:cubicBezTo>
                    <a:pt x="514" y="621"/>
                    <a:pt x="513" y="621"/>
                    <a:pt x="512" y="621"/>
                  </a:cubicBezTo>
                  <a:cubicBezTo>
                    <a:pt x="509" y="622"/>
                    <a:pt x="506" y="623"/>
                    <a:pt x="504" y="624"/>
                  </a:cubicBezTo>
                  <a:cubicBezTo>
                    <a:pt x="501" y="625"/>
                    <a:pt x="499" y="625"/>
                    <a:pt x="497" y="624"/>
                  </a:cubicBezTo>
                  <a:cubicBezTo>
                    <a:pt x="497" y="623"/>
                    <a:pt x="497" y="623"/>
                    <a:pt x="496" y="622"/>
                  </a:cubicBezTo>
                  <a:cubicBezTo>
                    <a:pt x="495" y="621"/>
                    <a:pt x="495" y="620"/>
                    <a:pt x="493" y="619"/>
                  </a:cubicBezTo>
                  <a:cubicBezTo>
                    <a:pt x="493" y="619"/>
                    <a:pt x="492" y="619"/>
                    <a:pt x="492" y="619"/>
                  </a:cubicBezTo>
                  <a:cubicBezTo>
                    <a:pt x="492" y="619"/>
                    <a:pt x="492" y="619"/>
                    <a:pt x="491" y="619"/>
                  </a:cubicBezTo>
                  <a:cubicBezTo>
                    <a:pt x="491" y="619"/>
                    <a:pt x="490" y="618"/>
                    <a:pt x="490" y="618"/>
                  </a:cubicBezTo>
                  <a:cubicBezTo>
                    <a:pt x="491" y="616"/>
                    <a:pt x="492" y="615"/>
                    <a:pt x="494" y="613"/>
                  </a:cubicBezTo>
                  <a:cubicBezTo>
                    <a:pt x="495" y="611"/>
                    <a:pt x="498" y="609"/>
                    <a:pt x="499" y="606"/>
                  </a:cubicBezTo>
                  <a:cubicBezTo>
                    <a:pt x="503" y="600"/>
                    <a:pt x="506" y="592"/>
                    <a:pt x="513" y="588"/>
                  </a:cubicBezTo>
                  <a:cubicBezTo>
                    <a:pt x="518" y="585"/>
                    <a:pt x="522" y="583"/>
                    <a:pt x="525" y="578"/>
                  </a:cubicBezTo>
                  <a:cubicBezTo>
                    <a:pt x="528" y="571"/>
                    <a:pt x="532" y="566"/>
                    <a:pt x="536" y="560"/>
                  </a:cubicBezTo>
                  <a:cubicBezTo>
                    <a:pt x="547" y="548"/>
                    <a:pt x="558" y="537"/>
                    <a:pt x="570" y="526"/>
                  </a:cubicBezTo>
                  <a:cubicBezTo>
                    <a:pt x="573" y="523"/>
                    <a:pt x="577" y="519"/>
                    <a:pt x="580" y="515"/>
                  </a:cubicBezTo>
                  <a:cubicBezTo>
                    <a:pt x="582" y="512"/>
                    <a:pt x="585" y="507"/>
                    <a:pt x="589" y="505"/>
                  </a:cubicBezTo>
                  <a:cubicBezTo>
                    <a:pt x="590" y="504"/>
                    <a:pt x="590" y="502"/>
                    <a:pt x="588" y="503"/>
                  </a:cubicBezTo>
                  <a:cubicBezTo>
                    <a:pt x="585" y="504"/>
                    <a:pt x="582" y="508"/>
                    <a:pt x="579" y="511"/>
                  </a:cubicBezTo>
                  <a:cubicBezTo>
                    <a:pt x="576" y="515"/>
                    <a:pt x="573" y="519"/>
                    <a:pt x="569" y="523"/>
                  </a:cubicBezTo>
                  <a:cubicBezTo>
                    <a:pt x="565" y="526"/>
                    <a:pt x="562" y="529"/>
                    <a:pt x="559" y="532"/>
                  </a:cubicBezTo>
                  <a:cubicBezTo>
                    <a:pt x="559" y="531"/>
                    <a:pt x="560" y="530"/>
                    <a:pt x="561" y="529"/>
                  </a:cubicBezTo>
                  <a:cubicBezTo>
                    <a:pt x="563" y="526"/>
                    <a:pt x="566" y="522"/>
                    <a:pt x="569" y="519"/>
                  </a:cubicBezTo>
                  <a:cubicBezTo>
                    <a:pt x="574" y="513"/>
                    <a:pt x="580" y="507"/>
                    <a:pt x="584" y="500"/>
                  </a:cubicBezTo>
                  <a:cubicBezTo>
                    <a:pt x="584" y="500"/>
                    <a:pt x="584" y="500"/>
                    <a:pt x="584" y="500"/>
                  </a:cubicBezTo>
                  <a:cubicBezTo>
                    <a:pt x="592" y="504"/>
                    <a:pt x="601" y="507"/>
                    <a:pt x="610" y="506"/>
                  </a:cubicBezTo>
                  <a:cubicBezTo>
                    <a:pt x="614" y="505"/>
                    <a:pt x="618" y="505"/>
                    <a:pt x="623" y="505"/>
                  </a:cubicBezTo>
                  <a:cubicBezTo>
                    <a:pt x="617" y="510"/>
                    <a:pt x="609" y="520"/>
                    <a:pt x="608" y="521"/>
                  </a:cubicBezTo>
                  <a:cubicBezTo>
                    <a:pt x="594" y="537"/>
                    <a:pt x="577" y="551"/>
                    <a:pt x="563" y="567"/>
                  </a:cubicBezTo>
                  <a:cubicBezTo>
                    <a:pt x="555" y="575"/>
                    <a:pt x="547" y="582"/>
                    <a:pt x="540" y="590"/>
                  </a:cubicBezTo>
                  <a:cubicBezTo>
                    <a:pt x="533" y="596"/>
                    <a:pt x="529" y="602"/>
                    <a:pt x="527" y="610"/>
                  </a:cubicBezTo>
                  <a:cubicBezTo>
                    <a:pt x="526" y="611"/>
                    <a:pt x="526" y="613"/>
                    <a:pt x="525" y="616"/>
                  </a:cubicBezTo>
                  <a:cubicBezTo>
                    <a:pt x="525" y="616"/>
                    <a:pt x="525" y="616"/>
                    <a:pt x="524" y="616"/>
                  </a:cubicBezTo>
                  <a:cubicBezTo>
                    <a:pt x="524" y="616"/>
                    <a:pt x="523" y="617"/>
                    <a:pt x="523" y="617"/>
                  </a:cubicBezTo>
                  <a:cubicBezTo>
                    <a:pt x="522" y="618"/>
                    <a:pt x="521" y="619"/>
                    <a:pt x="521" y="621"/>
                  </a:cubicBezTo>
                  <a:cubicBezTo>
                    <a:pt x="521" y="621"/>
                    <a:pt x="521" y="621"/>
                    <a:pt x="521" y="621"/>
                  </a:cubicBezTo>
                  <a:close/>
                  <a:moveTo>
                    <a:pt x="453" y="616"/>
                  </a:moveTo>
                  <a:cubicBezTo>
                    <a:pt x="451" y="615"/>
                    <a:pt x="449" y="613"/>
                    <a:pt x="448" y="612"/>
                  </a:cubicBezTo>
                  <a:cubicBezTo>
                    <a:pt x="448" y="611"/>
                    <a:pt x="448" y="610"/>
                    <a:pt x="447" y="610"/>
                  </a:cubicBezTo>
                  <a:cubicBezTo>
                    <a:pt x="450" y="612"/>
                    <a:pt x="453" y="613"/>
                    <a:pt x="457" y="614"/>
                  </a:cubicBezTo>
                  <a:cubicBezTo>
                    <a:pt x="458" y="615"/>
                    <a:pt x="459" y="616"/>
                    <a:pt x="460" y="617"/>
                  </a:cubicBezTo>
                  <a:cubicBezTo>
                    <a:pt x="465" y="619"/>
                    <a:pt x="471" y="620"/>
                    <a:pt x="476" y="622"/>
                  </a:cubicBezTo>
                  <a:cubicBezTo>
                    <a:pt x="482" y="624"/>
                    <a:pt x="486" y="624"/>
                    <a:pt x="492" y="622"/>
                  </a:cubicBezTo>
                  <a:cubicBezTo>
                    <a:pt x="492" y="622"/>
                    <a:pt x="492" y="622"/>
                    <a:pt x="492" y="622"/>
                  </a:cubicBezTo>
                  <a:cubicBezTo>
                    <a:pt x="492" y="623"/>
                    <a:pt x="493" y="623"/>
                    <a:pt x="493" y="624"/>
                  </a:cubicBezTo>
                  <a:cubicBezTo>
                    <a:pt x="494" y="628"/>
                    <a:pt x="498" y="630"/>
                    <a:pt x="503" y="629"/>
                  </a:cubicBezTo>
                  <a:cubicBezTo>
                    <a:pt x="506" y="628"/>
                    <a:pt x="508" y="627"/>
                    <a:pt x="511" y="625"/>
                  </a:cubicBezTo>
                  <a:cubicBezTo>
                    <a:pt x="513" y="625"/>
                    <a:pt x="515" y="625"/>
                    <a:pt x="517" y="625"/>
                  </a:cubicBezTo>
                  <a:cubicBezTo>
                    <a:pt x="518" y="634"/>
                    <a:pt x="509" y="640"/>
                    <a:pt x="501" y="639"/>
                  </a:cubicBezTo>
                  <a:cubicBezTo>
                    <a:pt x="492" y="639"/>
                    <a:pt x="484" y="635"/>
                    <a:pt x="476" y="632"/>
                  </a:cubicBezTo>
                  <a:cubicBezTo>
                    <a:pt x="472" y="630"/>
                    <a:pt x="468" y="628"/>
                    <a:pt x="464" y="626"/>
                  </a:cubicBezTo>
                  <a:cubicBezTo>
                    <a:pt x="461" y="624"/>
                    <a:pt x="458" y="621"/>
                    <a:pt x="454" y="619"/>
                  </a:cubicBezTo>
                  <a:cubicBezTo>
                    <a:pt x="454" y="619"/>
                    <a:pt x="453" y="619"/>
                    <a:pt x="453" y="619"/>
                  </a:cubicBezTo>
                  <a:cubicBezTo>
                    <a:pt x="454" y="618"/>
                    <a:pt x="454" y="617"/>
                    <a:pt x="453" y="616"/>
                  </a:cubicBezTo>
                  <a:close/>
                  <a:moveTo>
                    <a:pt x="360" y="549"/>
                  </a:moveTo>
                  <a:cubicBezTo>
                    <a:pt x="361" y="525"/>
                    <a:pt x="362" y="499"/>
                    <a:pt x="367" y="475"/>
                  </a:cubicBezTo>
                  <a:cubicBezTo>
                    <a:pt x="367" y="474"/>
                    <a:pt x="367" y="474"/>
                    <a:pt x="366" y="473"/>
                  </a:cubicBezTo>
                  <a:cubicBezTo>
                    <a:pt x="366" y="473"/>
                    <a:pt x="366" y="473"/>
                    <a:pt x="367" y="473"/>
                  </a:cubicBezTo>
                  <a:cubicBezTo>
                    <a:pt x="368" y="472"/>
                    <a:pt x="370" y="471"/>
                    <a:pt x="372" y="471"/>
                  </a:cubicBezTo>
                  <a:cubicBezTo>
                    <a:pt x="372" y="471"/>
                    <a:pt x="372" y="471"/>
                    <a:pt x="372" y="471"/>
                  </a:cubicBezTo>
                  <a:cubicBezTo>
                    <a:pt x="372" y="471"/>
                    <a:pt x="372" y="471"/>
                    <a:pt x="372" y="472"/>
                  </a:cubicBezTo>
                  <a:cubicBezTo>
                    <a:pt x="371" y="472"/>
                    <a:pt x="371" y="473"/>
                    <a:pt x="371" y="474"/>
                  </a:cubicBezTo>
                  <a:cubicBezTo>
                    <a:pt x="371" y="476"/>
                    <a:pt x="370" y="478"/>
                    <a:pt x="370" y="479"/>
                  </a:cubicBezTo>
                  <a:cubicBezTo>
                    <a:pt x="370" y="480"/>
                    <a:pt x="371" y="480"/>
                    <a:pt x="371" y="480"/>
                  </a:cubicBezTo>
                  <a:cubicBezTo>
                    <a:pt x="372" y="478"/>
                    <a:pt x="373" y="475"/>
                    <a:pt x="373" y="473"/>
                  </a:cubicBezTo>
                  <a:cubicBezTo>
                    <a:pt x="373" y="472"/>
                    <a:pt x="374" y="471"/>
                    <a:pt x="373" y="470"/>
                  </a:cubicBezTo>
                  <a:cubicBezTo>
                    <a:pt x="376" y="469"/>
                    <a:pt x="378" y="468"/>
                    <a:pt x="380" y="466"/>
                  </a:cubicBezTo>
                  <a:cubicBezTo>
                    <a:pt x="380" y="467"/>
                    <a:pt x="380" y="467"/>
                    <a:pt x="380" y="468"/>
                  </a:cubicBezTo>
                  <a:cubicBezTo>
                    <a:pt x="380" y="468"/>
                    <a:pt x="380" y="469"/>
                    <a:pt x="380" y="469"/>
                  </a:cubicBezTo>
                  <a:cubicBezTo>
                    <a:pt x="377" y="475"/>
                    <a:pt x="377" y="484"/>
                    <a:pt x="376" y="490"/>
                  </a:cubicBezTo>
                  <a:cubicBezTo>
                    <a:pt x="374" y="499"/>
                    <a:pt x="375" y="507"/>
                    <a:pt x="375" y="516"/>
                  </a:cubicBezTo>
                  <a:cubicBezTo>
                    <a:pt x="375" y="526"/>
                    <a:pt x="375" y="535"/>
                    <a:pt x="374" y="545"/>
                  </a:cubicBezTo>
                  <a:cubicBezTo>
                    <a:pt x="373" y="550"/>
                    <a:pt x="372" y="556"/>
                    <a:pt x="371" y="561"/>
                  </a:cubicBezTo>
                  <a:cubicBezTo>
                    <a:pt x="370" y="565"/>
                    <a:pt x="369" y="568"/>
                    <a:pt x="369" y="571"/>
                  </a:cubicBezTo>
                  <a:cubicBezTo>
                    <a:pt x="369" y="571"/>
                    <a:pt x="369" y="571"/>
                    <a:pt x="368" y="571"/>
                  </a:cubicBezTo>
                  <a:cubicBezTo>
                    <a:pt x="366" y="575"/>
                    <a:pt x="368" y="580"/>
                    <a:pt x="365" y="584"/>
                  </a:cubicBezTo>
                  <a:cubicBezTo>
                    <a:pt x="364" y="585"/>
                    <a:pt x="364" y="586"/>
                    <a:pt x="363" y="587"/>
                  </a:cubicBezTo>
                  <a:cubicBezTo>
                    <a:pt x="363" y="586"/>
                    <a:pt x="363" y="585"/>
                    <a:pt x="363" y="584"/>
                  </a:cubicBezTo>
                  <a:cubicBezTo>
                    <a:pt x="363" y="572"/>
                    <a:pt x="360" y="561"/>
                    <a:pt x="360" y="549"/>
                  </a:cubicBezTo>
                  <a:close/>
                  <a:moveTo>
                    <a:pt x="359" y="574"/>
                  </a:moveTo>
                  <a:cubicBezTo>
                    <a:pt x="360" y="581"/>
                    <a:pt x="361" y="587"/>
                    <a:pt x="357" y="593"/>
                  </a:cubicBezTo>
                  <a:cubicBezTo>
                    <a:pt x="356" y="594"/>
                    <a:pt x="355" y="595"/>
                    <a:pt x="355" y="596"/>
                  </a:cubicBezTo>
                  <a:cubicBezTo>
                    <a:pt x="354" y="596"/>
                    <a:pt x="353" y="597"/>
                    <a:pt x="352" y="598"/>
                  </a:cubicBezTo>
                  <a:cubicBezTo>
                    <a:pt x="351" y="598"/>
                    <a:pt x="351" y="599"/>
                    <a:pt x="350" y="599"/>
                  </a:cubicBezTo>
                  <a:cubicBezTo>
                    <a:pt x="350" y="599"/>
                    <a:pt x="349" y="599"/>
                    <a:pt x="349" y="599"/>
                  </a:cubicBezTo>
                  <a:cubicBezTo>
                    <a:pt x="349" y="598"/>
                    <a:pt x="349" y="596"/>
                    <a:pt x="349" y="595"/>
                  </a:cubicBezTo>
                  <a:cubicBezTo>
                    <a:pt x="350" y="595"/>
                    <a:pt x="350" y="596"/>
                    <a:pt x="350" y="596"/>
                  </a:cubicBezTo>
                  <a:cubicBezTo>
                    <a:pt x="350" y="596"/>
                    <a:pt x="351" y="596"/>
                    <a:pt x="351" y="595"/>
                  </a:cubicBezTo>
                  <a:cubicBezTo>
                    <a:pt x="351" y="591"/>
                    <a:pt x="352" y="587"/>
                    <a:pt x="352" y="582"/>
                  </a:cubicBezTo>
                  <a:cubicBezTo>
                    <a:pt x="351" y="579"/>
                    <a:pt x="351" y="576"/>
                    <a:pt x="350" y="573"/>
                  </a:cubicBezTo>
                  <a:cubicBezTo>
                    <a:pt x="351" y="575"/>
                    <a:pt x="352" y="577"/>
                    <a:pt x="352" y="580"/>
                  </a:cubicBezTo>
                  <a:cubicBezTo>
                    <a:pt x="352" y="583"/>
                    <a:pt x="352" y="587"/>
                    <a:pt x="352" y="590"/>
                  </a:cubicBezTo>
                  <a:cubicBezTo>
                    <a:pt x="352" y="591"/>
                    <a:pt x="353" y="591"/>
                    <a:pt x="353" y="590"/>
                  </a:cubicBezTo>
                  <a:cubicBezTo>
                    <a:pt x="353" y="586"/>
                    <a:pt x="353" y="582"/>
                    <a:pt x="353" y="578"/>
                  </a:cubicBezTo>
                  <a:cubicBezTo>
                    <a:pt x="352" y="574"/>
                    <a:pt x="352" y="571"/>
                    <a:pt x="350" y="568"/>
                  </a:cubicBezTo>
                  <a:cubicBezTo>
                    <a:pt x="350" y="568"/>
                    <a:pt x="349" y="568"/>
                    <a:pt x="349" y="568"/>
                  </a:cubicBezTo>
                  <a:cubicBezTo>
                    <a:pt x="349" y="567"/>
                    <a:pt x="349" y="566"/>
                    <a:pt x="349" y="565"/>
                  </a:cubicBezTo>
                  <a:cubicBezTo>
                    <a:pt x="348" y="562"/>
                    <a:pt x="348" y="558"/>
                    <a:pt x="348" y="554"/>
                  </a:cubicBezTo>
                  <a:cubicBezTo>
                    <a:pt x="347" y="551"/>
                    <a:pt x="348" y="548"/>
                    <a:pt x="347" y="544"/>
                  </a:cubicBezTo>
                  <a:cubicBezTo>
                    <a:pt x="347" y="538"/>
                    <a:pt x="347" y="532"/>
                    <a:pt x="346" y="526"/>
                  </a:cubicBezTo>
                  <a:cubicBezTo>
                    <a:pt x="346" y="525"/>
                    <a:pt x="345" y="525"/>
                    <a:pt x="345" y="526"/>
                  </a:cubicBezTo>
                  <a:cubicBezTo>
                    <a:pt x="345" y="533"/>
                    <a:pt x="344" y="540"/>
                    <a:pt x="346" y="547"/>
                  </a:cubicBezTo>
                  <a:cubicBezTo>
                    <a:pt x="347" y="553"/>
                    <a:pt x="346" y="561"/>
                    <a:pt x="347" y="567"/>
                  </a:cubicBezTo>
                  <a:cubicBezTo>
                    <a:pt x="347" y="574"/>
                    <a:pt x="350" y="580"/>
                    <a:pt x="349" y="586"/>
                  </a:cubicBezTo>
                  <a:cubicBezTo>
                    <a:pt x="349" y="587"/>
                    <a:pt x="349" y="588"/>
                    <a:pt x="349" y="590"/>
                  </a:cubicBezTo>
                  <a:cubicBezTo>
                    <a:pt x="349" y="589"/>
                    <a:pt x="349" y="589"/>
                    <a:pt x="349" y="588"/>
                  </a:cubicBezTo>
                  <a:cubicBezTo>
                    <a:pt x="347" y="584"/>
                    <a:pt x="345" y="579"/>
                    <a:pt x="344" y="575"/>
                  </a:cubicBezTo>
                  <a:cubicBezTo>
                    <a:pt x="342" y="564"/>
                    <a:pt x="340" y="552"/>
                    <a:pt x="340" y="541"/>
                  </a:cubicBezTo>
                  <a:cubicBezTo>
                    <a:pt x="340" y="522"/>
                    <a:pt x="344" y="504"/>
                    <a:pt x="340" y="485"/>
                  </a:cubicBezTo>
                  <a:cubicBezTo>
                    <a:pt x="340" y="485"/>
                    <a:pt x="341" y="485"/>
                    <a:pt x="341" y="485"/>
                  </a:cubicBezTo>
                  <a:cubicBezTo>
                    <a:pt x="349" y="482"/>
                    <a:pt x="356" y="478"/>
                    <a:pt x="364" y="474"/>
                  </a:cubicBezTo>
                  <a:cubicBezTo>
                    <a:pt x="361" y="484"/>
                    <a:pt x="360" y="496"/>
                    <a:pt x="359" y="506"/>
                  </a:cubicBezTo>
                  <a:cubicBezTo>
                    <a:pt x="359" y="518"/>
                    <a:pt x="358" y="530"/>
                    <a:pt x="357" y="542"/>
                  </a:cubicBezTo>
                  <a:cubicBezTo>
                    <a:pt x="357" y="553"/>
                    <a:pt x="358" y="563"/>
                    <a:pt x="359" y="574"/>
                  </a:cubicBezTo>
                  <a:close/>
                  <a:moveTo>
                    <a:pt x="323" y="576"/>
                  </a:moveTo>
                  <a:cubicBezTo>
                    <a:pt x="323" y="576"/>
                    <a:pt x="323" y="576"/>
                    <a:pt x="323" y="576"/>
                  </a:cubicBezTo>
                  <a:cubicBezTo>
                    <a:pt x="322" y="577"/>
                    <a:pt x="322" y="577"/>
                    <a:pt x="321" y="578"/>
                  </a:cubicBezTo>
                  <a:cubicBezTo>
                    <a:pt x="320" y="578"/>
                    <a:pt x="320" y="579"/>
                    <a:pt x="319" y="579"/>
                  </a:cubicBezTo>
                  <a:cubicBezTo>
                    <a:pt x="319" y="579"/>
                    <a:pt x="319" y="579"/>
                    <a:pt x="319" y="579"/>
                  </a:cubicBezTo>
                  <a:cubicBezTo>
                    <a:pt x="311" y="566"/>
                    <a:pt x="307" y="551"/>
                    <a:pt x="302" y="537"/>
                  </a:cubicBezTo>
                  <a:cubicBezTo>
                    <a:pt x="297" y="523"/>
                    <a:pt x="291" y="509"/>
                    <a:pt x="286" y="495"/>
                  </a:cubicBezTo>
                  <a:cubicBezTo>
                    <a:pt x="282" y="486"/>
                    <a:pt x="277" y="478"/>
                    <a:pt x="272" y="469"/>
                  </a:cubicBezTo>
                  <a:cubicBezTo>
                    <a:pt x="274" y="471"/>
                    <a:pt x="276" y="473"/>
                    <a:pt x="279" y="475"/>
                  </a:cubicBezTo>
                  <a:cubicBezTo>
                    <a:pt x="286" y="480"/>
                    <a:pt x="294" y="484"/>
                    <a:pt x="303" y="487"/>
                  </a:cubicBezTo>
                  <a:cubicBezTo>
                    <a:pt x="303" y="487"/>
                    <a:pt x="303" y="487"/>
                    <a:pt x="303" y="487"/>
                  </a:cubicBezTo>
                  <a:cubicBezTo>
                    <a:pt x="303" y="491"/>
                    <a:pt x="304" y="495"/>
                    <a:pt x="305" y="499"/>
                  </a:cubicBezTo>
                  <a:cubicBezTo>
                    <a:pt x="305" y="503"/>
                    <a:pt x="306" y="506"/>
                    <a:pt x="307" y="510"/>
                  </a:cubicBezTo>
                  <a:cubicBezTo>
                    <a:pt x="309" y="517"/>
                    <a:pt x="313" y="524"/>
                    <a:pt x="316" y="531"/>
                  </a:cubicBezTo>
                  <a:cubicBezTo>
                    <a:pt x="321" y="545"/>
                    <a:pt x="326" y="560"/>
                    <a:pt x="336" y="571"/>
                  </a:cubicBezTo>
                  <a:cubicBezTo>
                    <a:pt x="335" y="571"/>
                    <a:pt x="334" y="570"/>
                    <a:pt x="333" y="570"/>
                  </a:cubicBezTo>
                  <a:cubicBezTo>
                    <a:pt x="330" y="570"/>
                    <a:pt x="327" y="571"/>
                    <a:pt x="325" y="573"/>
                  </a:cubicBezTo>
                  <a:cubicBezTo>
                    <a:pt x="325" y="574"/>
                    <a:pt x="324" y="574"/>
                    <a:pt x="324" y="575"/>
                  </a:cubicBezTo>
                  <a:cubicBezTo>
                    <a:pt x="323" y="574"/>
                    <a:pt x="323" y="574"/>
                    <a:pt x="322" y="574"/>
                  </a:cubicBezTo>
                  <a:cubicBezTo>
                    <a:pt x="322" y="574"/>
                    <a:pt x="321" y="574"/>
                    <a:pt x="322" y="574"/>
                  </a:cubicBezTo>
                  <a:cubicBezTo>
                    <a:pt x="322" y="575"/>
                    <a:pt x="322" y="575"/>
                    <a:pt x="323" y="576"/>
                  </a:cubicBezTo>
                  <a:close/>
                  <a:moveTo>
                    <a:pt x="176" y="253"/>
                  </a:moveTo>
                  <a:cubicBezTo>
                    <a:pt x="172" y="261"/>
                    <a:pt x="166" y="272"/>
                    <a:pt x="168" y="281"/>
                  </a:cubicBezTo>
                  <a:cubicBezTo>
                    <a:pt x="167" y="278"/>
                    <a:pt x="166" y="274"/>
                    <a:pt x="165" y="270"/>
                  </a:cubicBezTo>
                  <a:cubicBezTo>
                    <a:pt x="165" y="271"/>
                    <a:pt x="166" y="271"/>
                    <a:pt x="167" y="271"/>
                  </a:cubicBezTo>
                  <a:cubicBezTo>
                    <a:pt x="167" y="272"/>
                    <a:pt x="167" y="271"/>
                    <a:pt x="167" y="271"/>
                  </a:cubicBezTo>
                  <a:cubicBezTo>
                    <a:pt x="167" y="269"/>
                    <a:pt x="165" y="267"/>
                    <a:pt x="165" y="265"/>
                  </a:cubicBezTo>
                  <a:cubicBezTo>
                    <a:pt x="166" y="262"/>
                    <a:pt x="166" y="259"/>
                    <a:pt x="167" y="256"/>
                  </a:cubicBezTo>
                  <a:cubicBezTo>
                    <a:pt x="168" y="251"/>
                    <a:pt x="170" y="245"/>
                    <a:pt x="173" y="241"/>
                  </a:cubicBezTo>
                  <a:cubicBezTo>
                    <a:pt x="174" y="241"/>
                    <a:pt x="173" y="241"/>
                    <a:pt x="173" y="241"/>
                  </a:cubicBezTo>
                  <a:cubicBezTo>
                    <a:pt x="169" y="246"/>
                    <a:pt x="167" y="252"/>
                    <a:pt x="165" y="258"/>
                  </a:cubicBezTo>
                  <a:cubicBezTo>
                    <a:pt x="165" y="258"/>
                    <a:pt x="165" y="258"/>
                    <a:pt x="165" y="259"/>
                  </a:cubicBezTo>
                  <a:cubicBezTo>
                    <a:pt x="164" y="257"/>
                    <a:pt x="164" y="256"/>
                    <a:pt x="164" y="255"/>
                  </a:cubicBezTo>
                  <a:cubicBezTo>
                    <a:pt x="164" y="252"/>
                    <a:pt x="164" y="249"/>
                    <a:pt x="165" y="246"/>
                  </a:cubicBezTo>
                  <a:cubicBezTo>
                    <a:pt x="165" y="245"/>
                    <a:pt x="165" y="245"/>
                    <a:pt x="165" y="245"/>
                  </a:cubicBezTo>
                  <a:cubicBezTo>
                    <a:pt x="165" y="245"/>
                    <a:pt x="165" y="245"/>
                    <a:pt x="165" y="245"/>
                  </a:cubicBezTo>
                  <a:cubicBezTo>
                    <a:pt x="165" y="244"/>
                    <a:pt x="165" y="244"/>
                    <a:pt x="165" y="244"/>
                  </a:cubicBezTo>
                  <a:cubicBezTo>
                    <a:pt x="167" y="237"/>
                    <a:pt x="170" y="232"/>
                    <a:pt x="174" y="226"/>
                  </a:cubicBezTo>
                  <a:cubicBezTo>
                    <a:pt x="174" y="226"/>
                    <a:pt x="173" y="226"/>
                    <a:pt x="173" y="226"/>
                  </a:cubicBezTo>
                  <a:cubicBezTo>
                    <a:pt x="170" y="229"/>
                    <a:pt x="167" y="234"/>
                    <a:pt x="165" y="239"/>
                  </a:cubicBezTo>
                  <a:cubicBezTo>
                    <a:pt x="165" y="237"/>
                    <a:pt x="165" y="236"/>
                    <a:pt x="165" y="234"/>
                  </a:cubicBezTo>
                  <a:cubicBezTo>
                    <a:pt x="165" y="230"/>
                    <a:pt x="166" y="226"/>
                    <a:pt x="166" y="222"/>
                  </a:cubicBezTo>
                  <a:cubicBezTo>
                    <a:pt x="166" y="221"/>
                    <a:pt x="164" y="221"/>
                    <a:pt x="164" y="222"/>
                  </a:cubicBezTo>
                  <a:cubicBezTo>
                    <a:pt x="164" y="224"/>
                    <a:pt x="164" y="227"/>
                    <a:pt x="164" y="229"/>
                  </a:cubicBezTo>
                  <a:cubicBezTo>
                    <a:pt x="164" y="231"/>
                    <a:pt x="163" y="233"/>
                    <a:pt x="163" y="235"/>
                  </a:cubicBezTo>
                  <a:cubicBezTo>
                    <a:pt x="163" y="238"/>
                    <a:pt x="163" y="241"/>
                    <a:pt x="164" y="244"/>
                  </a:cubicBezTo>
                  <a:cubicBezTo>
                    <a:pt x="164" y="245"/>
                    <a:pt x="163" y="247"/>
                    <a:pt x="163" y="248"/>
                  </a:cubicBezTo>
                  <a:cubicBezTo>
                    <a:pt x="163" y="250"/>
                    <a:pt x="162" y="253"/>
                    <a:pt x="162" y="257"/>
                  </a:cubicBezTo>
                  <a:cubicBezTo>
                    <a:pt x="161" y="250"/>
                    <a:pt x="160" y="244"/>
                    <a:pt x="160" y="237"/>
                  </a:cubicBezTo>
                  <a:cubicBezTo>
                    <a:pt x="161" y="233"/>
                    <a:pt x="161" y="229"/>
                    <a:pt x="159" y="226"/>
                  </a:cubicBezTo>
                  <a:cubicBezTo>
                    <a:pt x="156" y="222"/>
                    <a:pt x="152" y="218"/>
                    <a:pt x="151" y="212"/>
                  </a:cubicBezTo>
                  <a:cubicBezTo>
                    <a:pt x="151" y="204"/>
                    <a:pt x="151" y="198"/>
                    <a:pt x="146" y="190"/>
                  </a:cubicBezTo>
                  <a:cubicBezTo>
                    <a:pt x="144" y="187"/>
                    <a:pt x="141" y="183"/>
                    <a:pt x="140" y="179"/>
                  </a:cubicBezTo>
                  <a:cubicBezTo>
                    <a:pt x="139" y="178"/>
                    <a:pt x="138" y="170"/>
                    <a:pt x="141" y="171"/>
                  </a:cubicBezTo>
                  <a:cubicBezTo>
                    <a:pt x="143" y="171"/>
                    <a:pt x="144" y="172"/>
                    <a:pt x="146" y="173"/>
                  </a:cubicBezTo>
                  <a:cubicBezTo>
                    <a:pt x="151" y="175"/>
                    <a:pt x="158" y="178"/>
                    <a:pt x="160" y="184"/>
                  </a:cubicBezTo>
                  <a:cubicBezTo>
                    <a:pt x="161" y="186"/>
                    <a:pt x="162" y="189"/>
                    <a:pt x="164" y="190"/>
                  </a:cubicBezTo>
                  <a:cubicBezTo>
                    <a:pt x="164" y="192"/>
                    <a:pt x="166" y="194"/>
                    <a:pt x="166" y="195"/>
                  </a:cubicBezTo>
                  <a:cubicBezTo>
                    <a:pt x="167" y="197"/>
                    <a:pt x="168" y="199"/>
                    <a:pt x="169" y="200"/>
                  </a:cubicBezTo>
                  <a:cubicBezTo>
                    <a:pt x="170" y="202"/>
                    <a:pt x="170" y="203"/>
                    <a:pt x="171" y="205"/>
                  </a:cubicBezTo>
                  <a:cubicBezTo>
                    <a:pt x="172" y="213"/>
                    <a:pt x="178" y="221"/>
                    <a:pt x="180" y="229"/>
                  </a:cubicBezTo>
                  <a:cubicBezTo>
                    <a:pt x="181" y="233"/>
                    <a:pt x="182" y="238"/>
                    <a:pt x="183" y="242"/>
                  </a:cubicBezTo>
                  <a:cubicBezTo>
                    <a:pt x="184" y="247"/>
                    <a:pt x="184" y="251"/>
                    <a:pt x="185" y="256"/>
                  </a:cubicBezTo>
                  <a:cubicBezTo>
                    <a:pt x="185" y="256"/>
                    <a:pt x="185" y="256"/>
                    <a:pt x="185" y="256"/>
                  </a:cubicBezTo>
                  <a:cubicBezTo>
                    <a:pt x="184" y="258"/>
                    <a:pt x="182" y="260"/>
                    <a:pt x="181" y="263"/>
                  </a:cubicBezTo>
                  <a:cubicBezTo>
                    <a:pt x="179" y="267"/>
                    <a:pt x="179" y="271"/>
                    <a:pt x="179" y="275"/>
                  </a:cubicBezTo>
                  <a:cubicBezTo>
                    <a:pt x="177" y="287"/>
                    <a:pt x="178" y="301"/>
                    <a:pt x="180" y="312"/>
                  </a:cubicBezTo>
                  <a:cubicBezTo>
                    <a:pt x="181" y="318"/>
                    <a:pt x="182" y="325"/>
                    <a:pt x="184" y="331"/>
                  </a:cubicBezTo>
                  <a:cubicBezTo>
                    <a:pt x="179" y="322"/>
                    <a:pt x="178" y="312"/>
                    <a:pt x="174" y="303"/>
                  </a:cubicBezTo>
                  <a:cubicBezTo>
                    <a:pt x="173" y="297"/>
                    <a:pt x="171" y="291"/>
                    <a:pt x="169" y="286"/>
                  </a:cubicBezTo>
                  <a:cubicBezTo>
                    <a:pt x="169" y="286"/>
                    <a:pt x="170" y="286"/>
                    <a:pt x="170" y="285"/>
                  </a:cubicBezTo>
                  <a:cubicBezTo>
                    <a:pt x="170" y="280"/>
                    <a:pt x="170" y="275"/>
                    <a:pt x="171" y="270"/>
                  </a:cubicBezTo>
                  <a:cubicBezTo>
                    <a:pt x="172" y="264"/>
                    <a:pt x="174" y="258"/>
                    <a:pt x="176" y="253"/>
                  </a:cubicBezTo>
                  <a:cubicBezTo>
                    <a:pt x="176" y="253"/>
                    <a:pt x="176" y="253"/>
                    <a:pt x="176" y="253"/>
                  </a:cubicBezTo>
                  <a:close/>
                  <a:moveTo>
                    <a:pt x="157" y="248"/>
                  </a:moveTo>
                  <a:cubicBezTo>
                    <a:pt x="158" y="254"/>
                    <a:pt x="159" y="260"/>
                    <a:pt x="160" y="266"/>
                  </a:cubicBezTo>
                  <a:cubicBezTo>
                    <a:pt x="162" y="271"/>
                    <a:pt x="163" y="276"/>
                    <a:pt x="165" y="281"/>
                  </a:cubicBezTo>
                  <a:cubicBezTo>
                    <a:pt x="163" y="278"/>
                    <a:pt x="162" y="275"/>
                    <a:pt x="161" y="273"/>
                  </a:cubicBezTo>
                  <a:cubicBezTo>
                    <a:pt x="157" y="261"/>
                    <a:pt x="152" y="250"/>
                    <a:pt x="148" y="238"/>
                  </a:cubicBezTo>
                  <a:cubicBezTo>
                    <a:pt x="140" y="219"/>
                    <a:pt x="131" y="197"/>
                    <a:pt x="136" y="176"/>
                  </a:cubicBezTo>
                  <a:cubicBezTo>
                    <a:pt x="136" y="177"/>
                    <a:pt x="136" y="177"/>
                    <a:pt x="136" y="177"/>
                  </a:cubicBezTo>
                  <a:cubicBezTo>
                    <a:pt x="137" y="186"/>
                    <a:pt x="145" y="191"/>
                    <a:pt x="147" y="200"/>
                  </a:cubicBezTo>
                  <a:cubicBezTo>
                    <a:pt x="148" y="205"/>
                    <a:pt x="147" y="211"/>
                    <a:pt x="149" y="216"/>
                  </a:cubicBezTo>
                  <a:cubicBezTo>
                    <a:pt x="150" y="221"/>
                    <a:pt x="156" y="225"/>
                    <a:pt x="157" y="230"/>
                  </a:cubicBezTo>
                  <a:cubicBezTo>
                    <a:pt x="158" y="236"/>
                    <a:pt x="157" y="242"/>
                    <a:pt x="157" y="248"/>
                  </a:cubicBezTo>
                  <a:close/>
                  <a:moveTo>
                    <a:pt x="163" y="261"/>
                  </a:moveTo>
                  <a:cubicBezTo>
                    <a:pt x="163" y="261"/>
                    <a:pt x="163" y="262"/>
                    <a:pt x="164" y="263"/>
                  </a:cubicBezTo>
                  <a:cubicBezTo>
                    <a:pt x="164" y="264"/>
                    <a:pt x="164" y="265"/>
                    <a:pt x="164" y="266"/>
                  </a:cubicBezTo>
                  <a:cubicBezTo>
                    <a:pt x="163" y="264"/>
                    <a:pt x="163" y="262"/>
                    <a:pt x="163" y="261"/>
                  </a:cubicBezTo>
                  <a:close/>
                  <a:moveTo>
                    <a:pt x="213" y="192"/>
                  </a:moveTo>
                  <a:cubicBezTo>
                    <a:pt x="206" y="196"/>
                    <a:pt x="200" y="201"/>
                    <a:pt x="196" y="208"/>
                  </a:cubicBezTo>
                  <a:cubicBezTo>
                    <a:pt x="194" y="213"/>
                    <a:pt x="192" y="218"/>
                    <a:pt x="192" y="223"/>
                  </a:cubicBezTo>
                  <a:cubicBezTo>
                    <a:pt x="190" y="220"/>
                    <a:pt x="189" y="218"/>
                    <a:pt x="187" y="215"/>
                  </a:cubicBezTo>
                  <a:cubicBezTo>
                    <a:pt x="184" y="210"/>
                    <a:pt x="183" y="204"/>
                    <a:pt x="182" y="197"/>
                  </a:cubicBezTo>
                  <a:cubicBezTo>
                    <a:pt x="179" y="184"/>
                    <a:pt x="177" y="170"/>
                    <a:pt x="174" y="157"/>
                  </a:cubicBezTo>
                  <a:cubicBezTo>
                    <a:pt x="172" y="143"/>
                    <a:pt x="169" y="130"/>
                    <a:pt x="164" y="117"/>
                  </a:cubicBezTo>
                  <a:cubicBezTo>
                    <a:pt x="164" y="115"/>
                    <a:pt x="162" y="111"/>
                    <a:pt x="160" y="110"/>
                  </a:cubicBezTo>
                  <a:cubicBezTo>
                    <a:pt x="160" y="102"/>
                    <a:pt x="160" y="95"/>
                    <a:pt x="161" y="87"/>
                  </a:cubicBezTo>
                  <a:cubicBezTo>
                    <a:pt x="161" y="81"/>
                    <a:pt x="161" y="74"/>
                    <a:pt x="164" y="68"/>
                  </a:cubicBezTo>
                  <a:cubicBezTo>
                    <a:pt x="167" y="63"/>
                    <a:pt x="169" y="72"/>
                    <a:pt x="170" y="74"/>
                  </a:cubicBezTo>
                  <a:cubicBezTo>
                    <a:pt x="171" y="78"/>
                    <a:pt x="173" y="80"/>
                    <a:pt x="176" y="82"/>
                  </a:cubicBezTo>
                  <a:cubicBezTo>
                    <a:pt x="183" y="89"/>
                    <a:pt x="187" y="98"/>
                    <a:pt x="189" y="107"/>
                  </a:cubicBezTo>
                  <a:cubicBezTo>
                    <a:pt x="191" y="112"/>
                    <a:pt x="191" y="116"/>
                    <a:pt x="191" y="121"/>
                  </a:cubicBezTo>
                  <a:cubicBezTo>
                    <a:pt x="191" y="123"/>
                    <a:pt x="192" y="125"/>
                    <a:pt x="193" y="127"/>
                  </a:cubicBezTo>
                  <a:cubicBezTo>
                    <a:pt x="194" y="128"/>
                    <a:pt x="196" y="129"/>
                    <a:pt x="197" y="129"/>
                  </a:cubicBezTo>
                  <a:cubicBezTo>
                    <a:pt x="200" y="131"/>
                    <a:pt x="202" y="132"/>
                    <a:pt x="203" y="135"/>
                  </a:cubicBezTo>
                  <a:cubicBezTo>
                    <a:pt x="205" y="139"/>
                    <a:pt x="207" y="143"/>
                    <a:pt x="208" y="146"/>
                  </a:cubicBezTo>
                  <a:cubicBezTo>
                    <a:pt x="212" y="155"/>
                    <a:pt x="214" y="164"/>
                    <a:pt x="213" y="174"/>
                  </a:cubicBezTo>
                  <a:cubicBezTo>
                    <a:pt x="213" y="180"/>
                    <a:pt x="212" y="186"/>
                    <a:pt x="213" y="192"/>
                  </a:cubicBezTo>
                  <a:close/>
                  <a:moveTo>
                    <a:pt x="193" y="242"/>
                  </a:moveTo>
                  <a:cubicBezTo>
                    <a:pt x="193" y="240"/>
                    <a:pt x="192" y="239"/>
                    <a:pt x="192" y="238"/>
                  </a:cubicBezTo>
                  <a:cubicBezTo>
                    <a:pt x="192" y="236"/>
                    <a:pt x="191" y="234"/>
                    <a:pt x="191" y="233"/>
                  </a:cubicBezTo>
                  <a:cubicBezTo>
                    <a:pt x="191" y="232"/>
                    <a:pt x="191" y="232"/>
                    <a:pt x="191" y="232"/>
                  </a:cubicBezTo>
                  <a:cubicBezTo>
                    <a:pt x="192" y="232"/>
                    <a:pt x="192" y="233"/>
                    <a:pt x="193" y="234"/>
                  </a:cubicBezTo>
                  <a:cubicBezTo>
                    <a:pt x="194" y="237"/>
                    <a:pt x="194" y="239"/>
                    <a:pt x="193" y="242"/>
                  </a:cubicBezTo>
                  <a:close/>
                  <a:moveTo>
                    <a:pt x="189" y="237"/>
                  </a:moveTo>
                  <a:cubicBezTo>
                    <a:pt x="189" y="239"/>
                    <a:pt x="190" y="241"/>
                    <a:pt x="190" y="243"/>
                  </a:cubicBezTo>
                  <a:cubicBezTo>
                    <a:pt x="190" y="244"/>
                    <a:pt x="190" y="245"/>
                    <a:pt x="191" y="246"/>
                  </a:cubicBezTo>
                  <a:cubicBezTo>
                    <a:pt x="189" y="248"/>
                    <a:pt x="188" y="251"/>
                    <a:pt x="186" y="254"/>
                  </a:cubicBezTo>
                  <a:cubicBezTo>
                    <a:pt x="186" y="246"/>
                    <a:pt x="183" y="237"/>
                    <a:pt x="181" y="228"/>
                  </a:cubicBezTo>
                  <a:cubicBezTo>
                    <a:pt x="180" y="224"/>
                    <a:pt x="179" y="219"/>
                    <a:pt x="177" y="214"/>
                  </a:cubicBezTo>
                  <a:cubicBezTo>
                    <a:pt x="177" y="214"/>
                    <a:pt x="177" y="215"/>
                    <a:pt x="177" y="215"/>
                  </a:cubicBezTo>
                  <a:cubicBezTo>
                    <a:pt x="181" y="220"/>
                    <a:pt x="185" y="225"/>
                    <a:pt x="190" y="230"/>
                  </a:cubicBezTo>
                  <a:cubicBezTo>
                    <a:pt x="188" y="231"/>
                    <a:pt x="188" y="235"/>
                    <a:pt x="189" y="237"/>
                  </a:cubicBezTo>
                  <a:close/>
                  <a:moveTo>
                    <a:pt x="161" y="121"/>
                  </a:moveTo>
                  <a:cubicBezTo>
                    <a:pt x="162" y="124"/>
                    <a:pt x="163" y="128"/>
                    <a:pt x="165" y="131"/>
                  </a:cubicBezTo>
                  <a:cubicBezTo>
                    <a:pt x="165" y="132"/>
                    <a:pt x="166" y="134"/>
                    <a:pt x="167" y="135"/>
                  </a:cubicBezTo>
                  <a:cubicBezTo>
                    <a:pt x="167" y="136"/>
                    <a:pt x="167" y="137"/>
                    <a:pt x="167" y="138"/>
                  </a:cubicBezTo>
                  <a:cubicBezTo>
                    <a:pt x="170" y="150"/>
                    <a:pt x="172" y="162"/>
                    <a:pt x="174" y="173"/>
                  </a:cubicBezTo>
                  <a:cubicBezTo>
                    <a:pt x="176" y="184"/>
                    <a:pt x="177" y="196"/>
                    <a:pt x="180" y="207"/>
                  </a:cubicBezTo>
                  <a:cubicBezTo>
                    <a:pt x="182" y="213"/>
                    <a:pt x="185" y="218"/>
                    <a:pt x="188" y="223"/>
                  </a:cubicBezTo>
                  <a:cubicBezTo>
                    <a:pt x="186" y="221"/>
                    <a:pt x="184" y="218"/>
                    <a:pt x="182" y="216"/>
                  </a:cubicBezTo>
                  <a:cubicBezTo>
                    <a:pt x="175" y="206"/>
                    <a:pt x="169" y="195"/>
                    <a:pt x="167" y="183"/>
                  </a:cubicBezTo>
                  <a:cubicBezTo>
                    <a:pt x="164" y="171"/>
                    <a:pt x="162" y="159"/>
                    <a:pt x="161" y="148"/>
                  </a:cubicBezTo>
                  <a:cubicBezTo>
                    <a:pt x="160" y="142"/>
                    <a:pt x="160" y="137"/>
                    <a:pt x="159" y="132"/>
                  </a:cubicBezTo>
                  <a:cubicBezTo>
                    <a:pt x="159" y="127"/>
                    <a:pt x="158" y="123"/>
                    <a:pt x="158" y="118"/>
                  </a:cubicBezTo>
                  <a:cubicBezTo>
                    <a:pt x="158" y="118"/>
                    <a:pt x="158" y="118"/>
                    <a:pt x="158" y="117"/>
                  </a:cubicBezTo>
                  <a:cubicBezTo>
                    <a:pt x="159" y="119"/>
                    <a:pt x="160" y="120"/>
                    <a:pt x="161" y="121"/>
                  </a:cubicBezTo>
                  <a:close/>
                  <a:moveTo>
                    <a:pt x="184" y="312"/>
                  </a:moveTo>
                  <a:cubicBezTo>
                    <a:pt x="182" y="304"/>
                    <a:pt x="181" y="297"/>
                    <a:pt x="181" y="290"/>
                  </a:cubicBezTo>
                  <a:cubicBezTo>
                    <a:pt x="181" y="288"/>
                    <a:pt x="181" y="286"/>
                    <a:pt x="182" y="284"/>
                  </a:cubicBezTo>
                  <a:cubicBezTo>
                    <a:pt x="185" y="294"/>
                    <a:pt x="191" y="303"/>
                    <a:pt x="198" y="311"/>
                  </a:cubicBezTo>
                  <a:cubicBezTo>
                    <a:pt x="202" y="315"/>
                    <a:pt x="206" y="320"/>
                    <a:pt x="211" y="324"/>
                  </a:cubicBezTo>
                  <a:cubicBezTo>
                    <a:pt x="210" y="328"/>
                    <a:pt x="211" y="332"/>
                    <a:pt x="209" y="336"/>
                  </a:cubicBezTo>
                  <a:cubicBezTo>
                    <a:pt x="208" y="338"/>
                    <a:pt x="207" y="344"/>
                    <a:pt x="204" y="345"/>
                  </a:cubicBezTo>
                  <a:cubicBezTo>
                    <a:pt x="202" y="347"/>
                    <a:pt x="197" y="345"/>
                    <a:pt x="194" y="344"/>
                  </a:cubicBezTo>
                  <a:cubicBezTo>
                    <a:pt x="192" y="339"/>
                    <a:pt x="189" y="335"/>
                    <a:pt x="188" y="329"/>
                  </a:cubicBezTo>
                  <a:cubicBezTo>
                    <a:pt x="186" y="324"/>
                    <a:pt x="185" y="318"/>
                    <a:pt x="184" y="312"/>
                  </a:cubicBezTo>
                  <a:close/>
                  <a:moveTo>
                    <a:pt x="208" y="347"/>
                  </a:moveTo>
                  <a:cubicBezTo>
                    <a:pt x="210" y="344"/>
                    <a:pt x="211" y="340"/>
                    <a:pt x="212" y="336"/>
                  </a:cubicBezTo>
                  <a:cubicBezTo>
                    <a:pt x="213" y="333"/>
                    <a:pt x="213" y="330"/>
                    <a:pt x="213" y="327"/>
                  </a:cubicBezTo>
                  <a:cubicBezTo>
                    <a:pt x="218" y="331"/>
                    <a:pt x="223" y="335"/>
                    <a:pt x="229" y="338"/>
                  </a:cubicBezTo>
                  <a:cubicBezTo>
                    <a:pt x="230" y="338"/>
                    <a:pt x="230" y="338"/>
                    <a:pt x="231" y="338"/>
                  </a:cubicBezTo>
                  <a:cubicBezTo>
                    <a:pt x="229" y="341"/>
                    <a:pt x="229" y="345"/>
                    <a:pt x="228" y="348"/>
                  </a:cubicBezTo>
                  <a:cubicBezTo>
                    <a:pt x="228" y="354"/>
                    <a:pt x="228" y="359"/>
                    <a:pt x="229" y="364"/>
                  </a:cubicBezTo>
                  <a:cubicBezTo>
                    <a:pt x="230" y="370"/>
                    <a:pt x="234" y="376"/>
                    <a:pt x="235" y="382"/>
                  </a:cubicBezTo>
                  <a:cubicBezTo>
                    <a:pt x="236" y="386"/>
                    <a:pt x="235" y="390"/>
                    <a:pt x="235" y="395"/>
                  </a:cubicBezTo>
                  <a:cubicBezTo>
                    <a:pt x="235" y="400"/>
                    <a:pt x="235" y="405"/>
                    <a:pt x="236" y="410"/>
                  </a:cubicBezTo>
                  <a:cubicBezTo>
                    <a:pt x="236" y="412"/>
                    <a:pt x="236" y="413"/>
                    <a:pt x="236" y="415"/>
                  </a:cubicBezTo>
                  <a:cubicBezTo>
                    <a:pt x="235" y="414"/>
                    <a:pt x="234" y="413"/>
                    <a:pt x="232" y="412"/>
                  </a:cubicBezTo>
                  <a:cubicBezTo>
                    <a:pt x="227" y="411"/>
                    <a:pt x="224" y="414"/>
                    <a:pt x="219" y="414"/>
                  </a:cubicBezTo>
                  <a:cubicBezTo>
                    <a:pt x="217" y="414"/>
                    <a:pt x="215" y="414"/>
                    <a:pt x="214" y="415"/>
                  </a:cubicBezTo>
                  <a:cubicBezTo>
                    <a:pt x="213" y="408"/>
                    <a:pt x="211" y="402"/>
                    <a:pt x="211" y="396"/>
                  </a:cubicBezTo>
                  <a:cubicBezTo>
                    <a:pt x="210" y="390"/>
                    <a:pt x="209" y="384"/>
                    <a:pt x="208" y="377"/>
                  </a:cubicBezTo>
                  <a:cubicBezTo>
                    <a:pt x="207" y="372"/>
                    <a:pt x="206" y="367"/>
                    <a:pt x="203" y="362"/>
                  </a:cubicBezTo>
                  <a:cubicBezTo>
                    <a:pt x="200" y="358"/>
                    <a:pt x="198" y="353"/>
                    <a:pt x="195" y="347"/>
                  </a:cubicBezTo>
                  <a:cubicBezTo>
                    <a:pt x="195" y="347"/>
                    <a:pt x="195" y="347"/>
                    <a:pt x="195" y="347"/>
                  </a:cubicBezTo>
                  <a:cubicBezTo>
                    <a:pt x="200" y="348"/>
                    <a:pt x="204" y="350"/>
                    <a:pt x="208" y="347"/>
                  </a:cubicBezTo>
                  <a:close/>
                  <a:moveTo>
                    <a:pt x="233" y="367"/>
                  </a:moveTo>
                  <a:cubicBezTo>
                    <a:pt x="232" y="361"/>
                    <a:pt x="231" y="355"/>
                    <a:pt x="232" y="348"/>
                  </a:cubicBezTo>
                  <a:cubicBezTo>
                    <a:pt x="232" y="346"/>
                    <a:pt x="233" y="342"/>
                    <a:pt x="233" y="339"/>
                  </a:cubicBezTo>
                  <a:cubicBezTo>
                    <a:pt x="240" y="343"/>
                    <a:pt x="248" y="347"/>
                    <a:pt x="255" y="346"/>
                  </a:cubicBezTo>
                  <a:cubicBezTo>
                    <a:pt x="250" y="353"/>
                    <a:pt x="246" y="361"/>
                    <a:pt x="242" y="368"/>
                  </a:cubicBezTo>
                  <a:cubicBezTo>
                    <a:pt x="240" y="372"/>
                    <a:pt x="239" y="376"/>
                    <a:pt x="238" y="380"/>
                  </a:cubicBezTo>
                  <a:cubicBezTo>
                    <a:pt x="237" y="375"/>
                    <a:pt x="235" y="371"/>
                    <a:pt x="233" y="367"/>
                  </a:cubicBezTo>
                  <a:close/>
                  <a:moveTo>
                    <a:pt x="246" y="367"/>
                  </a:moveTo>
                  <a:cubicBezTo>
                    <a:pt x="252" y="355"/>
                    <a:pt x="260" y="342"/>
                    <a:pt x="271" y="334"/>
                  </a:cubicBezTo>
                  <a:cubicBezTo>
                    <a:pt x="281" y="327"/>
                    <a:pt x="291" y="320"/>
                    <a:pt x="303" y="315"/>
                  </a:cubicBezTo>
                  <a:cubicBezTo>
                    <a:pt x="308" y="314"/>
                    <a:pt x="313" y="312"/>
                    <a:pt x="318" y="311"/>
                  </a:cubicBezTo>
                  <a:cubicBezTo>
                    <a:pt x="325" y="310"/>
                    <a:pt x="331" y="309"/>
                    <a:pt x="338" y="309"/>
                  </a:cubicBezTo>
                  <a:cubicBezTo>
                    <a:pt x="348" y="308"/>
                    <a:pt x="358" y="309"/>
                    <a:pt x="368" y="311"/>
                  </a:cubicBezTo>
                  <a:cubicBezTo>
                    <a:pt x="371" y="311"/>
                    <a:pt x="410" y="317"/>
                    <a:pt x="409" y="321"/>
                  </a:cubicBezTo>
                  <a:cubicBezTo>
                    <a:pt x="409" y="321"/>
                    <a:pt x="409" y="321"/>
                    <a:pt x="409" y="322"/>
                  </a:cubicBezTo>
                  <a:cubicBezTo>
                    <a:pt x="409" y="322"/>
                    <a:pt x="409" y="322"/>
                    <a:pt x="409" y="322"/>
                  </a:cubicBezTo>
                  <a:cubicBezTo>
                    <a:pt x="409" y="322"/>
                    <a:pt x="408" y="323"/>
                    <a:pt x="408" y="324"/>
                  </a:cubicBezTo>
                  <a:cubicBezTo>
                    <a:pt x="408" y="323"/>
                    <a:pt x="408" y="323"/>
                    <a:pt x="408" y="323"/>
                  </a:cubicBezTo>
                  <a:cubicBezTo>
                    <a:pt x="394" y="317"/>
                    <a:pt x="378" y="315"/>
                    <a:pt x="363" y="314"/>
                  </a:cubicBezTo>
                  <a:cubicBezTo>
                    <a:pt x="355" y="314"/>
                    <a:pt x="348" y="315"/>
                    <a:pt x="340" y="314"/>
                  </a:cubicBezTo>
                  <a:cubicBezTo>
                    <a:pt x="333" y="314"/>
                    <a:pt x="327" y="314"/>
                    <a:pt x="320" y="314"/>
                  </a:cubicBezTo>
                  <a:cubicBezTo>
                    <a:pt x="306" y="316"/>
                    <a:pt x="291" y="323"/>
                    <a:pt x="280" y="330"/>
                  </a:cubicBezTo>
                  <a:cubicBezTo>
                    <a:pt x="267" y="338"/>
                    <a:pt x="257" y="349"/>
                    <a:pt x="253" y="363"/>
                  </a:cubicBezTo>
                  <a:cubicBezTo>
                    <a:pt x="252" y="363"/>
                    <a:pt x="254" y="364"/>
                    <a:pt x="254" y="363"/>
                  </a:cubicBezTo>
                  <a:cubicBezTo>
                    <a:pt x="261" y="349"/>
                    <a:pt x="272" y="338"/>
                    <a:pt x="286" y="330"/>
                  </a:cubicBezTo>
                  <a:cubicBezTo>
                    <a:pt x="299" y="324"/>
                    <a:pt x="312" y="317"/>
                    <a:pt x="327" y="317"/>
                  </a:cubicBezTo>
                  <a:cubicBezTo>
                    <a:pt x="333" y="317"/>
                    <a:pt x="340" y="318"/>
                    <a:pt x="347" y="318"/>
                  </a:cubicBezTo>
                  <a:cubicBezTo>
                    <a:pt x="353" y="317"/>
                    <a:pt x="360" y="317"/>
                    <a:pt x="367" y="318"/>
                  </a:cubicBezTo>
                  <a:cubicBezTo>
                    <a:pt x="374" y="319"/>
                    <a:pt x="382" y="320"/>
                    <a:pt x="389" y="321"/>
                  </a:cubicBezTo>
                  <a:cubicBezTo>
                    <a:pt x="395" y="322"/>
                    <a:pt x="402" y="325"/>
                    <a:pt x="408" y="324"/>
                  </a:cubicBezTo>
                  <a:cubicBezTo>
                    <a:pt x="408" y="324"/>
                    <a:pt x="408" y="324"/>
                    <a:pt x="408" y="324"/>
                  </a:cubicBezTo>
                  <a:cubicBezTo>
                    <a:pt x="408" y="325"/>
                    <a:pt x="407" y="327"/>
                    <a:pt x="407" y="328"/>
                  </a:cubicBezTo>
                  <a:cubicBezTo>
                    <a:pt x="401" y="325"/>
                    <a:pt x="394" y="326"/>
                    <a:pt x="387" y="326"/>
                  </a:cubicBezTo>
                  <a:cubicBezTo>
                    <a:pt x="379" y="325"/>
                    <a:pt x="371" y="323"/>
                    <a:pt x="363" y="322"/>
                  </a:cubicBezTo>
                  <a:cubicBezTo>
                    <a:pt x="363" y="322"/>
                    <a:pt x="363" y="323"/>
                    <a:pt x="363" y="323"/>
                  </a:cubicBezTo>
                  <a:cubicBezTo>
                    <a:pt x="369" y="325"/>
                    <a:pt x="377" y="326"/>
                    <a:pt x="384" y="327"/>
                  </a:cubicBezTo>
                  <a:cubicBezTo>
                    <a:pt x="392" y="327"/>
                    <a:pt x="399" y="327"/>
                    <a:pt x="407" y="330"/>
                  </a:cubicBezTo>
                  <a:cubicBezTo>
                    <a:pt x="407" y="330"/>
                    <a:pt x="407" y="331"/>
                    <a:pt x="406" y="331"/>
                  </a:cubicBezTo>
                  <a:cubicBezTo>
                    <a:pt x="402" y="332"/>
                    <a:pt x="399" y="331"/>
                    <a:pt x="395" y="331"/>
                  </a:cubicBezTo>
                  <a:cubicBezTo>
                    <a:pt x="391" y="331"/>
                    <a:pt x="388" y="331"/>
                    <a:pt x="385" y="330"/>
                  </a:cubicBezTo>
                  <a:cubicBezTo>
                    <a:pt x="384" y="330"/>
                    <a:pt x="383" y="331"/>
                    <a:pt x="384" y="331"/>
                  </a:cubicBezTo>
                  <a:cubicBezTo>
                    <a:pt x="387" y="334"/>
                    <a:pt x="390" y="333"/>
                    <a:pt x="394" y="333"/>
                  </a:cubicBezTo>
                  <a:cubicBezTo>
                    <a:pt x="398" y="333"/>
                    <a:pt x="402" y="334"/>
                    <a:pt x="406" y="334"/>
                  </a:cubicBezTo>
                  <a:cubicBezTo>
                    <a:pt x="406" y="335"/>
                    <a:pt x="406" y="336"/>
                    <a:pt x="406" y="337"/>
                  </a:cubicBezTo>
                  <a:cubicBezTo>
                    <a:pt x="406" y="337"/>
                    <a:pt x="406" y="337"/>
                    <a:pt x="405" y="336"/>
                  </a:cubicBezTo>
                  <a:cubicBezTo>
                    <a:pt x="405" y="336"/>
                    <a:pt x="405" y="335"/>
                    <a:pt x="405" y="335"/>
                  </a:cubicBezTo>
                  <a:cubicBezTo>
                    <a:pt x="398" y="336"/>
                    <a:pt x="392" y="337"/>
                    <a:pt x="386" y="338"/>
                  </a:cubicBezTo>
                  <a:cubicBezTo>
                    <a:pt x="381" y="338"/>
                    <a:pt x="375" y="338"/>
                    <a:pt x="370" y="338"/>
                  </a:cubicBezTo>
                  <a:cubicBezTo>
                    <a:pt x="369" y="339"/>
                    <a:pt x="369" y="339"/>
                    <a:pt x="370" y="339"/>
                  </a:cubicBezTo>
                  <a:cubicBezTo>
                    <a:pt x="376" y="340"/>
                    <a:pt x="382" y="339"/>
                    <a:pt x="388" y="338"/>
                  </a:cubicBezTo>
                  <a:cubicBezTo>
                    <a:pt x="393" y="338"/>
                    <a:pt x="398" y="338"/>
                    <a:pt x="403" y="337"/>
                  </a:cubicBezTo>
                  <a:cubicBezTo>
                    <a:pt x="399" y="339"/>
                    <a:pt x="396" y="341"/>
                    <a:pt x="391" y="341"/>
                  </a:cubicBezTo>
                  <a:cubicBezTo>
                    <a:pt x="388" y="342"/>
                    <a:pt x="384" y="342"/>
                    <a:pt x="380" y="343"/>
                  </a:cubicBezTo>
                  <a:cubicBezTo>
                    <a:pt x="372" y="343"/>
                    <a:pt x="365" y="343"/>
                    <a:pt x="357" y="344"/>
                  </a:cubicBezTo>
                  <a:cubicBezTo>
                    <a:pt x="357" y="345"/>
                    <a:pt x="357" y="345"/>
                    <a:pt x="357" y="345"/>
                  </a:cubicBezTo>
                  <a:cubicBezTo>
                    <a:pt x="366" y="345"/>
                    <a:pt x="375" y="345"/>
                    <a:pt x="383" y="344"/>
                  </a:cubicBezTo>
                  <a:cubicBezTo>
                    <a:pt x="387" y="344"/>
                    <a:pt x="391" y="343"/>
                    <a:pt x="395" y="342"/>
                  </a:cubicBezTo>
                  <a:cubicBezTo>
                    <a:pt x="399" y="341"/>
                    <a:pt x="402" y="341"/>
                    <a:pt x="405" y="338"/>
                  </a:cubicBezTo>
                  <a:cubicBezTo>
                    <a:pt x="406" y="338"/>
                    <a:pt x="406" y="338"/>
                    <a:pt x="406" y="338"/>
                  </a:cubicBezTo>
                  <a:cubicBezTo>
                    <a:pt x="406" y="338"/>
                    <a:pt x="406" y="339"/>
                    <a:pt x="406" y="340"/>
                  </a:cubicBezTo>
                  <a:cubicBezTo>
                    <a:pt x="406" y="340"/>
                    <a:pt x="406" y="340"/>
                    <a:pt x="406" y="340"/>
                  </a:cubicBezTo>
                  <a:cubicBezTo>
                    <a:pt x="401" y="339"/>
                    <a:pt x="397" y="343"/>
                    <a:pt x="392" y="344"/>
                  </a:cubicBezTo>
                  <a:cubicBezTo>
                    <a:pt x="389" y="345"/>
                    <a:pt x="385" y="345"/>
                    <a:pt x="382" y="346"/>
                  </a:cubicBezTo>
                  <a:cubicBezTo>
                    <a:pt x="378" y="347"/>
                    <a:pt x="374" y="348"/>
                    <a:pt x="370" y="348"/>
                  </a:cubicBezTo>
                  <a:cubicBezTo>
                    <a:pt x="363" y="348"/>
                    <a:pt x="354" y="348"/>
                    <a:pt x="347" y="347"/>
                  </a:cubicBezTo>
                  <a:cubicBezTo>
                    <a:pt x="339" y="346"/>
                    <a:pt x="331" y="344"/>
                    <a:pt x="324" y="344"/>
                  </a:cubicBezTo>
                  <a:cubicBezTo>
                    <a:pt x="323" y="344"/>
                    <a:pt x="323" y="345"/>
                    <a:pt x="324" y="346"/>
                  </a:cubicBezTo>
                  <a:cubicBezTo>
                    <a:pt x="332" y="348"/>
                    <a:pt x="340" y="348"/>
                    <a:pt x="349" y="349"/>
                  </a:cubicBezTo>
                  <a:cubicBezTo>
                    <a:pt x="355" y="351"/>
                    <a:pt x="362" y="351"/>
                    <a:pt x="368" y="350"/>
                  </a:cubicBezTo>
                  <a:cubicBezTo>
                    <a:pt x="376" y="349"/>
                    <a:pt x="382" y="347"/>
                    <a:pt x="389" y="346"/>
                  </a:cubicBezTo>
                  <a:cubicBezTo>
                    <a:pt x="390" y="346"/>
                    <a:pt x="391" y="345"/>
                    <a:pt x="392" y="345"/>
                  </a:cubicBezTo>
                  <a:cubicBezTo>
                    <a:pt x="390" y="346"/>
                    <a:pt x="388" y="347"/>
                    <a:pt x="386" y="347"/>
                  </a:cubicBezTo>
                  <a:cubicBezTo>
                    <a:pt x="379" y="349"/>
                    <a:pt x="371" y="350"/>
                    <a:pt x="365" y="353"/>
                  </a:cubicBezTo>
                  <a:cubicBezTo>
                    <a:pt x="364" y="353"/>
                    <a:pt x="364" y="353"/>
                    <a:pt x="365" y="353"/>
                  </a:cubicBezTo>
                  <a:cubicBezTo>
                    <a:pt x="368" y="354"/>
                    <a:pt x="372" y="352"/>
                    <a:pt x="375" y="352"/>
                  </a:cubicBezTo>
                  <a:cubicBezTo>
                    <a:pt x="381" y="350"/>
                    <a:pt x="386" y="349"/>
                    <a:pt x="392" y="347"/>
                  </a:cubicBezTo>
                  <a:cubicBezTo>
                    <a:pt x="393" y="347"/>
                    <a:pt x="406" y="343"/>
                    <a:pt x="406" y="341"/>
                  </a:cubicBezTo>
                  <a:cubicBezTo>
                    <a:pt x="406" y="341"/>
                    <a:pt x="406" y="341"/>
                    <a:pt x="406" y="341"/>
                  </a:cubicBezTo>
                  <a:cubicBezTo>
                    <a:pt x="406" y="342"/>
                    <a:pt x="406" y="343"/>
                    <a:pt x="406" y="344"/>
                  </a:cubicBezTo>
                  <a:cubicBezTo>
                    <a:pt x="405" y="344"/>
                    <a:pt x="403" y="345"/>
                    <a:pt x="401" y="346"/>
                  </a:cubicBezTo>
                  <a:cubicBezTo>
                    <a:pt x="400" y="347"/>
                    <a:pt x="398" y="348"/>
                    <a:pt x="397" y="350"/>
                  </a:cubicBezTo>
                  <a:cubicBezTo>
                    <a:pt x="396" y="350"/>
                    <a:pt x="397" y="350"/>
                    <a:pt x="397" y="350"/>
                  </a:cubicBezTo>
                  <a:cubicBezTo>
                    <a:pt x="395" y="350"/>
                    <a:pt x="393" y="351"/>
                    <a:pt x="392" y="352"/>
                  </a:cubicBezTo>
                  <a:cubicBezTo>
                    <a:pt x="387" y="353"/>
                    <a:pt x="382" y="356"/>
                    <a:pt x="378" y="359"/>
                  </a:cubicBezTo>
                  <a:cubicBezTo>
                    <a:pt x="368" y="365"/>
                    <a:pt x="358" y="370"/>
                    <a:pt x="347" y="372"/>
                  </a:cubicBezTo>
                  <a:cubicBezTo>
                    <a:pt x="346" y="372"/>
                    <a:pt x="346" y="373"/>
                    <a:pt x="347" y="373"/>
                  </a:cubicBezTo>
                  <a:cubicBezTo>
                    <a:pt x="352" y="373"/>
                    <a:pt x="357" y="372"/>
                    <a:pt x="362" y="370"/>
                  </a:cubicBezTo>
                  <a:cubicBezTo>
                    <a:pt x="367" y="368"/>
                    <a:pt x="373" y="365"/>
                    <a:pt x="377" y="362"/>
                  </a:cubicBezTo>
                  <a:cubicBezTo>
                    <a:pt x="383" y="358"/>
                    <a:pt x="389" y="355"/>
                    <a:pt x="396" y="353"/>
                  </a:cubicBezTo>
                  <a:cubicBezTo>
                    <a:pt x="399" y="352"/>
                    <a:pt x="404" y="352"/>
                    <a:pt x="407" y="350"/>
                  </a:cubicBezTo>
                  <a:cubicBezTo>
                    <a:pt x="407" y="350"/>
                    <a:pt x="407" y="351"/>
                    <a:pt x="407" y="352"/>
                  </a:cubicBezTo>
                  <a:cubicBezTo>
                    <a:pt x="406" y="352"/>
                    <a:pt x="404" y="352"/>
                    <a:pt x="403" y="353"/>
                  </a:cubicBezTo>
                  <a:cubicBezTo>
                    <a:pt x="403" y="353"/>
                    <a:pt x="403" y="353"/>
                    <a:pt x="403" y="353"/>
                  </a:cubicBezTo>
                  <a:cubicBezTo>
                    <a:pt x="404" y="353"/>
                    <a:pt x="406" y="353"/>
                    <a:pt x="407" y="352"/>
                  </a:cubicBezTo>
                  <a:cubicBezTo>
                    <a:pt x="407" y="352"/>
                    <a:pt x="407" y="352"/>
                    <a:pt x="408" y="352"/>
                  </a:cubicBezTo>
                  <a:cubicBezTo>
                    <a:pt x="408" y="353"/>
                    <a:pt x="408" y="353"/>
                    <a:pt x="408" y="354"/>
                  </a:cubicBezTo>
                  <a:cubicBezTo>
                    <a:pt x="408" y="354"/>
                    <a:pt x="408" y="354"/>
                    <a:pt x="408" y="354"/>
                  </a:cubicBezTo>
                  <a:cubicBezTo>
                    <a:pt x="405" y="354"/>
                    <a:pt x="402" y="356"/>
                    <a:pt x="400" y="357"/>
                  </a:cubicBezTo>
                  <a:cubicBezTo>
                    <a:pt x="399" y="358"/>
                    <a:pt x="400" y="358"/>
                    <a:pt x="400" y="358"/>
                  </a:cubicBezTo>
                  <a:cubicBezTo>
                    <a:pt x="403" y="357"/>
                    <a:pt x="406" y="357"/>
                    <a:pt x="408" y="355"/>
                  </a:cubicBezTo>
                  <a:cubicBezTo>
                    <a:pt x="408" y="355"/>
                    <a:pt x="408" y="355"/>
                    <a:pt x="408" y="355"/>
                  </a:cubicBezTo>
                  <a:cubicBezTo>
                    <a:pt x="409" y="360"/>
                    <a:pt x="411" y="365"/>
                    <a:pt x="412" y="370"/>
                  </a:cubicBezTo>
                  <a:cubicBezTo>
                    <a:pt x="403" y="375"/>
                    <a:pt x="397" y="386"/>
                    <a:pt x="391" y="394"/>
                  </a:cubicBezTo>
                  <a:cubicBezTo>
                    <a:pt x="391" y="394"/>
                    <a:pt x="391" y="395"/>
                    <a:pt x="391" y="395"/>
                  </a:cubicBezTo>
                  <a:cubicBezTo>
                    <a:pt x="395" y="391"/>
                    <a:pt x="398" y="386"/>
                    <a:pt x="402" y="382"/>
                  </a:cubicBezTo>
                  <a:cubicBezTo>
                    <a:pt x="405" y="379"/>
                    <a:pt x="409" y="375"/>
                    <a:pt x="413" y="371"/>
                  </a:cubicBezTo>
                  <a:cubicBezTo>
                    <a:pt x="414" y="375"/>
                    <a:pt x="415" y="378"/>
                    <a:pt x="416" y="381"/>
                  </a:cubicBezTo>
                  <a:cubicBezTo>
                    <a:pt x="412" y="382"/>
                    <a:pt x="406" y="387"/>
                    <a:pt x="403" y="389"/>
                  </a:cubicBezTo>
                  <a:cubicBezTo>
                    <a:pt x="398" y="393"/>
                    <a:pt x="392" y="399"/>
                    <a:pt x="389" y="405"/>
                  </a:cubicBezTo>
                  <a:cubicBezTo>
                    <a:pt x="389" y="406"/>
                    <a:pt x="390" y="407"/>
                    <a:pt x="390" y="406"/>
                  </a:cubicBezTo>
                  <a:cubicBezTo>
                    <a:pt x="394" y="400"/>
                    <a:pt x="398" y="396"/>
                    <a:pt x="404" y="391"/>
                  </a:cubicBezTo>
                  <a:cubicBezTo>
                    <a:pt x="406" y="389"/>
                    <a:pt x="410" y="386"/>
                    <a:pt x="413" y="385"/>
                  </a:cubicBezTo>
                  <a:cubicBezTo>
                    <a:pt x="414" y="384"/>
                    <a:pt x="416" y="384"/>
                    <a:pt x="417" y="383"/>
                  </a:cubicBezTo>
                  <a:cubicBezTo>
                    <a:pt x="417" y="384"/>
                    <a:pt x="417" y="385"/>
                    <a:pt x="418" y="386"/>
                  </a:cubicBezTo>
                  <a:cubicBezTo>
                    <a:pt x="413" y="387"/>
                    <a:pt x="407" y="395"/>
                    <a:pt x="404" y="398"/>
                  </a:cubicBezTo>
                  <a:cubicBezTo>
                    <a:pt x="402" y="401"/>
                    <a:pt x="399" y="404"/>
                    <a:pt x="396" y="407"/>
                  </a:cubicBezTo>
                  <a:cubicBezTo>
                    <a:pt x="393" y="412"/>
                    <a:pt x="389" y="417"/>
                    <a:pt x="387" y="422"/>
                  </a:cubicBezTo>
                  <a:cubicBezTo>
                    <a:pt x="387" y="423"/>
                    <a:pt x="388" y="423"/>
                    <a:pt x="388" y="422"/>
                  </a:cubicBezTo>
                  <a:cubicBezTo>
                    <a:pt x="392" y="419"/>
                    <a:pt x="393" y="414"/>
                    <a:pt x="396" y="410"/>
                  </a:cubicBezTo>
                  <a:cubicBezTo>
                    <a:pt x="399" y="406"/>
                    <a:pt x="401" y="403"/>
                    <a:pt x="404" y="400"/>
                  </a:cubicBezTo>
                  <a:cubicBezTo>
                    <a:pt x="407" y="397"/>
                    <a:pt x="410" y="394"/>
                    <a:pt x="412" y="392"/>
                  </a:cubicBezTo>
                  <a:cubicBezTo>
                    <a:pt x="414" y="390"/>
                    <a:pt x="416" y="388"/>
                    <a:pt x="418" y="387"/>
                  </a:cubicBezTo>
                  <a:cubicBezTo>
                    <a:pt x="419" y="389"/>
                    <a:pt x="419" y="390"/>
                    <a:pt x="420" y="392"/>
                  </a:cubicBezTo>
                  <a:cubicBezTo>
                    <a:pt x="415" y="394"/>
                    <a:pt x="413" y="399"/>
                    <a:pt x="409" y="402"/>
                  </a:cubicBezTo>
                  <a:cubicBezTo>
                    <a:pt x="407" y="404"/>
                    <a:pt x="402" y="409"/>
                    <a:pt x="404" y="412"/>
                  </a:cubicBezTo>
                  <a:cubicBezTo>
                    <a:pt x="404" y="413"/>
                    <a:pt x="404" y="413"/>
                    <a:pt x="404" y="412"/>
                  </a:cubicBezTo>
                  <a:cubicBezTo>
                    <a:pt x="407" y="408"/>
                    <a:pt x="408" y="404"/>
                    <a:pt x="412" y="400"/>
                  </a:cubicBezTo>
                  <a:cubicBezTo>
                    <a:pt x="415" y="398"/>
                    <a:pt x="418" y="395"/>
                    <a:pt x="420" y="393"/>
                  </a:cubicBezTo>
                  <a:cubicBezTo>
                    <a:pt x="421" y="394"/>
                    <a:pt x="422" y="396"/>
                    <a:pt x="423" y="397"/>
                  </a:cubicBezTo>
                  <a:cubicBezTo>
                    <a:pt x="421" y="399"/>
                    <a:pt x="419" y="403"/>
                    <a:pt x="418" y="405"/>
                  </a:cubicBezTo>
                  <a:cubicBezTo>
                    <a:pt x="418" y="406"/>
                    <a:pt x="419" y="406"/>
                    <a:pt x="419" y="406"/>
                  </a:cubicBezTo>
                  <a:cubicBezTo>
                    <a:pt x="421" y="404"/>
                    <a:pt x="422" y="401"/>
                    <a:pt x="424" y="398"/>
                  </a:cubicBezTo>
                  <a:cubicBezTo>
                    <a:pt x="424" y="399"/>
                    <a:pt x="424" y="400"/>
                    <a:pt x="425" y="400"/>
                  </a:cubicBezTo>
                  <a:cubicBezTo>
                    <a:pt x="426" y="402"/>
                    <a:pt x="428" y="404"/>
                    <a:pt x="429" y="405"/>
                  </a:cubicBezTo>
                  <a:cubicBezTo>
                    <a:pt x="428" y="407"/>
                    <a:pt x="427" y="409"/>
                    <a:pt x="426" y="410"/>
                  </a:cubicBezTo>
                  <a:cubicBezTo>
                    <a:pt x="424" y="414"/>
                    <a:pt x="421" y="417"/>
                    <a:pt x="419" y="421"/>
                  </a:cubicBezTo>
                  <a:cubicBezTo>
                    <a:pt x="413" y="430"/>
                    <a:pt x="407" y="439"/>
                    <a:pt x="399" y="447"/>
                  </a:cubicBezTo>
                  <a:cubicBezTo>
                    <a:pt x="384" y="462"/>
                    <a:pt x="366" y="470"/>
                    <a:pt x="347" y="478"/>
                  </a:cubicBezTo>
                  <a:cubicBezTo>
                    <a:pt x="347" y="478"/>
                    <a:pt x="347" y="478"/>
                    <a:pt x="347" y="478"/>
                  </a:cubicBezTo>
                  <a:cubicBezTo>
                    <a:pt x="342" y="480"/>
                    <a:pt x="337" y="482"/>
                    <a:pt x="331" y="483"/>
                  </a:cubicBezTo>
                  <a:cubicBezTo>
                    <a:pt x="330" y="483"/>
                    <a:pt x="329" y="484"/>
                    <a:pt x="328" y="484"/>
                  </a:cubicBezTo>
                  <a:cubicBezTo>
                    <a:pt x="313" y="486"/>
                    <a:pt x="298" y="483"/>
                    <a:pt x="285" y="475"/>
                  </a:cubicBezTo>
                  <a:cubicBezTo>
                    <a:pt x="281" y="472"/>
                    <a:pt x="275" y="468"/>
                    <a:pt x="272" y="464"/>
                  </a:cubicBezTo>
                  <a:cubicBezTo>
                    <a:pt x="270" y="461"/>
                    <a:pt x="268" y="456"/>
                    <a:pt x="264" y="454"/>
                  </a:cubicBezTo>
                  <a:cubicBezTo>
                    <a:pt x="254" y="449"/>
                    <a:pt x="253" y="437"/>
                    <a:pt x="250" y="427"/>
                  </a:cubicBezTo>
                  <a:cubicBezTo>
                    <a:pt x="249" y="426"/>
                    <a:pt x="248" y="426"/>
                    <a:pt x="248" y="427"/>
                  </a:cubicBezTo>
                  <a:cubicBezTo>
                    <a:pt x="248" y="432"/>
                    <a:pt x="249" y="438"/>
                    <a:pt x="250" y="444"/>
                  </a:cubicBezTo>
                  <a:cubicBezTo>
                    <a:pt x="250" y="443"/>
                    <a:pt x="249" y="443"/>
                    <a:pt x="249" y="442"/>
                  </a:cubicBezTo>
                  <a:cubicBezTo>
                    <a:pt x="247" y="439"/>
                    <a:pt x="245" y="436"/>
                    <a:pt x="244" y="432"/>
                  </a:cubicBezTo>
                  <a:cubicBezTo>
                    <a:pt x="242" y="425"/>
                    <a:pt x="240" y="417"/>
                    <a:pt x="239" y="410"/>
                  </a:cubicBezTo>
                  <a:cubicBezTo>
                    <a:pt x="237" y="395"/>
                    <a:pt x="240" y="381"/>
                    <a:pt x="246" y="367"/>
                  </a:cubicBezTo>
                  <a:close/>
                  <a:moveTo>
                    <a:pt x="407" y="347"/>
                  </a:moveTo>
                  <a:cubicBezTo>
                    <a:pt x="406" y="347"/>
                    <a:pt x="406" y="348"/>
                    <a:pt x="406" y="348"/>
                  </a:cubicBezTo>
                  <a:cubicBezTo>
                    <a:pt x="406" y="347"/>
                    <a:pt x="402" y="348"/>
                    <a:pt x="401" y="349"/>
                  </a:cubicBezTo>
                  <a:cubicBezTo>
                    <a:pt x="400" y="349"/>
                    <a:pt x="399" y="349"/>
                    <a:pt x="398" y="350"/>
                  </a:cubicBezTo>
                  <a:cubicBezTo>
                    <a:pt x="399" y="349"/>
                    <a:pt x="401" y="348"/>
                    <a:pt x="402" y="347"/>
                  </a:cubicBezTo>
                  <a:cubicBezTo>
                    <a:pt x="404" y="346"/>
                    <a:pt x="405" y="346"/>
                    <a:pt x="406" y="345"/>
                  </a:cubicBezTo>
                  <a:cubicBezTo>
                    <a:pt x="406" y="346"/>
                    <a:pt x="407" y="347"/>
                    <a:pt x="407" y="347"/>
                  </a:cubicBezTo>
                  <a:close/>
                  <a:moveTo>
                    <a:pt x="449" y="263"/>
                  </a:moveTo>
                  <a:cubicBezTo>
                    <a:pt x="449" y="261"/>
                    <a:pt x="449" y="258"/>
                    <a:pt x="450" y="256"/>
                  </a:cubicBezTo>
                  <a:cubicBezTo>
                    <a:pt x="450" y="256"/>
                    <a:pt x="450" y="256"/>
                    <a:pt x="450" y="256"/>
                  </a:cubicBezTo>
                  <a:cubicBezTo>
                    <a:pt x="451" y="257"/>
                    <a:pt x="452" y="259"/>
                    <a:pt x="452" y="261"/>
                  </a:cubicBezTo>
                  <a:cubicBezTo>
                    <a:pt x="452" y="261"/>
                    <a:pt x="451" y="262"/>
                    <a:pt x="451" y="263"/>
                  </a:cubicBezTo>
                  <a:cubicBezTo>
                    <a:pt x="450" y="266"/>
                    <a:pt x="451" y="268"/>
                    <a:pt x="451" y="271"/>
                  </a:cubicBezTo>
                  <a:cubicBezTo>
                    <a:pt x="451" y="273"/>
                    <a:pt x="451" y="276"/>
                    <a:pt x="452" y="278"/>
                  </a:cubicBezTo>
                  <a:cubicBezTo>
                    <a:pt x="451" y="278"/>
                    <a:pt x="451" y="278"/>
                    <a:pt x="451" y="279"/>
                  </a:cubicBezTo>
                  <a:cubicBezTo>
                    <a:pt x="451" y="278"/>
                    <a:pt x="451" y="278"/>
                    <a:pt x="451" y="278"/>
                  </a:cubicBezTo>
                  <a:cubicBezTo>
                    <a:pt x="449" y="273"/>
                    <a:pt x="449" y="268"/>
                    <a:pt x="449" y="263"/>
                  </a:cubicBezTo>
                  <a:close/>
                  <a:moveTo>
                    <a:pt x="448" y="255"/>
                  </a:moveTo>
                  <a:cubicBezTo>
                    <a:pt x="448" y="252"/>
                    <a:pt x="448" y="248"/>
                    <a:pt x="448" y="245"/>
                  </a:cubicBezTo>
                  <a:cubicBezTo>
                    <a:pt x="448" y="246"/>
                    <a:pt x="448" y="248"/>
                    <a:pt x="449" y="249"/>
                  </a:cubicBezTo>
                  <a:cubicBezTo>
                    <a:pt x="449" y="250"/>
                    <a:pt x="449" y="252"/>
                    <a:pt x="450" y="253"/>
                  </a:cubicBezTo>
                  <a:cubicBezTo>
                    <a:pt x="449" y="253"/>
                    <a:pt x="448" y="254"/>
                    <a:pt x="448" y="255"/>
                  </a:cubicBezTo>
                  <a:close/>
                  <a:moveTo>
                    <a:pt x="450" y="283"/>
                  </a:moveTo>
                  <a:cubicBezTo>
                    <a:pt x="456" y="280"/>
                    <a:pt x="463" y="279"/>
                    <a:pt x="469" y="277"/>
                  </a:cubicBezTo>
                  <a:cubicBezTo>
                    <a:pt x="477" y="274"/>
                    <a:pt x="485" y="272"/>
                    <a:pt x="493" y="271"/>
                  </a:cubicBezTo>
                  <a:cubicBezTo>
                    <a:pt x="501" y="270"/>
                    <a:pt x="509" y="271"/>
                    <a:pt x="517" y="274"/>
                  </a:cubicBezTo>
                  <a:cubicBezTo>
                    <a:pt x="526" y="276"/>
                    <a:pt x="535" y="277"/>
                    <a:pt x="542" y="281"/>
                  </a:cubicBezTo>
                  <a:cubicBezTo>
                    <a:pt x="549" y="284"/>
                    <a:pt x="556" y="289"/>
                    <a:pt x="562" y="293"/>
                  </a:cubicBezTo>
                  <a:cubicBezTo>
                    <a:pt x="570" y="298"/>
                    <a:pt x="577" y="303"/>
                    <a:pt x="582" y="312"/>
                  </a:cubicBezTo>
                  <a:cubicBezTo>
                    <a:pt x="586" y="318"/>
                    <a:pt x="589" y="323"/>
                    <a:pt x="594" y="328"/>
                  </a:cubicBezTo>
                  <a:cubicBezTo>
                    <a:pt x="594" y="329"/>
                    <a:pt x="594" y="329"/>
                    <a:pt x="594" y="329"/>
                  </a:cubicBezTo>
                  <a:cubicBezTo>
                    <a:pt x="594" y="329"/>
                    <a:pt x="594" y="329"/>
                    <a:pt x="595" y="330"/>
                  </a:cubicBezTo>
                  <a:cubicBezTo>
                    <a:pt x="595" y="330"/>
                    <a:pt x="596" y="330"/>
                    <a:pt x="596" y="330"/>
                  </a:cubicBezTo>
                  <a:cubicBezTo>
                    <a:pt x="596" y="336"/>
                    <a:pt x="597" y="343"/>
                    <a:pt x="598" y="349"/>
                  </a:cubicBezTo>
                  <a:cubicBezTo>
                    <a:pt x="599" y="353"/>
                    <a:pt x="600" y="358"/>
                    <a:pt x="602" y="363"/>
                  </a:cubicBezTo>
                  <a:cubicBezTo>
                    <a:pt x="600" y="362"/>
                    <a:pt x="598" y="361"/>
                    <a:pt x="596" y="360"/>
                  </a:cubicBezTo>
                  <a:cubicBezTo>
                    <a:pt x="593" y="359"/>
                    <a:pt x="590" y="358"/>
                    <a:pt x="587" y="358"/>
                  </a:cubicBezTo>
                  <a:cubicBezTo>
                    <a:pt x="586" y="357"/>
                    <a:pt x="585" y="356"/>
                    <a:pt x="584" y="356"/>
                  </a:cubicBezTo>
                  <a:cubicBezTo>
                    <a:pt x="582" y="355"/>
                    <a:pt x="579" y="354"/>
                    <a:pt x="577" y="354"/>
                  </a:cubicBezTo>
                  <a:cubicBezTo>
                    <a:pt x="577" y="354"/>
                    <a:pt x="576" y="354"/>
                    <a:pt x="577" y="354"/>
                  </a:cubicBezTo>
                  <a:cubicBezTo>
                    <a:pt x="578" y="355"/>
                    <a:pt x="580" y="356"/>
                    <a:pt x="582" y="356"/>
                  </a:cubicBezTo>
                  <a:cubicBezTo>
                    <a:pt x="582" y="356"/>
                    <a:pt x="584" y="357"/>
                    <a:pt x="586" y="357"/>
                  </a:cubicBezTo>
                  <a:cubicBezTo>
                    <a:pt x="582" y="356"/>
                    <a:pt x="579" y="356"/>
                    <a:pt x="575" y="356"/>
                  </a:cubicBezTo>
                  <a:cubicBezTo>
                    <a:pt x="568" y="357"/>
                    <a:pt x="560" y="361"/>
                    <a:pt x="553" y="366"/>
                  </a:cubicBezTo>
                  <a:cubicBezTo>
                    <a:pt x="544" y="369"/>
                    <a:pt x="536" y="371"/>
                    <a:pt x="526" y="374"/>
                  </a:cubicBezTo>
                  <a:cubicBezTo>
                    <a:pt x="521" y="375"/>
                    <a:pt x="516" y="376"/>
                    <a:pt x="510" y="378"/>
                  </a:cubicBezTo>
                  <a:cubicBezTo>
                    <a:pt x="508" y="379"/>
                    <a:pt x="505" y="380"/>
                    <a:pt x="502" y="381"/>
                  </a:cubicBezTo>
                  <a:cubicBezTo>
                    <a:pt x="501" y="381"/>
                    <a:pt x="501" y="382"/>
                    <a:pt x="500" y="382"/>
                  </a:cubicBezTo>
                  <a:cubicBezTo>
                    <a:pt x="500" y="382"/>
                    <a:pt x="500" y="382"/>
                    <a:pt x="500" y="382"/>
                  </a:cubicBezTo>
                  <a:cubicBezTo>
                    <a:pt x="500" y="383"/>
                    <a:pt x="500" y="383"/>
                    <a:pt x="500" y="383"/>
                  </a:cubicBezTo>
                  <a:cubicBezTo>
                    <a:pt x="504" y="385"/>
                    <a:pt x="510" y="380"/>
                    <a:pt x="513" y="379"/>
                  </a:cubicBezTo>
                  <a:cubicBezTo>
                    <a:pt x="518" y="378"/>
                    <a:pt x="523" y="377"/>
                    <a:pt x="529" y="375"/>
                  </a:cubicBezTo>
                  <a:cubicBezTo>
                    <a:pt x="534" y="374"/>
                    <a:pt x="540" y="372"/>
                    <a:pt x="546" y="370"/>
                  </a:cubicBezTo>
                  <a:cubicBezTo>
                    <a:pt x="547" y="370"/>
                    <a:pt x="548" y="370"/>
                    <a:pt x="550" y="369"/>
                  </a:cubicBezTo>
                  <a:cubicBezTo>
                    <a:pt x="549" y="370"/>
                    <a:pt x="548" y="371"/>
                    <a:pt x="547" y="372"/>
                  </a:cubicBezTo>
                  <a:cubicBezTo>
                    <a:pt x="543" y="374"/>
                    <a:pt x="539" y="377"/>
                    <a:pt x="535" y="379"/>
                  </a:cubicBezTo>
                  <a:cubicBezTo>
                    <a:pt x="531" y="381"/>
                    <a:pt x="526" y="382"/>
                    <a:pt x="521" y="384"/>
                  </a:cubicBezTo>
                  <a:cubicBezTo>
                    <a:pt x="517" y="386"/>
                    <a:pt x="513" y="388"/>
                    <a:pt x="508" y="389"/>
                  </a:cubicBezTo>
                  <a:cubicBezTo>
                    <a:pt x="507" y="390"/>
                    <a:pt x="505" y="391"/>
                    <a:pt x="503" y="392"/>
                  </a:cubicBezTo>
                  <a:cubicBezTo>
                    <a:pt x="502" y="392"/>
                    <a:pt x="499" y="394"/>
                    <a:pt x="498" y="394"/>
                  </a:cubicBezTo>
                  <a:cubicBezTo>
                    <a:pt x="498" y="394"/>
                    <a:pt x="498" y="394"/>
                    <a:pt x="498" y="394"/>
                  </a:cubicBezTo>
                  <a:cubicBezTo>
                    <a:pt x="497" y="394"/>
                    <a:pt x="496" y="395"/>
                    <a:pt x="497" y="396"/>
                  </a:cubicBezTo>
                  <a:cubicBezTo>
                    <a:pt x="497" y="396"/>
                    <a:pt x="497" y="396"/>
                    <a:pt x="497" y="396"/>
                  </a:cubicBezTo>
                  <a:cubicBezTo>
                    <a:pt x="497" y="396"/>
                    <a:pt x="498" y="396"/>
                    <a:pt x="499" y="396"/>
                  </a:cubicBezTo>
                  <a:cubicBezTo>
                    <a:pt x="507" y="392"/>
                    <a:pt x="516" y="388"/>
                    <a:pt x="525" y="384"/>
                  </a:cubicBezTo>
                  <a:cubicBezTo>
                    <a:pt x="532" y="381"/>
                    <a:pt x="540" y="378"/>
                    <a:pt x="546" y="374"/>
                  </a:cubicBezTo>
                  <a:cubicBezTo>
                    <a:pt x="546" y="374"/>
                    <a:pt x="546" y="374"/>
                    <a:pt x="546" y="374"/>
                  </a:cubicBezTo>
                  <a:cubicBezTo>
                    <a:pt x="544" y="376"/>
                    <a:pt x="543" y="379"/>
                    <a:pt x="542" y="381"/>
                  </a:cubicBezTo>
                  <a:cubicBezTo>
                    <a:pt x="542" y="381"/>
                    <a:pt x="542" y="381"/>
                    <a:pt x="542" y="382"/>
                  </a:cubicBezTo>
                  <a:cubicBezTo>
                    <a:pt x="535" y="386"/>
                    <a:pt x="529" y="392"/>
                    <a:pt x="523" y="397"/>
                  </a:cubicBezTo>
                  <a:cubicBezTo>
                    <a:pt x="519" y="401"/>
                    <a:pt x="515" y="406"/>
                    <a:pt x="510" y="408"/>
                  </a:cubicBezTo>
                  <a:cubicBezTo>
                    <a:pt x="507" y="409"/>
                    <a:pt x="505" y="409"/>
                    <a:pt x="504" y="411"/>
                  </a:cubicBezTo>
                  <a:cubicBezTo>
                    <a:pt x="504" y="412"/>
                    <a:pt x="504" y="413"/>
                    <a:pt x="505" y="412"/>
                  </a:cubicBezTo>
                  <a:cubicBezTo>
                    <a:pt x="512" y="408"/>
                    <a:pt x="518" y="403"/>
                    <a:pt x="524" y="398"/>
                  </a:cubicBezTo>
                  <a:cubicBezTo>
                    <a:pt x="528" y="395"/>
                    <a:pt x="532" y="393"/>
                    <a:pt x="535" y="390"/>
                  </a:cubicBezTo>
                  <a:cubicBezTo>
                    <a:pt x="536" y="389"/>
                    <a:pt x="539" y="387"/>
                    <a:pt x="541" y="385"/>
                  </a:cubicBezTo>
                  <a:cubicBezTo>
                    <a:pt x="540" y="387"/>
                    <a:pt x="540" y="389"/>
                    <a:pt x="539" y="391"/>
                  </a:cubicBezTo>
                  <a:cubicBezTo>
                    <a:pt x="539" y="391"/>
                    <a:pt x="539" y="391"/>
                    <a:pt x="539" y="391"/>
                  </a:cubicBezTo>
                  <a:cubicBezTo>
                    <a:pt x="536" y="392"/>
                    <a:pt x="534" y="394"/>
                    <a:pt x="532" y="397"/>
                  </a:cubicBezTo>
                  <a:cubicBezTo>
                    <a:pt x="529" y="400"/>
                    <a:pt x="526" y="403"/>
                    <a:pt x="524" y="407"/>
                  </a:cubicBezTo>
                  <a:cubicBezTo>
                    <a:pt x="522" y="409"/>
                    <a:pt x="521" y="413"/>
                    <a:pt x="519" y="415"/>
                  </a:cubicBezTo>
                  <a:cubicBezTo>
                    <a:pt x="517" y="417"/>
                    <a:pt x="515" y="418"/>
                    <a:pt x="512" y="420"/>
                  </a:cubicBezTo>
                  <a:cubicBezTo>
                    <a:pt x="510" y="422"/>
                    <a:pt x="507" y="424"/>
                    <a:pt x="507" y="428"/>
                  </a:cubicBezTo>
                  <a:cubicBezTo>
                    <a:pt x="507" y="428"/>
                    <a:pt x="508" y="428"/>
                    <a:pt x="508" y="428"/>
                  </a:cubicBezTo>
                  <a:cubicBezTo>
                    <a:pt x="510" y="422"/>
                    <a:pt x="515" y="421"/>
                    <a:pt x="518" y="417"/>
                  </a:cubicBezTo>
                  <a:cubicBezTo>
                    <a:pt x="521" y="414"/>
                    <a:pt x="523" y="411"/>
                    <a:pt x="525" y="408"/>
                  </a:cubicBezTo>
                  <a:cubicBezTo>
                    <a:pt x="529" y="402"/>
                    <a:pt x="534" y="397"/>
                    <a:pt x="539" y="392"/>
                  </a:cubicBezTo>
                  <a:cubicBezTo>
                    <a:pt x="538" y="395"/>
                    <a:pt x="537" y="397"/>
                    <a:pt x="536" y="400"/>
                  </a:cubicBezTo>
                  <a:cubicBezTo>
                    <a:pt x="536" y="401"/>
                    <a:pt x="535" y="403"/>
                    <a:pt x="535" y="404"/>
                  </a:cubicBezTo>
                  <a:cubicBezTo>
                    <a:pt x="535" y="404"/>
                    <a:pt x="535" y="404"/>
                    <a:pt x="535" y="404"/>
                  </a:cubicBezTo>
                  <a:cubicBezTo>
                    <a:pt x="533" y="406"/>
                    <a:pt x="530" y="408"/>
                    <a:pt x="529" y="411"/>
                  </a:cubicBezTo>
                  <a:cubicBezTo>
                    <a:pt x="529" y="411"/>
                    <a:pt x="530" y="411"/>
                    <a:pt x="530" y="411"/>
                  </a:cubicBezTo>
                  <a:cubicBezTo>
                    <a:pt x="532" y="409"/>
                    <a:pt x="533" y="407"/>
                    <a:pt x="535" y="405"/>
                  </a:cubicBezTo>
                  <a:cubicBezTo>
                    <a:pt x="533" y="415"/>
                    <a:pt x="535" y="424"/>
                    <a:pt x="539" y="435"/>
                  </a:cubicBezTo>
                  <a:cubicBezTo>
                    <a:pt x="541" y="440"/>
                    <a:pt x="542" y="445"/>
                    <a:pt x="544" y="450"/>
                  </a:cubicBezTo>
                  <a:cubicBezTo>
                    <a:pt x="538" y="455"/>
                    <a:pt x="528" y="454"/>
                    <a:pt x="521" y="453"/>
                  </a:cubicBezTo>
                  <a:cubicBezTo>
                    <a:pt x="512" y="452"/>
                    <a:pt x="503" y="450"/>
                    <a:pt x="494" y="448"/>
                  </a:cubicBezTo>
                  <a:cubicBezTo>
                    <a:pt x="486" y="445"/>
                    <a:pt x="478" y="440"/>
                    <a:pt x="470" y="436"/>
                  </a:cubicBezTo>
                  <a:cubicBezTo>
                    <a:pt x="463" y="433"/>
                    <a:pt x="456" y="429"/>
                    <a:pt x="451" y="422"/>
                  </a:cubicBezTo>
                  <a:cubicBezTo>
                    <a:pt x="445" y="416"/>
                    <a:pt x="439" y="411"/>
                    <a:pt x="434" y="405"/>
                  </a:cubicBezTo>
                  <a:cubicBezTo>
                    <a:pt x="433" y="405"/>
                    <a:pt x="433" y="405"/>
                    <a:pt x="433" y="404"/>
                  </a:cubicBezTo>
                  <a:cubicBezTo>
                    <a:pt x="433" y="404"/>
                    <a:pt x="433" y="404"/>
                    <a:pt x="432" y="403"/>
                  </a:cubicBezTo>
                  <a:cubicBezTo>
                    <a:pt x="427" y="398"/>
                    <a:pt x="424" y="392"/>
                    <a:pt x="421" y="384"/>
                  </a:cubicBezTo>
                  <a:cubicBezTo>
                    <a:pt x="419" y="377"/>
                    <a:pt x="417" y="369"/>
                    <a:pt x="414" y="362"/>
                  </a:cubicBezTo>
                  <a:cubicBezTo>
                    <a:pt x="412" y="355"/>
                    <a:pt x="410" y="347"/>
                    <a:pt x="410" y="340"/>
                  </a:cubicBezTo>
                  <a:cubicBezTo>
                    <a:pt x="410" y="332"/>
                    <a:pt x="411" y="325"/>
                    <a:pt x="415" y="318"/>
                  </a:cubicBezTo>
                  <a:cubicBezTo>
                    <a:pt x="419" y="311"/>
                    <a:pt x="425" y="305"/>
                    <a:pt x="430" y="299"/>
                  </a:cubicBezTo>
                  <a:cubicBezTo>
                    <a:pt x="436" y="293"/>
                    <a:pt x="442" y="287"/>
                    <a:pt x="450" y="283"/>
                  </a:cubicBezTo>
                  <a:close/>
                  <a:moveTo>
                    <a:pt x="455" y="277"/>
                  </a:moveTo>
                  <a:cubicBezTo>
                    <a:pt x="455" y="276"/>
                    <a:pt x="456" y="275"/>
                    <a:pt x="456" y="274"/>
                  </a:cubicBezTo>
                  <a:cubicBezTo>
                    <a:pt x="456" y="275"/>
                    <a:pt x="456" y="276"/>
                    <a:pt x="456" y="276"/>
                  </a:cubicBezTo>
                  <a:cubicBezTo>
                    <a:pt x="456" y="277"/>
                    <a:pt x="455" y="277"/>
                    <a:pt x="455" y="277"/>
                  </a:cubicBezTo>
                  <a:close/>
                  <a:moveTo>
                    <a:pt x="528" y="466"/>
                  </a:moveTo>
                  <a:cubicBezTo>
                    <a:pt x="532" y="466"/>
                    <a:pt x="536" y="464"/>
                    <a:pt x="539" y="462"/>
                  </a:cubicBezTo>
                  <a:cubicBezTo>
                    <a:pt x="542" y="460"/>
                    <a:pt x="544" y="459"/>
                    <a:pt x="547" y="457"/>
                  </a:cubicBezTo>
                  <a:cubicBezTo>
                    <a:pt x="547" y="457"/>
                    <a:pt x="547" y="457"/>
                    <a:pt x="547" y="457"/>
                  </a:cubicBezTo>
                  <a:cubicBezTo>
                    <a:pt x="544" y="460"/>
                    <a:pt x="542" y="463"/>
                    <a:pt x="540" y="465"/>
                  </a:cubicBezTo>
                  <a:cubicBezTo>
                    <a:pt x="537" y="469"/>
                    <a:pt x="533" y="469"/>
                    <a:pt x="529" y="472"/>
                  </a:cubicBezTo>
                  <a:cubicBezTo>
                    <a:pt x="529" y="472"/>
                    <a:pt x="529" y="473"/>
                    <a:pt x="529" y="473"/>
                  </a:cubicBezTo>
                  <a:cubicBezTo>
                    <a:pt x="533" y="474"/>
                    <a:pt x="537" y="470"/>
                    <a:pt x="539" y="468"/>
                  </a:cubicBezTo>
                  <a:cubicBezTo>
                    <a:pt x="542" y="465"/>
                    <a:pt x="545" y="462"/>
                    <a:pt x="548" y="458"/>
                  </a:cubicBezTo>
                  <a:cubicBezTo>
                    <a:pt x="550" y="463"/>
                    <a:pt x="552" y="467"/>
                    <a:pt x="555" y="471"/>
                  </a:cubicBezTo>
                  <a:cubicBezTo>
                    <a:pt x="558" y="476"/>
                    <a:pt x="562" y="480"/>
                    <a:pt x="566" y="485"/>
                  </a:cubicBezTo>
                  <a:cubicBezTo>
                    <a:pt x="560" y="486"/>
                    <a:pt x="555" y="490"/>
                    <a:pt x="549" y="491"/>
                  </a:cubicBezTo>
                  <a:cubicBezTo>
                    <a:pt x="542" y="492"/>
                    <a:pt x="535" y="491"/>
                    <a:pt x="528" y="489"/>
                  </a:cubicBezTo>
                  <a:cubicBezTo>
                    <a:pt x="514" y="484"/>
                    <a:pt x="500" y="479"/>
                    <a:pt x="488" y="471"/>
                  </a:cubicBezTo>
                  <a:cubicBezTo>
                    <a:pt x="481" y="467"/>
                    <a:pt x="475" y="463"/>
                    <a:pt x="470" y="458"/>
                  </a:cubicBezTo>
                  <a:cubicBezTo>
                    <a:pt x="470" y="457"/>
                    <a:pt x="469" y="456"/>
                    <a:pt x="469" y="456"/>
                  </a:cubicBezTo>
                  <a:cubicBezTo>
                    <a:pt x="463" y="451"/>
                    <a:pt x="459" y="445"/>
                    <a:pt x="454" y="438"/>
                  </a:cubicBezTo>
                  <a:cubicBezTo>
                    <a:pt x="451" y="433"/>
                    <a:pt x="446" y="427"/>
                    <a:pt x="443" y="421"/>
                  </a:cubicBezTo>
                  <a:cubicBezTo>
                    <a:pt x="443" y="420"/>
                    <a:pt x="443" y="419"/>
                    <a:pt x="442" y="418"/>
                  </a:cubicBezTo>
                  <a:cubicBezTo>
                    <a:pt x="447" y="423"/>
                    <a:pt x="451" y="429"/>
                    <a:pt x="457" y="433"/>
                  </a:cubicBezTo>
                  <a:cubicBezTo>
                    <a:pt x="463" y="437"/>
                    <a:pt x="471" y="440"/>
                    <a:pt x="477" y="443"/>
                  </a:cubicBezTo>
                  <a:cubicBezTo>
                    <a:pt x="480" y="445"/>
                    <a:pt x="483" y="446"/>
                    <a:pt x="485" y="447"/>
                  </a:cubicBezTo>
                  <a:cubicBezTo>
                    <a:pt x="485" y="447"/>
                    <a:pt x="485" y="447"/>
                    <a:pt x="485" y="447"/>
                  </a:cubicBezTo>
                  <a:cubicBezTo>
                    <a:pt x="504" y="463"/>
                    <a:pt x="522" y="480"/>
                    <a:pt x="546" y="486"/>
                  </a:cubicBezTo>
                  <a:cubicBezTo>
                    <a:pt x="547" y="486"/>
                    <a:pt x="548" y="485"/>
                    <a:pt x="547" y="485"/>
                  </a:cubicBezTo>
                  <a:cubicBezTo>
                    <a:pt x="536" y="478"/>
                    <a:pt x="523" y="474"/>
                    <a:pt x="513" y="466"/>
                  </a:cubicBezTo>
                  <a:cubicBezTo>
                    <a:pt x="507" y="462"/>
                    <a:pt x="502" y="456"/>
                    <a:pt x="496" y="451"/>
                  </a:cubicBezTo>
                  <a:cubicBezTo>
                    <a:pt x="502" y="453"/>
                    <a:pt x="508" y="454"/>
                    <a:pt x="514" y="456"/>
                  </a:cubicBezTo>
                  <a:cubicBezTo>
                    <a:pt x="513" y="456"/>
                    <a:pt x="512" y="456"/>
                    <a:pt x="511" y="456"/>
                  </a:cubicBezTo>
                  <a:cubicBezTo>
                    <a:pt x="509" y="456"/>
                    <a:pt x="508" y="457"/>
                    <a:pt x="507" y="457"/>
                  </a:cubicBezTo>
                  <a:cubicBezTo>
                    <a:pt x="507" y="458"/>
                    <a:pt x="507" y="459"/>
                    <a:pt x="507" y="459"/>
                  </a:cubicBezTo>
                  <a:cubicBezTo>
                    <a:pt x="510" y="460"/>
                    <a:pt x="513" y="458"/>
                    <a:pt x="515" y="457"/>
                  </a:cubicBezTo>
                  <a:cubicBezTo>
                    <a:pt x="517" y="457"/>
                    <a:pt x="518" y="457"/>
                    <a:pt x="520" y="456"/>
                  </a:cubicBezTo>
                  <a:cubicBezTo>
                    <a:pt x="525" y="457"/>
                    <a:pt x="532" y="458"/>
                    <a:pt x="538" y="457"/>
                  </a:cubicBezTo>
                  <a:cubicBezTo>
                    <a:pt x="534" y="458"/>
                    <a:pt x="531" y="460"/>
                    <a:pt x="527" y="460"/>
                  </a:cubicBezTo>
                  <a:cubicBezTo>
                    <a:pt x="523" y="460"/>
                    <a:pt x="519" y="460"/>
                    <a:pt x="515" y="462"/>
                  </a:cubicBezTo>
                  <a:cubicBezTo>
                    <a:pt x="514" y="462"/>
                    <a:pt x="514" y="464"/>
                    <a:pt x="516" y="464"/>
                  </a:cubicBezTo>
                  <a:cubicBezTo>
                    <a:pt x="522" y="463"/>
                    <a:pt x="528" y="461"/>
                    <a:pt x="535" y="459"/>
                  </a:cubicBezTo>
                  <a:cubicBezTo>
                    <a:pt x="538" y="459"/>
                    <a:pt x="542" y="457"/>
                    <a:pt x="545" y="454"/>
                  </a:cubicBezTo>
                  <a:cubicBezTo>
                    <a:pt x="545" y="454"/>
                    <a:pt x="545" y="453"/>
                    <a:pt x="545" y="453"/>
                  </a:cubicBezTo>
                  <a:cubicBezTo>
                    <a:pt x="546" y="454"/>
                    <a:pt x="546" y="455"/>
                    <a:pt x="547" y="456"/>
                  </a:cubicBezTo>
                  <a:cubicBezTo>
                    <a:pt x="544" y="457"/>
                    <a:pt x="541" y="459"/>
                    <a:pt x="538" y="460"/>
                  </a:cubicBezTo>
                  <a:cubicBezTo>
                    <a:pt x="534" y="462"/>
                    <a:pt x="531" y="463"/>
                    <a:pt x="528" y="465"/>
                  </a:cubicBezTo>
                  <a:cubicBezTo>
                    <a:pt x="528" y="466"/>
                    <a:pt x="528" y="467"/>
                    <a:pt x="528" y="466"/>
                  </a:cubicBezTo>
                  <a:close/>
                  <a:moveTo>
                    <a:pt x="527" y="554"/>
                  </a:moveTo>
                  <a:cubicBezTo>
                    <a:pt x="521" y="565"/>
                    <a:pt x="511" y="574"/>
                    <a:pt x="508" y="586"/>
                  </a:cubicBezTo>
                  <a:cubicBezTo>
                    <a:pt x="508" y="587"/>
                    <a:pt x="508" y="587"/>
                    <a:pt x="509" y="587"/>
                  </a:cubicBezTo>
                  <a:cubicBezTo>
                    <a:pt x="508" y="587"/>
                    <a:pt x="508" y="587"/>
                    <a:pt x="508" y="587"/>
                  </a:cubicBezTo>
                  <a:cubicBezTo>
                    <a:pt x="503" y="592"/>
                    <a:pt x="500" y="599"/>
                    <a:pt x="496" y="605"/>
                  </a:cubicBezTo>
                  <a:cubicBezTo>
                    <a:pt x="494" y="608"/>
                    <a:pt x="490" y="612"/>
                    <a:pt x="487" y="615"/>
                  </a:cubicBezTo>
                  <a:cubicBezTo>
                    <a:pt x="487" y="615"/>
                    <a:pt x="487" y="615"/>
                    <a:pt x="487" y="614"/>
                  </a:cubicBezTo>
                  <a:cubicBezTo>
                    <a:pt x="488" y="614"/>
                    <a:pt x="488" y="614"/>
                    <a:pt x="489" y="613"/>
                  </a:cubicBezTo>
                  <a:cubicBezTo>
                    <a:pt x="490" y="607"/>
                    <a:pt x="492" y="600"/>
                    <a:pt x="495" y="595"/>
                  </a:cubicBezTo>
                  <a:cubicBezTo>
                    <a:pt x="498" y="588"/>
                    <a:pt x="503" y="584"/>
                    <a:pt x="507" y="578"/>
                  </a:cubicBezTo>
                  <a:cubicBezTo>
                    <a:pt x="515" y="569"/>
                    <a:pt x="521" y="558"/>
                    <a:pt x="526" y="547"/>
                  </a:cubicBezTo>
                  <a:cubicBezTo>
                    <a:pt x="532" y="536"/>
                    <a:pt x="537" y="524"/>
                    <a:pt x="544" y="513"/>
                  </a:cubicBezTo>
                  <a:cubicBezTo>
                    <a:pt x="548" y="507"/>
                    <a:pt x="554" y="500"/>
                    <a:pt x="554" y="493"/>
                  </a:cubicBezTo>
                  <a:cubicBezTo>
                    <a:pt x="558" y="491"/>
                    <a:pt x="562" y="489"/>
                    <a:pt x="567" y="487"/>
                  </a:cubicBezTo>
                  <a:cubicBezTo>
                    <a:pt x="567" y="487"/>
                    <a:pt x="567" y="487"/>
                    <a:pt x="567" y="487"/>
                  </a:cubicBezTo>
                  <a:cubicBezTo>
                    <a:pt x="571" y="490"/>
                    <a:pt x="575" y="494"/>
                    <a:pt x="579" y="497"/>
                  </a:cubicBezTo>
                  <a:cubicBezTo>
                    <a:pt x="580" y="497"/>
                    <a:pt x="581" y="498"/>
                    <a:pt x="582" y="499"/>
                  </a:cubicBezTo>
                  <a:cubicBezTo>
                    <a:pt x="582" y="499"/>
                    <a:pt x="582" y="499"/>
                    <a:pt x="582" y="499"/>
                  </a:cubicBezTo>
                  <a:cubicBezTo>
                    <a:pt x="575" y="507"/>
                    <a:pt x="568" y="514"/>
                    <a:pt x="562" y="522"/>
                  </a:cubicBezTo>
                  <a:cubicBezTo>
                    <a:pt x="558" y="527"/>
                    <a:pt x="553" y="532"/>
                    <a:pt x="552" y="538"/>
                  </a:cubicBezTo>
                  <a:cubicBezTo>
                    <a:pt x="546" y="544"/>
                    <a:pt x="540" y="551"/>
                    <a:pt x="534" y="558"/>
                  </a:cubicBezTo>
                  <a:cubicBezTo>
                    <a:pt x="530" y="563"/>
                    <a:pt x="526" y="567"/>
                    <a:pt x="523" y="573"/>
                  </a:cubicBezTo>
                  <a:cubicBezTo>
                    <a:pt x="521" y="578"/>
                    <a:pt x="520" y="581"/>
                    <a:pt x="515" y="583"/>
                  </a:cubicBezTo>
                  <a:cubicBezTo>
                    <a:pt x="513" y="584"/>
                    <a:pt x="511" y="585"/>
                    <a:pt x="509" y="587"/>
                  </a:cubicBezTo>
                  <a:cubicBezTo>
                    <a:pt x="513" y="581"/>
                    <a:pt x="515" y="575"/>
                    <a:pt x="519" y="570"/>
                  </a:cubicBezTo>
                  <a:cubicBezTo>
                    <a:pt x="522" y="565"/>
                    <a:pt x="525" y="560"/>
                    <a:pt x="528" y="555"/>
                  </a:cubicBezTo>
                  <a:cubicBezTo>
                    <a:pt x="528" y="554"/>
                    <a:pt x="528" y="554"/>
                    <a:pt x="527" y="554"/>
                  </a:cubicBezTo>
                  <a:close/>
                  <a:moveTo>
                    <a:pt x="486" y="620"/>
                  </a:moveTo>
                  <a:cubicBezTo>
                    <a:pt x="486" y="620"/>
                    <a:pt x="486" y="620"/>
                    <a:pt x="486" y="620"/>
                  </a:cubicBezTo>
                  <a:cubicBezTo>
                    <a:pt x="481" y="620"/>
                    <a:pt x="477" y="618"/>
                    <a:pt x="472" y="617"/>
                  </a:cubicBezTo>
                  <a:cubicBezTo>
                    <a:pt x="469" y="616"/>
                    <a:pt x="460" y="615"/>
                    <a:pt x="461" y="611"/>
                  </a:cubicBezTo>
                  <a:cubicBezTo>
                    <a:pt x="464" y="600"/>
                    <a:pt x="470" y="589"/>
                    <a:pt x="475" y="578"/>
                  </a:cubicBezTo>
                  <a:cubicBezTo>
                    <a:pt x="482" y="563"/>
                    <a:pt x="488" y="547"/>
                    <a:pt x="493" y="532"/>
                  </a:cubicBezTo>
                  <a:cubicBezTo>
                    <a:pt x="499" y="517"/>
                    <a:pt x="505" y="501"/>
                    <a:pt x="509" y="486"/>
                  </a:cubicBezTo>
                  <a:cubicBezTo>
                    <a:pt x="516" y="489"/>
                    <a:pt x="523" y="491"/>
                    <a:pt x="531" y="493"/>
                  </a:cubicBezTo>
                  <a:cubicBezTo>
                    <a:pt x="530" y="493"/>
                    <a:pt x="530" y="494"/>
                    <a:pt x="530" y="494"/>
                  </a:cubicBezTo>
                  <a:cubicBezTo>
                    <a:pt x="531" y="498"/>
                    <a:pt x="525" y="505"/>
                    <a:pt x="522" y="508"/>
                  </a:cubicBezTo>
                  <a:cubicBezTo>
                    <a:pt x="518" y="513"/>
                    <a:pt x="516" y="520"/>
                    <a:pt x="514" y="526"/>
                  </a:cubicBezTo>
                  <a:cubicBezTo>
                    <a:pt x="511" y="534"/>
                    <a:pt x="508" y="542"/>
                    <a:pt x="505" y="550"/>
                  </a:cubicBezTo>
                  <a:cubicBezTo>
                    <a:pt x="502" y="556"/>
                    <a:pt x="498" y="563"/>
                    <a:pt x="496" y="569"/>
                  </a:cubicBezTo>
                  <a:cubicBezTo>
                    <a:pt x="491" y="580"/>
                    <a:pt x="487" y="591"/>
                    <a:pt x="484" y="602"/>
                  </a:cubicBezTo>
                  <a:cubicBezTo>
                    <a:pt x="482" y="609"/>
                    <a:pt x="481" y="615"/>
                    <a:pt x="486" y="620"/>
                  </a:cubicBezTo>
                  <a:close/>
                  <a:moveTo>
                    <a:pt x="466" y="585"/>
                  </a:moveTo>
                  <a:cubicBezTo>
                    <a:pt x="466" y="579"/>
                    <a:pt x="466" y="573"/>
                    <a:pt x="465" y="568"/>
                  </a:cubicBezTo>
                  <a:cubicBezTo>
                    <a:pt x="464" y="560"/>
                    <a:pt x="462" y="553"/>
                    <a:pt x="462" y="546"/>
                  </a:cubicBezTo>
                  <a:cubicBezTo>
                    <a:pt x="461" y="539"/>
                    <a:pt x="462" y="533"/>
                    <a:pt x="462" y="526"/>
                  </a:cubicBezTo>
                  <a:cubicBezTo>
                    <a:pt x="462" y="513"/>
                    <a:pt x="462" y="499"/>
                    <a:pt x="466" y="486"/>
                  </a:cubicBezTo>
                  <a:cubicBezTo>
                    <a:pt x="468" y="479"/>
                    <a:pt x="471" y="471"/>
                    <a:pt x="471" y="463"/>
                  </a:cubicBezTo>
                  <a:cubicBezTo>
                    <a:pt x="477" y="469"/>
                    <a:pt x="484" y="473"/>
                    <a:pt x="491" y="477"/>
                  </a:cubicBezTo>
                  <a:cubicBezTo>
                    <a:pt x="496" y="480"/>
                    <a:pt x="500" y="482"/>
                    <a:pt x="505" y="484"/>
                  </a:cubicBezTo>
                  <a:cubicBezTo>
                    <a:pt x="503" y="494"/>
                    <a:pt x="499" y="503"/>
                    <a:pt x="496" y="513"/>
                  </a:cubicBezTo>
                  <a:cubicBezTo>
                    <a:pt x="493" y="522"/>
                    <a:pt x="490" y="531"/>
                    <a:pt x="486" y="540"/>
                  </a:cubicBezTo>
                  <a:cubicBezTo>
                    <a:pt x="480" y="557"/>
                    <a:pt x="473" y="573"/>
                    <a:pt x="466" y="590"/>
                  </a:cubicBezTo>
                  <a:cubicBezTo>
                    <a:pt x="466" y="588"/>
                    <a:pt x="466" y="586"/>
                    <a:pt x="466" y="585"/>
                  </a:cubicBezTo>
                  <a:close/>
                  <a:moveTo>
                    <a:pt x="492" y="588"/>
                  </a:moveTo>
                  <a:cubicBezTo>
                    <a:pt x="497" y="576"/>
                    <a:pt x="502" y="564"/>
                    <a:pt x="508" y="552"/>
                  </a:cubicBezTo>
                  <a:cubicBezTo>
                    <a:pt x="511" y="546"/>
                    <a:pt x="513" y="539"/>
                    <a:pt x="515" y="533"/>
                  </a:cubicBezTo>
                  <a:cubicBezTo>
                    <a:pt x="518" y="526"/>
                    <a:pt x="520" y="518"/>
                    <a:pt x="524" y="511"/>
                  </a:cubicBezTo>
                  <a:cubicBezTo>
                    <a:pt x="527" y="507"/>
                    <a:pt x="535" y="499"/>
                    <a:pt x="532" y="493"/>
                  </a:cubicBezTo>
                  <a:cubicBezTo>
                    <a:pt x="533" y="493"/>
                    <a:pt x="533" y="494"/>
                    <a:pt x="534" y="494"/>
                  </a:cubicBezTo>
                  <a:cubicBezTo>
                    <a:pt x="539" y="495"/>
                    <a:pt x="546" y="495"/>
                    <a:pt x="551" y="494"/>
                  </a:cubicBezTo>
                  <a:cubicBezTo>
                    <a:pt x="548" y="503"/>
                    <a:pt x="541" y="510"/>
                    <a:pt x="537" y="519"/>
                  </a:cubicBezTo>
                  <a:cubicBezTo>
                    <a:pt x="531" y="530"/>
                    <a:pt x="525" y="541"/>
                    <a:pt x="519" y="553"/>
                  </a:cubicBezTo>
                  <a:cubicBezTo>
                    <a:pt x="516" y="559"/>
                    <a:pt x="513" y="565"/>
                    <a:pt x="509" y="570"/>
                  </a:cubicBezTo>
                  <a:cubicBezTo>
                    <a:pt x="506" y="575"/>
                    <a:pt x="501" y="579"/>
                    <a:pt x="498" y="583"/>
                  </a:cubicBezTo>
                  <a:cubicBezTo>
                    <a:pt x="492" y="590"/>
                    <a:pt x="489" y="597"/>
                    <a:pt x="487" y="605"/>
                  </a:cubicBezTo>
                  <a:cubicBezTo>
                    <a:pt x="488" y="599"/>
                    <a:pt x="491" y="592"/>
                    <a:pt x="492" y="588"/>
                  </a:cubicBezTo>
                  <a:close/>
                  <a:moveTo>
                    <a:pt x="244" y="441"/>
                  </a:moveTo>
                  <a:cubicBezTo>
                    <a:pt x="246" y="444"/>
                    <a:pt x="249" y="447"/>
                    <a:pt x="252" y="449"/>
                  </a:cubicBezTo>
                  <a:cubicBezTo>
                    <a:pt x="253" y="451"/>
                    <a:pt x="255" y="453"/>
                    <a:pt x="257" y="455"/>
                  </a:cubicBezTo>
                  <a:cubicBezTo>
                    <a:pt x="257" y="455"/>
                    <a:pt x="258" y="456"/>
                    <a:pt x="259" y="456"/>
                  </a:cubicBezTo>
                  <a:cubicBezTo>
                    <a:pt x="260" y="458"/>
                    <a:pt x="263" y="462"/>
                    <a:pt x="263" y="462"/>
                  </a:cubicBezTo>
                  <a:cubicBezTo>
                    <a:pt x="264" y="463"/>
                    <a:pt x="264" y="463"/>
                    <a:pt x="264" y="463"/>
                  </a:cubicBezTo>
                  <a:cubicBezTo>
                    <a:pt x="262" y="468"/>
                    <a:pt x="259" y="473"/>
                    <a:pt x="258" y="479"/>
                  </a:cubicBezTo>
                  <a:cubicBezTo>
                    <a:pt x="256" y="474"/>
                    <a:pt x="253" y="470"/>
                    <a:pt x="248" y="473"/>
                  </a:cubicBezTo>
                  <a:cubicBezTo>
                    <a:pt x="245" y="475"/>
                    <a:pt x="242" y="478"/>
                    <a:pt x="239" y="481"/>
                  </a:cubicBezTo>
                  <a:cubicBezTo>
                    <a:pt x="239" y="480"/>
                    <a:pt x="239" y="479"/>
                    <a:pt x="239" y="478"/>
                  </a:cubicBezTo>
                  <a:cubicBezTo>
                    <a:pt x="239" y="472"/>
                    <a:pt x="238" y="466"/>
                    <a:pt x="240" y="460"/>
                  </a:cubicBezTo>
                  <a:cubicBezTo>
                    <a:pt x="241" y="454"/>
                    <a:pt x="242" y="449"/>
                    <a:pt x="243" y="444"/>
                  </a:cubicBezTo>
                  <a:cubicBezTo>
                    <a:pt x="244" y="443"/>
                    <a:pt x="244" y="442"/>
                    <a:pt x="244" y="441"/>
                  </a:cubicBezTo>
                  <a:close/>
                  <a:moveTo>
                    <a:pt x="262" y="474"/>
                  </a:moveTo>
                  <a:cubicBezTo>
                    <a:pt x="263" y="471"/>
                    <a:pt x="265" y="468"/>
                    <a:pt x="266" y="466"/>
                  </a:cubicBezTo>
                  <a:cubicBezTo>
                    <a:pt x="267" y="468"/>
                    <a:pt x="269" y="470"/>
                    <a:pt x="270" y="472"/>
                  </a:cubicBezTo>
                  <a:cubicBezTo>
                    <a:pt x="277" y="483"/>
                    <a:pt x="282" y="494"/>
                    <a:pt x="287" y="506"/>
                  </a:cubicBezTo>
                  <a:cubicBezTo>
                    <a:pt x="292" y="519"/>
                    <a:pt x="297" y="532"/>
                    <a:pt x="301" y="545"/>
                  </a:cubicBezTo>
                  <a:cubicBezTo>
                    <a:pt x="297" y="539"/>
                    <a:pt x="294" y="533"/>
                    <a:pt x="290" y="527"/>
                  </a:cubicBezTo>
                  <a:cubicBezTo>
                    <a:pt x="282" y="515"/>
                    <a:pt x="272" y="505"/>
                    <a:pt x="265" y="493"/>
                  </a:cubicBezTo>
                  <a:cubicBezTo>
                    <a:pt x="263" y="490"/>
                    <a:pt x="262" y="488"/>
                    <a:pt x="262" y="485"/>
                  </a:cubicBezTo>
                  <a:cubicBezTo>
                    <a:pt x="261" y="482"/>
                    <a:pt x="261" y="477"/>
                    <a:pt x="262" y="474"/>
                  </a:cubicBezTo>
                  <a:close/>
                  <a:moveTo>
                    <a:pt x="319" y="530"/>
                  </a:moveTo>
                  <a:cubicBezTo>
                    <a:pt x="316" y="522"/>
                    <a:pt x="312" y="515"/>
                    <a:pt x="310" y="507"/>
                  </a:cubicBezTo>
                  <a:cubicBezTo>
                    <a:pt x="309" y="501"/>
                    <a:pt x="308" y="493"/>
                    <a:pt x="305" y="487"/>
                  </a:cubicBezTo>
                  <a:cubicBezTo>
                    <a:pt x="315" y="490"/>
                    <a:pt x="325" y="490"/>
                    <a:pt x="336" y="487"/>
                  </a:cubicBezTo>
                  <a:cubicBezTo>
                    <a:pt x="336" y="486"/>
                    <a:pt x="336" y="486"/>
                    <a:pt x="337" y="486"/>
                  </a:cubicBezTo>
                  <a:cubicBezTo>
                    <a:pt x="340" y="505"/>
                    <a:pt x="335" y="524"/>
                    <a:pt x="337" y="543"/>
                  </a:cubicBezTo>
                  <a:cubicBezTo>
                    <a:pt x="337" y="552"/>
                    <a:pt x="338" y="562"/>
                    <a:pt x="340" y="571"/>
                  </a:cubicBezTo>
                  <a:cubicBezTo>
                    <a:pt x="340" y="571"/>
                    <a:pt x="340" y="571"/>
                    <a:pt x="340" y="571"/>
                  </a:cubicBezTo>
                  <a:cubicBezTo>
                    <a:pt x="340" y="571"/>
                    <a:pt x="340" y="570"/>
                    <a:pt x="339" y="570"/>
                  </a:cubicBezTo>
                  <a:cubicBezTo>
                    <a:pt x="329" y="558"/>
                    <a:pt x="325" y="544"/>
                    <a:pt x="319" y="530"/>
                  </a:cubicBezTo>
                  <a:close/>
                  <a:moveTo>
                    <a:pt x="370" y="572"/>
                  </a:moveTo>
                  <a:cubicBezTo>
                    <a:pt x="370" y="571"/>
                    <a:pt x="370" y="571"/>
                    <a:pt x="370" y="571"/>
                  </a:cubicBezTo>
                  <a:cubicBezTo>
                    <a:pt x="374" y="565"/>
                    <a:pt x="375" y="556"/>
                    <a:pt x="376" y="549"/>
                  </a:cubicBezTo>
                  <a:cubicBezTo>
                    <a:pt x="377" y="539"/>
                    <a:pt x="378" y="530"/>
                    <a:pt x="378" y="520"/>
                  </a:cubicBezTo>
                  <a:cubicBezTo>
                    <a:pt x="378" y="510"/>
                    <a:pt x="377" y="501"/>
                    <a:pt x="379" y="491"/>
                  </a:cubicBezTo>
                  <a:cubicBezTo>
                    <a:pt x="381" y="484"/>
                    <a:pt x="381" y="477"/>
                    <a:pt x="382" y="470"/>
                  </a:cubicBezTo>
                  <a:cubicBezTo>
                    <a:pt x="382" y="470"/>
                    <a:pt x="382" y="470"/>
                    <a:pt x="382" y="469"/>
                  </a:cubicBezTo>
                  <a:cubicBezTo>
                    <a:pt x="382" y="469"/>
                    <a:pt x="383" y="468"/>
                    <a:pt x="383" y="467"/>
                  </a:cubicBezTo>
                  <a:cubicBezTo>
                    <a:pt x="383" y="466"/>
                    <a:pt x="384" y="465"/>
                    <a:pt x="384" y="464"/>
                  </a:cubicBezTo>
                  <a:cubicBezTo>
                    <a:pt x="387" y="462"/>
                    <a:pt x="391" y="459"/>
                    <a:pt x="394" y="456"/>
                  </a:cubicBezTo>
                  <a:cubicBezTo>
                    <a:pt x="403" y="449"/>
                    <a:pt x="410" y="441"/>
                    <a:pt x="417" y="431"/>
                  </a:cubicBezTo>
                  <a:cubicBezTo>
                    <a:pt x="420" y="426"/>
                    <a:pt x="423" y="421"/>
                    <a:pt x="426" y="416"/>
                  </a:cubicBezTo>
                  <a:cubicBezTo>
                    <a:pt x="428" y="413"/>
                    <a:pt x="429" y="409"/>
                    <a:pt x="431" y="407"/>
                  </a:cubicBezTo>
                  <a:cubicBezTo>
                    <a:pt x="432" y="408"/>
                    <a:pt x="432" y="408"/>
                    <a:pt x="433" y="409"/>
                  </a:cubicBezTo>
                  <a:cubicBezTo>
                    <a:pt x="433" y="409"/>
                    <a:pt x="433" y="409"/>
                    <a:pt x="433" y="410"/>
                  </a:cubicBezTo>
                  <a:cubicBezTo>
                    <a:pt x="438" y="415"/>
                    <a:pt x="439" y="423"/>
                    <a:pt x="443" y="429"/>
                  </a:cubicBezTo>
                  <a:cubicBezTo>
                    <a:pt x="444" y="430"/>
                    <a:pt x="445" y="432"/>
                    <a:pt x="446" y="433"/>
                  </a:cubicBezTo>
                  <a:cubicBezTo>
                    <a:pt x="443" y="440"/>
                    <a:pt x="440" y="448"/>
                    <a:pt x="439" y="455"/>
                  </a:cubicBezTo>
                  <a:cubicBezTo>
                    <a:pt x="438" y="464"/>
                    <a:pt x="440" y="472"/>
                    <a:pt x="438" y="481"/>
                  </a:cubicBezTo>
                  <a:cubicBezTo>
                    <a:pt x="436" y="489"/>
                    <a:pt x="434" y="498"/>
                    <a:pt x="434" y="507"/>
                  </a:cubicBezTo>
                  <a:cubicBezTo>
                    <a:pt x="434" y="516"/>
                    <a:pt x="435" y="525"/>
                    <a:pt x="436" y="534"/>
                  </a:cubicBezTo>
                  <a:cubicBezTo>
                    <a:pt x="437" y="543"/>
                    <a:pt x="437" y="552"/>
                    <a:pt x="437" y="562"/>
                  </a:cubicBezTo>
                  <a:cubicBezTo>
                    <a:pt x="437" y="570"/>
                    <a:pt x="438" y="579"/>
                    <a:pt x="438" y="587"/>
                  </a:cubicBezTo>
                  <a:cubicBezTo>
                    <a:pt x="439" y="593"/>
                    <a:pt x="440" y="599"/>
                    <a:pt x="443" y="604"/>
                  </a:cubicBezTo>
                  <a:cubicBezTo>
                    <a:pt x="442" y="604"/>
                    <a:pt x="442" y="604"/>
                    <a:pt x="442" y="604"/>
                  </a:cubicBezTo>
                  <a:cubicBezTo>
                    <a:pt x="442" y="604"/>
                    <a:pt x="441" y="604"/>
                    <a:pt x="441" y="604"/>
                  </a:cubicBezTo>
                  <a:cubicBezTo>
                    <a:pt x="441" y="604"/>
                    <a:pt x="441" y="604"/>
                    <a:pt x="441" y="604"/>
                  </a:cubicBezTo>
                  <a:cubicBezTo>
                    <a:pt x="442" y="604"/>
                    <a:pt x="441" y="604"/>
                    <a:pt x="442" y="605"/>
                  </a:cubicBezTo>
                  <a:cubicBezTo>
                    <a:pt x="442" y="605"/>
                    <a:pt x="442" y="606"/>
                    <a:pt x="442" y="606"/>
                  </a:cubicBezTo>
                  <a:cubicBezTo>
                    <a:pt x="442" y="606"/>
                    <a:pt x="442" y="607"/>
                    <a:pt x="442" y="607"/>
                  </a:cubicBezTo>
                  <a:cubicBezTo>
                    <a:pt x="442" y="608"/>
                    <a:pt x="442" y="608"/>
                    <a:pt x="442" y="608"/>
                  </a:cubicBezTo>
                  <a:cubicBezTo>
                    <a:pt x="441" y="607"/>
                    <a:pt x="441" y="607"/>
                    <a:pt x="440" y="608"/>
                  </a:cubicBezTo>
                  <a:cubicBezTo>
                    <a:pt x="439" y="609"/>
                    <a:pt x="439" y="613"/>
                    <a:pt x="440" y="615"/>
                  </a:cubicBezTo>
                  <a:cubicBezTo>
                    <a:pt x="441" y="617"/>
                    <a:pt x="442" y="618"/>
                    <a:pt x="444" y="619"/>
                  </a:cubicBezTo>
                  <a:cubicBezTo>
                    <a:pt x="443" y="622"/>
                    <a:pt x="444" y="625"/>
                    <a:pt x="444" y="628"/>
                  </a:cubicBezTo>
                  <a:cubicBezTo>
                    <a:pt x="445" y="634"/>
                    <a:pt x="445" y="640"/>
                    <a:pt x="444" y="646"/>
                  </a:cubicBezTo>
                  <a:cubicBezTo>
                    <a:pt x="443" y="658"/>
                    <a:pt x="439" y="670"/>
                    <a:pt x="435" y="682"/>
                  </a:cubicBezTo>
                  <a:cubicBezTo>
                    <a:pt x="433" y="688"/>
                    <a:pt x="431" y="694"/>
                    <a:pt x="428" y="700"/>
                  </a:cubicBezTo>
                  <a:cubicBezTo>
                    <a:pt x="428" y="694"/>
                    <a:pt x="422" y="688"/>
                    <a:pt x="419" y="684"/>
                  </a:cubicBezTo>
                  <a:cubicBezTo>
                    <a:pt x="412" y="672"/>
                    <a:pt x="406" y="659"/>
                    <a:pt x="400" y="647"/>
                  </a:cubicBezTo>
                  <a:cubicBezTo>
                    <a:pt x="394" y="633"/>
                    <a:pt x="390" y="620"/>
                    <a:pt x="382" y="607"/>
                  </a:cubicBezTo>
                  <a:cubicBezTo>
                    <a:pt x="381" y="604"/>
                    <a:pt x="378" y="602"/>
                    <a:pt x="377" y="598"/>
                  </a:cubicBezTo>
                  <a:cubicBezTo>
                    <a:pt x="376" y="596"/>
                    <a:pt x="376" y="593"/>
                    <a:pt x="375" y="590"/>
                  </a:cubicBezTo>
                  <a:cubicBezTo>
                    <a:pt x="374" y="586"/>
                    <a:pt x="373" y="583"/>
                    <a:pt x="369" y="581"/>
                  </a:cubicBezTo>
                  <a:cubicBezTo>
                    <a:pt x="370" y="578"/>
                    <a:pt x="370" y="575"/>
                    <a:pt x="370" y="572"/>
                  </a:cubicBezTo>
                  <a:close/>
                  <a:moveTo>
                    <a:pt x="444" y="615"/>
                  </a:moveTo>
                  <a:cubicBezTo>
                    <a:pt x="444" y="615"/>
                    <a:pt x="444" y="614"/>
                    <a:pt x="443" y="614"/>
                  </a:cubicBezTo>
                  <a:cubicBezTo>
                    <a:pt x="443" y="613"/>
                    <a:pt x="443" y="612"/>
                    <a:pt x="443" y="611"/>
                  </a:cubicBezTo>
                  <a:cubicBezTo>
                    <a:pt x="443" y="611"/>
                    <a:pt x="444" y="611"/>
                    <a:pt x="444" y="611"/>
                  </a:cubicBezTo>
                  <a:cubicBezTo>
                    <a:pt x="445" y="612"/>
                    <a:pt x="445" y="613"/>
                    <a:pt x="446" y="614"/>
                  </a:cubicBezTo>
                  <a:cubicBezTo>
                    <a:pt x="446" y="614"/>
                    <a:pt x="446" y="614"/>
                    <a:pt x="446" y="614"/>
                  </a:cubicBezTo>
                  <a:cubicBezTo>
                    <a:pt x="445" y="614"/>
                    <a:pt x="445" y="614"/>
                    <a:pt x="445" y="615"/>
                  </a:cubicBezTo>
                  <a:cubicBezTo>
                    <a:pt x="445" y="615"/>
                    <a:pt x="444" y="615"/>
                    <a:pt x="444" y="615"/>
                  </a:cubicBezTo>
                  <a:close/>
                  <a:moveTo>
                    <a:pt x="443" y="595"/>
                  </a:moveTo>
                  <a:cubicBezTo>
                    <a:pt x="442" y="589"/>
                    <a:pt x="442" y="583"/>
                    <a:pt x="441" y="577"/>
                  </a:cubicBezTo>
                  <a:cubicBezTo>
                    <a:pt x="439" y="560"/>
                    <a:pt x="441" y="543"/>
                    <a:pt x="439" y="526"/>
                  </a:cubicBezTo>
                  <a:cubicBezTo>
                    <a:pt x="438" y="517"/>
                    <a:pt x="437" y="508"/>
                    <a:pt x="438" y="500"/>
                  </a:cubicBezTo>
                  <a:cubicBezTo>
                    <a:pt x="439" y="492"/>
                    <a:pt x="442" y="484"/>
                    <a:pt x="443" y="476"/>
                  </a:cubicBezTo>
                  <a:cubicBezTo>
                    <a:pt x="443" y="468"/>
                    <a:pt x="441" y="461"/>
                    <a:pt x="443" y="454"/>
                  </a:cubicBezTo>
                  <a:cubicBezTo>
                    <a:pt x="444" y="448"/>
                    <a:pt x="446" y="442"/>
                    <a:pt x="448" y="436"/>
                  </a:cubicBezTo>
                  <a:cubicBezTo>
                    <a:pt x="451" y="440"/>
                    <a:pt x="454" y="444"/>
                    <a:pt x="457" y="448"/>
                  </a:cubicBezTo>
                  <a:cubicBezTo>
                    <a:pt x="460" y="453"/>
                    <a:pt x="463" y="457"/>
                    <a:pt x="467" y="460"/>
                  </a:cubicBezTo>
                  <a:cubicBezTo>
                    <a:pt x="468" y="471"/>
                    <a:pt x="463" y="482"/>
                    <a:pt x="461" y="492"/>
                  </a:cubicBezTo>
                  <a:cubicBezTo>
                    <a:pt x="459" y="503"/>
                    <a:pt x="459" y="515"/>
                    <a:pt x="459" y="526"/>
                  </a:cubicBezTo>
                  <a:cubicBezTo>
                    <a:pt x="458" y="539"/>
                    <a:pt x="459" y="551"/>
                    <a:pt x="461" y="564"/>
                  </a:cubicBezTo>
                  <a:cubicBezTo>
                    <a:pt x="463" y="571"/>
                    <a:pt x="463" y="578"/>
                    <a:pt x="463" y="585"/>
                  </a:cubicBezTo>
                  <a:cubicBezTo>
                    <a:pt x="463" y="586"/>
                    <a:pt x="463" y="593"/>
                    <a:pt x="463" y="596"/>
                  </a:cubicBezTo>
                  <a:cubicBezTo>
                    <a:pt x="461" y="599"/>
                    <a:pt x="459" y="603"/>
                    <a:pt x="458" y="607"/>
                  </a:cubicBezTo>
                  <a:cubicBezTo>
                    <a:pt x="456" y="607"/>
                    <a:pt x="455" y="608"/>
                    <a:pt x="454" y="608"/>
                  </a:cubicBezTo>
                  <a:cubicBezTo>
                    <a:pt x="452" y="608"/>
                    <a:pt x="451" y="607"/>
                    <a:pt x="449" y="607"/>
                  </a:cubicBezTo>
                  <a:cubicBezTo>
                    <a:pt x="449" y="606"/>
                    <a:pt x="448" y="606"/>
                    <a:pt x="448" y="606"/>
                  </a:cubicBezTo>
                  <a:cubicBezTo>
                    <a:pt x="445" y="603"/>
                    <a:pt x="444" y="599"/>
                    <a:pt x="443" y="595"/>
                  </a:cubicBezTo>
                  <a:close/>
                  <a:moveTo>
                    <a:pt x="908" y="527"/>
                  </a:moveTo>
                  <a:cubicBezTo>
                    <a:pt x="916" y="520"/>
                    <a:pt x="922" y="512"/>
                    <a:pt x="928" y="505"/>
                  </a:cubicBezTo>
                  <a:cubicBezTo>
                    <a:pt x="940" y="490"/>
                    <a:pt x="950" y="475"/>
                    <a:pt x="959" y="459"/>
                  </a:cubicBezTo>
                  <a:cubicBezTo>
                    <a:pt x="967" y="443"/>
                    <a:pt x="976" y="427"/>
                    <a:pt x="981" y="410"/>
                  </a:cubicBezTo>
                  <a:cubicBezTo>
                    <a:pt x="985" y="398"/>
                    <a:pt x="986" y="385"/>
                    <a:pt x="988" y="372"/>
                  </a:cubicBezTo>
                  <a:cubicBezTo>
                    <a:pt x="988" y="388"/>
                    <a:pt x="985" y="403"/>
                    <a:pt x="980" y="418"/>
                  </a:cubicBezTo>
                  <a:cubicBezTo>
                    <a:pt x="974" y="435"/>
                    <a:pt x="971" y="452"/>
                    <a:pt x="962" y="467"/>
                  </a:cubicBezTo>
                  <a:cubicBezTo>
                    <a:pt x="957" y="475"/>
                    <a:pt x="952" y="482"/>
                    <a:pt x="947" y="490"/>
                  </a:cubicBezTo>
                  <a:cubicBezTo>
                    <a:pt x="943" y="497"/>
                    <a:pt x="939" y="504"/>
                    <a:pt x="934" y="510"/>
                  </a:cubicBezTo>
                  <a:cubicBezTo>
                    <a:pt x="927" y="521"/>
                    <a:pt x="917" y="531"/>
                    <a:pt x="909" y="541"/>
                  </a:cubicBezTo>
                  <a:cubicBezTo>
                    <a:pt x="907" y="542"/>
                    <a:pt x="906" y="544"/>
                    <a:pt x="905" y="546"/>
                  </a:cubicBezTo>
                  <a:cubicBezTo>
                    <a:pt x="904" y="547"/>
                    <a:pt x="904" y="548"/>
                    <a:pt x="903" y="549"/>
                  </a:cubicBezTo>
                  <a:cubicBezTo>
                    <a:pt x="902" y="549"/>
                    <a:pt x="902" y="549"/>
                    <a:pt x="902" y="549"/>
                  </a:cubicBezTo>
                  <a:cubicBezTo>
                    <a:pt x="901" y="549"/>
                    <a:pt x="901" y="550"/>
                    <a:pt x="901" y="550"/>
                  </a:cubicBezTo>
                  <a:cubicBezTo>
                    <a:pt x="898" y="550"/>
                    <a:pt x="896" y="550"/>
                    <a:pt x="893" y="551"/>
                  </a:cubicBezTo>
                  <a:cubicBezTo>
                    <a:pt x="892" y="551"/>
                    <a:pt x="890" y="551"/>
                    <a:pt x="888" y="551"/>
                  </a:cubicBezTo>
                  <a:cubicBezTo>
                    <a:pt x="889" y="550"/>
                    <a:pt x="889" y="548"/>
                    <a:pt x="890" y="546"/>
                  </a:cubicBezTo>
                  <a:cubicBezTo>
                    <a:pt x="893" y="538"/>
                    <a:pt x="902" y="533"/>
                    <a:pt x="908" y="527"/>
                  </a:cubicBezTo>
                  <a:close/>
                  <a:moveTo>
                    <a:pt x="988" y="406"/>
                  </a:moveTo>
                  <a:cubicBezTo>
                    <a:pt x="988" y="406"/>
                    <a:pt x="988" y="406"/>
                    <a:pt x="988" y="406"/>
                  </a:cubicBezTo>
                  <a:cubicBezTo>
                    <a:pt x="988" y="406"/>
                    <a:pt x="988" y="406"/>
                    <a:pt x="989" y="406"/>
                  </a:cubicBezTo>
                  <a:cubicBezTo>
                    <a:pt x="988" y="407"/>
                    <a:pt x="987" y="408"/>
                    <a:pt x="987" y="409"/>
                  </a:cubicBezTo>
                  <a:cubicBezTo>
                    <a:pt x="987" y="408"/>
                    <a:pt x="987" y="407"/>
                    <a:pt x="987" y="407"/>
                  </a:cubicBezTo>
                  <a:cubicBezTo>
                    <a:pt x="988" y="406"/>
                    <a:pt x="988" y="406"/>
                    <a:pt x="988" y="406"/>
                  </a:cubicBezTo>
                  <a:close/>
                  <a:moveTo>
                    <a:pt x="949" y="508"/>
                  </a:moveTo>
                  <a:cubicBezTo>
                    <a:pt x="952" y="506"/>
                    <a:pt x="954" y="504"/>
                    <a:pt x="956" y="502"/>
                  </a:cubicBezTo>
                  <a:cubicBezTo>
                    <a:pt x="954" y="505"/>
                    <a:pt x="952" y="506"/>
                    <a:pt x="949" y="508"/>
                  </a:cubicBezTo>
                  <a:close/>
                  <a:moveTo>
                    <a:pt x="986" y="292"/>
                  </a:moveTo>
                  <a:cubicBezTo>
                    <a:pt x="990" y="292"/>
                    <a:pt x="993" y="291"/>
                    <a:pt x="997" y="291"/>
                  </a:cubicBezTo>
                  <a:cubicBezTo>
                    <a:pt x="1007" y="292"/>
                    <a:pt x="1018" y="293"/>
                    <a:pt x="1026" y="299"/>
                  </a:cubicBezTo>
                  <a:cubicBezTo>
                    <a:pt x="1041" y="309"/>
                    <a:pt x="1048" y="326"/>
                    <a:pt x="1046" y="344"/>
                  </a:cubicBezTo>
                  <a:cubicBezTo>
                    <a:pt x="1044" y="355"/>
                    <a:pt x="1040" y="365"/>
                    <a:pt x="1033" y="373"/>
                  </a:cubicBezTo>
                  <a:cubicBezTo>
                    <a:pt x="1027" y="379"/>
                    <a:pt x="1020" y="384"/>
                    <a:pt x="1013" y="390"/>
                  </a:cubicBezTo>
                  <a:cubicBezTo>
                    <a:pt x="1012" y="390"/>
                    <a:pt x="1012" y="391"/>
                    <a:pt x="1012" y="391"/>
                  </a:cubicBezTo>
                  <a:cubicBezTo>
                    <a:pt x="1016" y="387"/>
                    <a:pt x="1019" y="383"/>
                    <a:pt x="1023" y="379"/>
                  </a:cubicBezTo>
                  <a:cubicBezTo>
                    <a:pt x="1023" y="378"/>
                    <a:pt x="1023" y="377"/>
                    <a:pt x="1022" y="378"/>
                  </a:cubicBezTo>
                  <a:cubicBezTo>
                    <a:pt x="1016" y="382"/>
                    <a:pt x="1013" y="387"/>
                    <a:pt x="1008" y="392"/>
                  </a:cubicBezTo>
                  <a:cubicBezTo>
                    <a:pt x="1004" y="397"/>
                    <a:pt x="998" y="401"/>
                    <a:pt x="994" y="407"/>
                  </a:cubicBezTo>
                  <a:cubicBezTo>
                    <a:pt x="990" y="411"/>
                    <a:pt x="985" y="418"/>
                    <a:pt x="983" y="424"/>
                  </a:cubicBezTo>
                  <a:cubicBezTo>
                    <a:pt x="985" y="416"/>
                    <a:pt x="989" y="410"/>
                    <a:pt x="994" y="403"/>
                  </a:cubicBezTo>
                  <a:cubicBezTo>
                    <a:pt x="998" y="397"/>
                    <a:pt x="1002" y="393"/>
                    <a:pt x="1007" y="388"/>
                  </a:cubicBezTo>
                  <a:cubicBezTo>
                    <a:pt x="1010" y="385"/>
                    <a:pt x="1014" y="382"/>
                    <a:pt x="1016" y="377"/>
                  </a:cubicBezTo>
                  <a:cubicBezTo>
                    <a:pt x="1016" y="377"/>
                    <a:pt x="1016" y="377"/>
                    <a:pt x="1015" y="377"/>
                  </a:cubicBezTo>
                  <a:cubicBezTo>
                    <a:pt x="1007" y="385"/>
                    <a:pt x="999" y="391"/>
                    <a:pt x="992" y="400"/>
                  </a:cubicBezTo>
                  <a:cubicBezTo>
                    <a:pt x="994" y="396"/>
                    <a:pt x="996" y="393"/>
                    <a:pt x="999" y="389"/>
                  </a:cubicBezTo>
                  <a:cubicBezTo>
                    <a:pt x="1003" y="386"/>
                    <a:pt x="1006" y="382"/>
                    <a:pt x="1010" y="378"/>
                  </a:cubicBezTo>
                  <a:cubicBezTo>
                    <a:pt x="1011" y="378"/>
                    <a:pt x="1010" y="377"/>
                    <a:pt x="1009" y="377"/>
                  </a:cubicBezTo>
                  <a:cubicBezTo>
                    <a:pt x="1005" y="381"/>
                    <a:pt x="1000" y="385"/>
                    <a:pt x="995" y="390"/>
                  </a:cubicBezTo>
                  <a:cubicBezTo>
                    <a:pt x="999" y="385"/>
                    <a:pt x="1002" y="381"/>
                    <a:pt x="1005" y="376"/>
                  </a:cubicBezTo>
                  <a:cubicBezTo>
                    <a:pt x="1009" y="372"/>
                    <a:pt x="1013" y="368"/>
                    <a:pt x="1017" y="364"/>
                  </a:cubicBezTo>
                  <a:cubicBezTo>
                    <a:pt x="1022" y="359"/>
                    <a:pt x="1030" y="350"/>
                    <a:pt x="1027" y="342"/>
                  </a:cubicBezTo>
                  <a:cubicBezTo>
                    <a:pt x="1027" y="342"/>
                    <a:pt x="1027" y="342"/>
                    <a:pt x="1027" y="342"/>
                  </a:cubicBezTo>
                  <a:cubicBezTo>
                    <a:pt x="1020" y="363"/>
                    <a:pt x="998" y="373"/>
                    <a:pt x="990" y="393"/>
                  </a:cubicBezTo>
                  <a:cubicBezTo>
                    <a:pt x="991" y="388"/>
                    <a:pt x="992" y="383"/>
                    <a:pt x="992" y="378"/>
                  </a:cubicBezTo>
                  <a:cubicBezTo>
                    <a:pt x="993" y="373"/>
                    <a:pt x="997" y="368"/>
                    <a:pt x="1000" y="365"/>
                  </a:cubicBezTo>
                  <a:cubicBezTo>
                    <a:pt x="1005" y="359"/>
                    <a:pt x="1012" y="354"/>
                    <a:pt x="1017" y="348"/>
                  </a:cubicBezTo>
                  <a:cubicBezTo>
                    <a:pt x="1017" y="348"/>
                    <a:pt x="1017" y="347"/>
                    <a:pt x="1017" y="347"/>
                  </a:cubicBezTo>
                  <a:cubicBezTo>
                    <a:pt x="1009" y="353"/>
                    <a:pt x="1003" y="360"/>
                    <a:pt x="997" y="367"/>
                  </a:cubicBezTo>
                  <a:cubicBezTo>
                    <a:pt x="996" y="369"/>
                    <a:pt x="994" y="371"/>
                    <a:pt x="992" y="374"/>
                  </a:cubicBezTo>
                  <a:cubicBezTo>
                    <a:pt x="992" y="372"/>
                    <a:pt x="992" y="371"/>
                    <a:pt x="992" y="369"/>
                  </a:cubicBezTo>
                  <a:cubicBezTo>
                    <a:pt x="994" y="366"/>
                    <a:pt x="995" y="363"/>
                    <a:pt x="996" y="359"/>
                  </a:cubicBezTo>
                  <a:cubicBezTo>
                    <a:pt x="998" y="356"/>
                    <a:pt x="1000" y="353"/>
                    <a:pt x="1002" y="349"/>
                  </a:cubicBezTo>
                  <a:cubicBezTo>
                    <a:pt x="1009" y="341"/>
                    <a:pt x="1017" y="334"/>
                    <a:pt x="1027" y="330"/>
                  </a:cubicBezTo>
                  <a:cubicBezTo>
                    <a:pt x="1027" y="330"/>
                    <a:pt x="1027" y="330"/>
                    <a:pt x="1026" y="330"/>
                  </a:cubicBezTo>
                  <a:cubicBezTo>
                    <a:pt x="1020" y="331"/>
                    <a:pt x="1015" y="335"/>
                    <a:pt x="1011" y="339"/>
                  </a:cubicBezTo>
                  <a:cubicBezTo>
                    <a:pt x="1007" y="342"/>
                    <a:pt x="1003" y="346"/>
                    <a:pt x="1000" y="350"/>
                  </a:cubicBezTo>
                  <a:cubicBezTo>
                    <a:pt x="999" y="352"/>
                    <a:pt x="995" y="357"/>
                    <a:pt x="992" y="362"/>
                  </a:cubicBezTo>
                  <a:cubicBezTo>
                    <a:pt x="992" y="361"/>
                    <a:pt x="992" y="360"/>
                    <a:pt x="992" y="359"/>
                  </a:cubicBezTo>
                  <a:cubicBezTo>
                    <a:pt x="992" y="359"/>
                    <a:pt x="992" y="359"/>
                    <a:pt x="992" y="359"/>
                  </a:cubicBezTo>
                  <a:cubicBezTo>
                    <a:pt x="993" y="356"/>
                    <a:pt x="993" y="354"/>
                    <a:pt x="994" y="351"/>
                  </a:cubicBezTo>
                  <a:cubicBezTo>
                    <a:pt x="996" y="349"/>
                    <a:pt x="997" y="346"/>
                    <a:pt x="998" y="344"/>
                  </a:cubicBezTo>
                  <a:cubicBezTo>
                    <a:pt x="999" y="343"/>
                    <a:pt x="997" y="342"/>
                    <a:pt x="997" y="343"/>
                  </a:cubicBezTo>
                  <a:cubicBezTo>
                    <a:pt x="995" y="346"/>
                    <a:pt x="993" y="349"/>
                    <a:pt x="992" y="352"/>
                  </a:cubicBezTo>
                  <a:cubicBezTo>
                    <a:pt x="992" y="352"/>
                    <a:pt x="992" y="353"/>
                    <a:pt x="991" y="353"/>
                  </a:cubicBezTo>
                  <a:cubicBezTo>
                    <a:pt x="991" y="352"/>
                    <a:pt x="991" y="351"/>
                    <a:pt x="991" y="350"/>
                  </a:cubicBezTo>
                  <a:cubicBezTo>
                    <a:pt x="991" y="346"/>
                    <a:pt x="990" y="342"/>
                    <a:pt x="990" y="338"/>
                  </a:cubicBezTo>
                  <a:cubicBezTo>
                    <a:pt x="990" y="336"/>
                    <a:pt x="991" y="333"/>
                    <a:pt x="992" y="331"/>
                  </a:cubicBezTo>
                  <a:cubicBezTo>
                    <a:pt x="993" y="328"/>
                    <a:pt x="995" y="326"/>
                    <a:pt x="996" y="324"/>
                  </a:cubicBezTo>
                  <a:cubicBezTo>
                    <a:pt x="997" y="323"/>
                    <a:pt x="996" y="322"/>
                    <a:pt x="995" y="323"/>
                  </a:cubicBezTo>
                  <a:cubicBezTo>
                    <a:pt x="993" y="326"/>
                    <a:pt x="990" y="330"/>
                    <a:pt x="989" y="334"/>
                  </a:cubicBezTo>
                  <a:cubicBezTo>
                    <a:pt x="987" y="325"/>
                    <a:pt x="985" y="316"/>
                    <a:pt x="982" y="308"/>
                  </a:cubicBezTo>
                  <a:cubicBezTo>
                    <a:pt x="980" y="303"/>
                    <a:pt x="979" y="298"/>
                    <a:pt x="977" y="294"/>
                  </a:cubicBezTo>
                  <a:cubicBezTo>
                    <a:pt x="979" y="293"/>
                    <a:pt x="984" y="292"/>
                    <a:pt x="986" y="292"/>
                  </a:cubicBezTo>
                  <a:close/>
                  <a:moveTo>
                    <a:pt x="992" y="256"/>
                  </a:moveTo>
                  <a:cubicBezTo>
                    <a:pt x="992" y="256"/>
                    <a:pt x="992" y="256"/>
                    <a:pt x="992" y="256"/>
                  </a:cubicBezTo>
                  <a:cubicBezTo>
                    <a:pt x="995" y="257"/>
                    <a:pt x="998" y="256"/>
                    <a:pt x="1000" y="255"/>
                  </a:cubicBezTo>
                  <a:cubicBezTo>
                    <a:pt x="1003" y="263"/>
                    <a:pt x="996" y="271"/>
                    <a:pt x="992" y="276"/>
                  </a:cubicBezTo>
                  <a:cubicBezTo>
                    <a:pt x="987" y="281"/>
                    <a:pt x="980" y="285"/>
                    <a:pt x="975" y="290"/>
                  </a:cubicBezTo>
                  <a:cubicBezTo>
                    <a:pt x="973" y="285"/>
                    <a:pt x="971" y="280"/>
                    <a:pt x="968" y="276"/>
                  </a:cubicBezTo>
                  <a:cubicBezTo>
                    <a:pt x="972" y="275"/>
                    <a:pt x="977" y="271"/>
                    <a:pt x="980" y="269"/>
                  </a:cubicBezTo>
                  <a:cubicBezTo>
                    <a:pt x="985" y="266"/>
                    <a:pt x="989" y="261"/>
                    <a:pt x="992" y="256"/>
                  </a:cubicBezTo>
                  <a:close/>
                  <a:moveTo>
                    <a:pt x="880" y="242"/>
                  </a:moveTo>
                  <a:cubicBezTo>
                    <a:pt x="885" y="240"/>
                    <a:pt x="891" y="239"/>
                    <a:pt x="896" y="239"/>
                  </a:cubicBezTo>
                  <a:cubicBezTo>
                    <a:pt x="908" y="237"/>
                    <a:pt x="920" y="234"/>
                    <a:pt x="932" y="231"/>
                  </a:cubicBezTo>
                  <a:cubicBezTo>
                    <a:pt x="939" y="230"/>
                    <a:pt x="946" y="229"/>
                    <a:pt x="953" y="228"/>
                  </a:cubicBezTo>
                  <a:cubicBezTo>
                    <a:pt x="957" y="228"/>
                    <a:pt x="965" y="226"/>
                    <a:pt x="969" y="229"/>
                  </a:cubicBezTo>
                  <a:cubicBezTo>
                    <a:pt x="973" y="231"/>
                    <a:pt x="975" y="235"/>
                    <a:pt x="980" y="236"/>
                  </a:cubicBezTo>
                  <a:cubicBezTo>
                    <a:pt x="988" y="237"/>
                    <a:pt x="992" y="241"/>
                    <a:pt x="991" y="249"/>
                  </a:cubicBezTo>
                  <a:cubicBezTo>
                    <a:pt x="991" y="250"/>
                    <a:pt x="991" y="250"/>
                    <a:pt x="991" y="250"/>
                  </a:cubicBezTo>
                  <a:cubicBezTo>
                    <a:pt x="988" y="257"/>
                    <a:pt x="984" y="263"/>
                    <a:pt x="977" y="267"/>
                  </a:cubicBezTo>
                  <a:cubicBezTo>
                    <a:pt x="974" y="269"/>
                    <a:pt x="969" y="270"/>
                    <a:pt x="966" y="273"/>
                  </a:cubicBezTo>
                  <a:cubicBezTo>
                    <a:pt x="965" y="271"/>
                    <a:pt x="964" y="270"/>
                    <a:pt x="963" y="268"/>
                  </a:cubicBezTo>
                  <a:cubicBezTo>
                    <a:pt x="954" y="257"/>
                    <a:pt x="943" y="250"/>
                    <a:pt x="929" y="249"/>
                  </a:cubicBezTo>
                  <a:cubicBezTo>
                    <a:pt x="915" y="248"/>
                    <a:pt x="902" y="250"/>
                    <a:pt x="891" y="258"/>
                  </a:cubicBezTo>
                  <a:cubicBezTo>
                    <a:pt x="888" y="260"/>
                    <a:pt x="885" y="263"/>
                    <a:pt x="882" y="264"/>
                  </a:cubicBezTo>
                  <a:cubicBezTo>
                    <a:pt x="879" y="266"/>
                    <a:pt x="877" y="267"/>
                    <a:pt x="874" y="268"/>
                  </a:cubicBezTo>
                  <a:cubicBezTo>
                    <a:pt x="871" y="269"/>
                    <a:pt x="869" y="271"/>
                    <a:pt x="867" y="273"/>
                  </a:cubicBezTo>
                  <a:cubicBezTo>
                    <a:pt x="867" y="272"/>
                    <a:pt x="867" y="272"/>
                    <a:pt x="866" y="272"/>
                  </a:cubicBezTo>
                  <a:cubicBezTo>
                    <a:pt x="866" y="272"/>
                    <a:pt x="865" y="272"/>
                    <a:pt x="864" y="272"/>
                  </a:cubicBezTo>
                  <a:cubicBezTo>
                    <a:pt x="864" y="272"/>
                    <a:pt x="863" y="272"/>
                    <a:pt x="863" y="272"/>
                  </a:cubicBezTo>
                  <a:cubicBezTo>
                    <a:pt x="861" y="272"/>
                    <a:pt x="860" y="273"/>
                    <a:pt x="859" y="274"/>
                  </a:cubicBezTo>
                  <a:cubicBezTo>
                    <a:pt x="859" y="274"/>
                    <a:pt x="859" y="275"/>
                    <a:pt x="860" y="275"/>
                  </a:cubicBezTo>
                  <a:cubicBezTo>
                    <a:pt x="861" y="275"/>
                    <a:pt x="862" y="274"/>
                    <a:pt x="863" y="274"/>
                  </a:cubicBezTo>
                  <a:cubicBezTo>
                    <a:pt x="863" y="274"/>
                    <a:pt x="864" y="274"/>
                    <a:pt x="865" y="273"/>
                  </a:cubicBezTo>
                  <a:cubicBezTo>
                    <a:pt x="865" y="273"/>
                    <a:pt x="866" y="273"/>
                    <a:pt x="866" y="273"/>
                  </a:cubicBezTo>
                  <a:cubicBezTo>
                    <a:pt x="864" y="275"/>
                    <a:pt x="861" y="278"/>
                    <a:pt x="859" y="281"/>
                  </a:cubicBezTo>
                  <a:cubicBezTo>
                    <a:pt x="856" y="284"/>
                    <a:pt x="853" y="288"/>
                    <a:pt x="849" y="291"/>
                  </a:cubicBezTo>
                  <a:cubicBezTo>
                    <a:pt x="847" y="294"/>
                    <a:pt x="845" y="297"/>
                    <a:pt x="842" y="300"/>
                  </a:cubicBezTo>
                  <a:cubicBezTo>
                    <a:pt x="840" y="302"/>
                    <a:pt x="836" y="304"/>
                    <a:pt x="836" y="307"/>
                  </a:cubicBezTo>
                  <a:cubicBezTo>
                    <a:pt x="835" y="307"/>
                    <a:pt x="835" y="307"/>
                    <a:pt x="835" y="307"/>
                  </a:cubicBezTo>
                  <a:cubicBezTo>
                    <a:pt x="833" y="304"/>
                    <a:pt x="830" y="302"/>
                    <a:pt x="827" y="299"/>
                  </a:cubicBezTo>
                  <a:cubicBezTo>
                    <a:pt x="830" y="298"/>
                    <a:pt x="833" y="296"/>
                    <a:pt x="836" y="295"/>
                  </a:cubicBezTo>
                  <a:cubicBezTo>
                    <a:pt x="839" y="294"/>
                    <a:pt x="843" y="294"/>
                    <a:pt x="846" y="292"/>
                  </a:cubicBezTo>
                  <a:cubicBezTo>
                    <a:pt x="846" y="292"/>
                    <a:pt x="846" y="292"/>
                    <a:pt x="846" y="292"/>
                  </a:cubicBezTo>
                  <a:cubicBezTo>
                    <a:pt x="843" y="291"/>
                    <a:pt x="839" y="292"/>
                    <a:pt x="836" y="293"/>
                  </a:cubicBezTo>
                  <a:cubicBezTo>
                    <a:pt x="832" y="294"/>
                    <a:pt x="828" y="295"/>
                    <a:pt x="825" y="297"/>
                  </a:cubicBezTo>
                  <a:cubicBezTo>
                    <a:pt x="825" y="297"/>
                    <a:pt x="825" y="297"/>
                    <a:pt x="824" y="298"/>
                  </a:cubicBezTo>
                  <a:cubicBezTo>
                    <a:pt x="824" y="297"/>
                    <a:pt x="823" y="297"/>
                    <a:pt x="823" y="296"/>
                  </a:cubicBezTo>
                  <a:cubicBezTo>
                    <a:pt x="824" y="295"/>
                    <a:pt x="826" y="294"/>
                    <a:pt x="827" y="294"/>
                  </a:cubicBezTo>
                  <a:cubicBezTo>
                    <a:pt x="829" y="293"/>
                    <a:pt x="832" y="292"/>
                    <a:pt x="834" y="291"/>
                  </a:cubicBezTo>
                  <a:cubicBezTo>
                    <a:pt x="839" y="290"/>
                    <a:pt x="843" y="286"/>
                    <a:pt x="848" y="285"/>
                  </a:cubicBezTo>
                  <a:cubicBezTo>
                    <a:pt x="849" y="285"/>
                    <a:pt x="849" y="285"/>
                    <a:pt x="848" y="285"/>
                  </a:cubicBezTo>
                  <a:cubicBezTo>
                    <a:pt x="843" y="283"/>
                    <a:pt x="837" y="287"/>
                    <a:pt x="832" y="290"/>
                  </a:cubicBezTo>
                  <a:cubicBezTo>
                    <a:pt x="830" y="291"/>
                    <a:pt x="823" y="292"/>
                    <a:pt x="820" y="294"/>
                  </a:cubicBezTo>
                  <a:cubicBezTo>
                    <a:pt x="819" y="294"/>
                    <a:pt x="818" y="293"/>
                    <a:pt x="818" y="293"/>
                  </a:cubicBezTo>
                  <a:cubicBezTo>
                    <a:pt x="820" y="292"/>
                    <a:pt x="823" y="290"/>
                    <a:pt x="825" y="289"/>
                  </a:cubicBezTo>
                  <a:cubicBezTo>
                    <a:pt x="832" y="286"/>
                    <a:pt x="838" y="284"/>
                    <a:pt x="845" y="282"/>
                  </a:cubicBezTo>
                  <a:cubicBezTo>
                    <a:pt x="847" y="281"/>
                    <a:pt x="846" y="278"/>
                    <a:pt x="845" y="279"/>
                  </a:cubicBezTo>
                  <a:cubicBezTo>
                    <a:pt x="837" y="282"/>
                    <a:pt x="830" y="285"/>
                    <a:pt x="822" y="287"/>
                  </a:cubicBezTo>
                  <a:cubicBezTo>
                    <a:pt x="820" y="288"/>
                    <a:pt x="816" y="289"/>
                    <a:pt x="815" y="291"/>
                  </a:cubicBezTo>
                  <a:cubicBezTo>
                    <a:pt x="814" y="291"/>
                    <a:pt x="814" y="290"/>
                    <a:pt x="813" y="290"/>
                  </a:cubicBezTo>
                  <a:cubicBezTo>
                    <a:pt x="813" y="290"/>
                    <a:pt x="813" y="290"/>
                    <a:pt x="813" y="290"/>
                  </a:cubicBezTo>
                  <a:cubicBezTo>
                    <a:pt x="813" y="289"/>
                    <a:pt x="813" y="289"/>
                    <a:pt x="813" y="289"/>
                  </a:cubicBezTo>
                  <a:cubicBezTo>
                    <a:pt x="815" y="287"/>
                    <a:pt x="817" y="285"/>
                    <a:pt x="819" y="284"/>
                  </a:cubicBezTo>
                  <a:cubicBezTo>
                    <a:pt x="822" y="282"/>
                    <a:pt x="825" y="281"/>
                    <a:pt x="828" y="279"/>
                  </a:cubicBezTo>
                  <a:cubicBezTo>
                    <a:pt x="836" y="276"/>
                    <a:pt x="843" y="273"/>
                    <a:pt x="850" y="270"/>
                  </a:cubicBezTo>
                  <a:cubicBezTo>
                    <a:pt x="864" y="265"/>
                    <a:pt x="877" y="262"/>
                    <a:pt x="891" y="257"/>
                  </a:cubicBezTo>
                  <a:cubicBezTo>
                    <a:pt x="891" y="257"/>
                    <a:pt x="891" y="256"/>
                    <a:pt x="891" y="256"/>
                  </a:cubicBezTo>
                  <a:cubicBezTo>
                    <a:pt x="876" y="258"/>
                    <a:pt x="862" y="264"/>
                    <a:pt x="848" y="269"/>
                  </a:cubicBezTo>
                  <a:cubicBezTo>
                    <a:pt x="842" y="271"/>
                    <a:pt x="835" y="274"/>
                    <a:pt x="829" y="276"/>
                  </a:cubicBezTo>
                  <a:cubicBezTo>
                    <a:pt x="834" y="273"/>
                    <a:pt x="838" y="270"/>
                    <a:pt x="843" y="267"/>
                  </a:cubicBezTo>
                  <a:cubicBezTo>
                    <a:pt x="846" y="266"/>
                    <a:pt x="849" y="264"/>
                    <a:pt x="853" y="263"/>
                  </a:cubicBezTo>
                  <a:cubicBezTo>
                    <a:pt x="858" y="261"/>
                    <a:pt x="863" y="260"/>
                    <a:pt x="869" y="257"/>
                  </a:cubicBezTo>
                  <a:cubicBezTo>
                    <a:pt x="878" y="253"/>
                    <a:pt x="888" y="248"/>
                    <a:pt x="899" y="247"/>
                  </a:cubicBezTo>
                  <a:cubicBezTo>
                    <a:pt x="899" y="246"/>
                    <a:pt x="899" y="245"/>
                    <a:pt x="898" y="245"/>
                  </a:cubicBezTo>
                  <a:cubicBezTo>
                    <a:pt x="888" y="246"/>
                    <a:pt x="879" y="251"/>
                    <a:pt x="869" y="255"/>
                  </a:cubicBezTo>
                  <a:cubicBezTo>
                    <a:pt x="863" y="257"/>
                    <a:pt x="856" y="259"/>
                    <a:pt x="850" y="262"/>
                  </a:cubicBezTo>
                  <a:cubicBezTo>
                    <a:pt x="850" y="262"/>
                    <a:pt x="849" y="262"/>
                    <a:pt x="849" y="262"/>
                  </a:cubicBezTo>
                  <a:cubicBezTo>
                    <a:pt x="855" y="257"/>
                    <a:pt x="861" y="252"/>
                    <a:pt x="866" y="246"/>
                  </a:cubicBezTo>
                  <a:cubicBezTo>
                    <a:pt x="871" y="246"/>
                    <a:pt x="875" y="244"/>
                    <a:pt x="880" y="242"/>
                  </a:cubicBezTo>
                  <a:close/>
                  <a:moveTo>
                    <a:pt x="743" y="122"/>
                  </a:moveTo>
                  <a:cubicBezTo>
                    <a:pt x="745" y="119"/>
                    <a:pt x="747" y="116"/>
                    <a:pt x="750" y="113"/>
                  </a:cubicBezTo>
                  <a:cubicBezTo>
                    <a:pt x="760" y="102"/>
                    <a:pt x="773" y="91"/>
                    <a:pt x="788" y="86"/>
                  </a:cubicBezTo>
                  <a:cubicBezTo>
                    <a:pt x="793" y="84"/>
                    <a:pt x="797" y="82"/>
                    <a:pt x="802" y="83"/>
                  </a:cubicBezTo>
                  <a:cubicBezTo>
                    <a:pt x="806" y="83"/>
                    <a:pt x="809" y="85"/>
                    <a:pt x="812" y="85"/>
                  </a:cubicBezTo>
                  <a:cubicBezTo>
                    <a:pt x="816" y="86"/>
                    <a:pt x="819" y="85"/>
                    <a:pt x="822" y="83"/>
                  </a:cubicBezTo>
                  <a:cubicBezTo>
                    <a:pt x="828" y="78"/>
                    <a:pt x="835" y="71"/>
                    <a:pt x="843" y="74"/>
                  </a:cubicBezTo>
                  <a:cubicBezTo>
                    <a:pt x="850" y="77"/>
                    <a:pt x="858" y="79"/>
                    <a:pt x="864" y="83"/>
                  </a:cubicBezTo>
                  <a:cubicBezTo>
                    <a:pt x="879" y="92"/>
                    <a:pt x="886" y="110"/>
                    <a:pt x="891" y="126"/>
                  </a:cubicBezTo>
                  <a:cubicBezTo>
                    <a:pt x="895" y="141"/>
                    <a:pt x="898" y="156"/>
                    <a:pt x="897" y="171"/>
                  </a:cubicBezTo>
                  <a:cubicBezTo>
                    <a:pt x="895" y="188"/>
                    <a:pt x="890" y="204"/>
                    <a:pt x="881" y="218"/>
                  </a:cubicBezTo>
                  <a:cubicBezTo>
                    <a:pt x="876" y="227"/>
                    <a:pt x="870" y="235"/>
                    <a:pt x="864" y="243"/>
                  </a:cubicBezTo>
                  <a:cubicBezTo>
                    <a:pt x="863" y="244"/>
                    <a:pt x="862" y="245"/>
                    <a:pt x="860" y="246"/>
                  </a:cubicBezTo>
                  <a:cubicBezTo>
                    <a:pt x="854" y="251"/>
                    <a:pt x="848" y="256"/>
                    <a:pt x="842" y="260"/>
                  </a:cubicBezTo>
                  <a:cubicBezTo>
                    <a:pt x="835" y="265"/>
                    <a:pt x="828" y="269"/>
                    <a:pt x="821" y="274"/>
                  </a:cubicBezTo>
                  <a:cubicBezTo>
                    <a:pt x="816" y="278"/>
                    <a:pt x="811" y="282"/>
                    <a:pt x="805" y="286"/>
                  </a:cubicBezTo>
                  <a:cubicBezTo>
                    <a:pt x="803" y="285"/>
                    <a:pt x="801" y="284"/>
                    <a:pt x="798" y="283"/>
                  </a:cubicBezTo>
                  <a:cubicBezTo>
                    <a:pt x="801" y="282"/>
                    <a:pt x="803" y="280"/>
                    <a:pt x="805" y="278"/>
                  </a:cubicBezTo>
                  <a:cubicBezTo>
                    <a:pt x="811" y="274"/>
                    <a:pt x="817" y="270"/>
                    <a:pt x="823" y="265"/>
                  </a:cubicBezTo>
                  <a:cubicBezTo>
                    <a:pt x="836" y="255"/>
                    <a:pt x="848" y="243"/>
                    <a:pt x="859" y="230"/>
                  </a:cubicBezTo>
                  <a:cubicBezTo>
                    <a:pt x="868" y="218"/>
                    <a:pt x="878" y="205"/>
                    <a:pt x="884" y="191"/>
                  </a:cubicBezTo>
                  <a:cubicBezTo>
                    <a:pt x="888" y="182"/>
                    <a:pt x="893" y="171"/>
                    <a:pt x="890" y="161"/>
                  </a:cubicBezTo>
                  <a:cubicBezTo>
                    <a:pt x="890" y="161"/>
                    <a:pt x="889" y="161"/>
                    <a:pt x="889" y="162"/>
                  </a:cubicBezTo>
                  <a:cubicBezTo>
                    <a:pt x="890" y="172"/>
                    <a:pt x="885" y="183"/>
                    <a:pt x="880" y="193"/>
                  </a:cubicBezTo>
                  <a:cubicBezTo>
                    <a:pt x="873" y="206"/>
                    <a:pt x="864" y="220"/>
                    <a:pt x="854" y="231"/>
                  </a:cubicBezTo>
                  <a:cubicBezTo>
                    <a:pt x="844" y="242"/>
                    <a:pt x="833" y="252"/>
                    <a:pt x="822" y="261"/>
                  </a:cubicBezTo>
                  <a:cubicBezTo>
                    <a:pt x="816" y="265"/>
                    <a:pt x="810" y="270"/>
                    <a:pt x="804" y="274"/>
                  </a:cubicBezTo>
                  <a:cubicBezTo>
                    <a:pt x="801" y="277"/>
                    <a:pt x="798" y="280"/>
                    <a:pt x="793" y="282"/>
                  </a:cubicBezTo>
                  <a:cubicBezTo>
                    <a:pt x="789" y="280"/>
                    <a:pt x="784" y="279"/>
                    <a:pt x="779" y="278"/>
                  </a:cubicBezTo>
                  <a:cubicBezTo>
                    <a:pt x="773" y="276"/>
                    <a:pt x="767" y="275"/>
                    <a:pt x="761" y="274"/>
                  </a:cubicBezTo>
                  <a:cubicBezTo>
                    <a:pt x="763" y="273"/>
                    <a:pt x="765" y="272"/>
                    <a:pt x="766" y="271"/>
                  </a:cubicBezTo>
                  <a:cubicBezTo>
                    <a:pt x="772" y="267"/>
                    <a:pt x="777" y="262"/>
                    <a:pt x="781" y="257"/>
                  </a:cubicBezTo>
                  <a:cubicBezTo>
                    <a:pt x="786" y="252"/>
                    <a:pt x="790" y="247"/>
                    <a:pt x="794" y="241"/>
                  </a:cubicBezTo>
                  <a:cubicBezTo>
                    <a:pt x="797" y="236"/>
                    <a:pt x="801" y="231"/>
                    <a:pt x="804" y="226"/>
                  </a:cubicBezTo>
                  <a:cubicBezTo>
                    <a:pt x="807" y="221"/>
                    <a:pt x="810" y="215"/>
                    <a:pt x="814" y="210"/>
                  </a:cubicBezTo>
                  <a:cubicBezTo>
                    <a:pt x="814" y="209"/>
                    <a:pt x="813" y="208"/>
                    <a:pt x="812" y="209"/>
                  </a:cubicBezTo>
                  <a:cubicBezTo>
                    <a:pt x="809" y="213"/>
                    <a:pt x="805" y="218"/>
                    <a:pt x="802" y="222"/>
                  </a:cubicBezTo>
                  <a:cubicBezTo>
                    <a:pt x="800" y="227"/>
                    <a:pt x="798" y="232"/>
                    <a:pt x="795" y="237"/>
                  </a:cubicBezTo>
                  <a:cubicBezTo>
                    <a:pt x="791" y="243"/>
                    <a:pt x="786" y="248"/>
                    <a:pt x="782" y="253"/>
                  </a:cubicBezTo>
                  <a:cubicBezTo>
                    <a:pt x="776" y="259"/>
                    <a:pt x="767" y="270"/>
                    <a:pt x="758" y="272"/>
                  </a:cubicBezTo>
                  <a:cubicBezTo>
                    <a:pt x="760" y="270"/>
                    <a:pt x="761" y="268"/>
                    <a:pt x="762" y="267"/>
                  </a:cubicBezTo>
                  <a:cubicBezTo>
                    <a:pt x="767" y="261"/>
                    <a:pt x="771" y="255"/>
                    <a:pt x="774" y="249"/>
                  </a:cubicBezTo>
                  <a:cubicBezTo>
                    <a:pt x="777" y="245"/>
                    <a:pt x="779" y="242"/>
                    <a:pt x="782" y="238"/>
                  </a:cubicBezTo>
                  <a:cubicBezTo>
                    <a:pt x="785" y="235"/>
                    <a:pt x="787" y="231"/>
                    <a:pt x="789" y="227"/>
                  </a:cubicBezTo>
                  <a:cubicBezTo>
                    <a:pt x="790" y="224"/>
                    <a:pt x="793" y="221"/>
                    <a:pt x="794" y="217"/>
                  </a:cubicBezTo>
                  <a:cubicBezTo>
                    <a:pt x="797" y="213"/>
                    <a:pt x="798" y="209"/>
                    <a:pt x="801" y="205"/>
                  </a:cubicBezTo>
                  <a:cubicBezTo>
                    <a:pt x="802" y="205"/>
                    <a:pt x="801" y="204"/>
                    <a:pt x="800" y="204"/>
                  </a:cubicBezTo>
                  <a:cubicBezTo>
                    <a:pt x="798" y="207"/>
                    <a:pt x="796" y="209"/>
                    <a:pt x="795" y="212"/>
                  </a:cubicBezTo>
                  <a:cubicBezTo>
                    <a:pt x="793" y="216"/>
                    <a:pt x="792" y="220"/>
                    <a:pt x="790" y="223"/>
                  </a:cubicBezTo>
                  <a:cubicBezTo>
                    <a:pt x="787" y="227"/>
                    <a:pt x="785" y="230"/>
                    <a:pt x="783" y="233"/>
                  </a:cubicBezTo>
                  <a:cubicBezTo>
                    <a:pt x="781" y="236"/>
                    <a:pt x="779" y="239"/>
                    <a:pt x="778" y="242"/>
                  </a:cubicBezTo>
                  <a:cubicBezTo>
                    <a:pt x="773" y="248"/>
                    <a:pt x="768" y="254"/>
                    <a:pt x="763" y="260"/>
                  </a:cubicBezTo>
                  <a:cubicBezTo>
                    <a:pt x="760" y="264"/>
                    <a:pt x="758" y="267"/>
                    <a:pt x="754" y="270"/>
                  </a:cubicBezTo>
                  <a:cubicBezTo>
                    <a:pt x="753" y="270"/>
                    <a:pt x="753" y="270"/>
                    <a:pt x="753" y="270"/>
                  </a:cubicBezTo>
                  <a:cubicBezTo>
                    <a:pt x="756" y="266"/>
                    <a:pt x="758" y="261"/>
                    <a:pt x="761" y="256"/>
                  </a:cubicBezTo>
                  <a:cubicBezTo>
                    <a:pt x="761" y="256"/>
                    <a:pt x="760" y="256"/>
                    <a:pt x="760" y="256"/>
                  </a:cubicBezTo>
                  <a:cubicBezTo>
                    <a:pt x="758" y="258"/>
                    <a:pt x="757" y="260"/>
                    <a:pt x="756" y="262"/>
                  </a:cubicBezTo>
                  <a:cubicBezTo>
                    <a:pt x="756" y="260"/>
                    <a:pt x="757" y="259"/>
                    <a:pt x="757" y="258"/>
                  </a:cubicBezTo>
                  <a:cubicBezTo>
                    <a:pt x="758" y="257"/>
                    <a:pt x="758" y="255"/>
                    <a:pt x="759" y="253"/>
                  </a:cubicBezTo>
                  <a:cubicBezTo>
                    <a:pt x="759" y="253"/>
                    <a:pt x="760" y="253"/>
                    <a:pt x="760" y="253"/>
                  </a:cubicBezTo>
                  <a:cubicBezTo>
                    <a:pt x="765" y="242"/>
                    <a:pt x="771" y="232"/>
                    <a:pt x="777" y="223"/>
                  </a:cubicBezTo>
                  <a:cubicBezTo>
                    <a:pt x="782" y="217"/>
                    <a:pt x="786" y="210"/>
                    <a:pt x="789" y="203"/>
                  </a:cubicBezTo>
                  <a:cubicBezTo>
                    <a:pt x="791" y="199"/>
                    <a:pt x="793" y="195"/>
                    <a:pt x="795" y="192"/>
                  </a:cubicBezTo>
                  <a:cubicBezTo>
                    <a:pt x="797" y="188"/>
                    <a:pt x="798" y="185"/>
                    <a:pt x="800" y="182"/>
                  </a:cubicBezTo>
                  <a:cubicBezTo>
                    <a:pt x="800" y="180"/>
                    <a:pt x="798" y="179"/>
                    <a:pt x="798" y="181"/>
                  </a:cubicBezTo>
                  <a:cubicBezTo>
                    <a:pt x="794" y="188"/>
                    <a:pt x="791" y="196"/>
                    <a:pt x="786" y="204"/>
                  </a:cubicBezTo>
                  <a:cubicBezTo>
                    <a:pt x="782" y="211"/>
                    <a:pt x="777" y="218"/>
                    <a:pt x="773" y="225"/>
                  </a:cubicBezTo>
                  <a:cubicBezTo>
                    <a:pt x="770" y="229"/>
                    <a:pt x="767" y="234"/>
                    <a:pt x="764" y="238"/>
                  </a:cubicBezTo>
                  <a:cubicBezTo>
                    <a:pt x="766" y="234"/>
                    <a:pt x="767" y="230"/>
                    <a:pt x="768" y="226"/>
                  </a:cubicBezTo>
                  <a:cubicBezTo>
                    <a:pt x="769" y="222"/>
                    <a:pt x="771" y="219"/>
                    <a:pt x="773" y="215"/>
                  </a:cubicBezTo>
                  <a:cubicBezTo>
                    <a:pt x="775" y="211"/>
                    <a:pt x="776" y="206"/>
                    <a:pt x="779" y="201"/>
                  </a:cubicBezTo>
                  <a:cubicBezTo>
                    <a:pt x="779" y="201"/>
                    <a:pt x="779" y="200"/>
                    <a:pt x="779" y="201"/>
                  </a:cubicBezTo>
                  <a:cubicBezTo>
                    <a:pt x="775" y="205"/>
                    <a:pt x="774" y="211"/>
                    <a:pt x="771" y="216"/>
                  </a:cubicBezTo>
                  <a:cubicBezTo>
                    <a:pt x="770" y="218"/>
                    <a:pt x="769" y="220"/>
                    <a:pt x="769" y="221"/>
                  </a:cubicBezTo>
                  <a:cubicBezTo>
                    <a:pt x="769" y="220"/>
                    <a:pt x="769" y="219"/>
                    <a:pt x="769" y="219"/>
                  </a:cubicBezTo>
                  <a:cubicBezTo>
                    <a:pt x="769" y="217"/>
                    <a:pt x="769" y="215"/>
                    <a:pt x="770" y="213"/>
                  </a:cubicBezTo>
                  <a:cubicBezTo>
                    <a:pt x="772" y="209"/>
                    <a:pt x="773" y="204"/>
                    <a:pt x="775" y="200"/>
                  </a:cubicBezTo>
                  <a:cubicBezTo>
                    <a:pt x="777" y="194"/>
                    <a:pt x="779" y="187"/>
                    <a:pt x="782" y="182"/>
                  </a:cubicBezTo>
                  <a:cubicBezTo>
                    <a:pt x="785" y="177"/>
                    <a:pt x="788" y="173"/>
                    <a:pt x="790" y="167"/>
                  </a:cubicBezTo>
                  <a:cubicBezTo>
                    <a:pt x="791" y="162"/>
                    <a:pt x="793" y="157"/>
                    <a:pt x="796" y="151"/>
                  </a:cubicBezTo>
                  <a:cubicBezTo>
                    <a:pt x="796" y="151"/>
                    <a:pt x="795" y="151"/>
                    <a:pt x="795" y="151"/>
                  </a:cubicBezTo>
                  <a:cubicBezTo>
                    <a:pt x="792" y="156"/>
                    <a:pt x="791" y="161"/>
                    <a:pt x="788" y="166"/>
                  </a:cubicBezTo>
                  <a:cubicBezTo>
                    <a:pt x="786" y="169"/>
                    <a:pt x="785" y="172"/>
                    <a:pt x="783" y="175"/>
                  </a:cubicBezTo>
                  <a:cubicBezTo>
                    <a:pt x="782" y="178"/>
                    <a:pt x="782" y="181"/>
                    <a:pt x="780" y="183"/>
                  </a:cubicBezTo>
                  <a:cubicBezTo>
                    <a:pt x="777" y="188"/>
                    <a:pt x="775" y="194"/>
                    <a:pt x="772" y="199"/>
                  </a:cubicBezTo>
                  <a:cubicBezTo>
                    <a:pt x="772" y="201"/>
                    <a:pt x="771" y="204"/>
                    <a:pt x="770" y="206"/>
                  </a:cubicBezTo>
                  <a:cubicBezTo>
                    <a:pt x="770" y="203"/>
                    <a:pt x="769" y="200"/>
                    <a:pt x="769" y="198"/>
                  </a:cubicBezTo>
                  <a:cubicBezTo>
                    <a:pt x="770" y="192"/>
                    <a:pt x="774" y="186"/>
                    <a:pt x="775" y="181"/>
                  </a:cubicBezTo>
                  <a:cubicBezTo>
                    <a:pt x="777" y="172"/>
                    <a:pt x="780" y="165"/>
                    <a:pt x="785" y="157"/>
                  </a:cubicBezTo>
                  <a:cubicBezTo>
                    <a:pt x="785" y="157"/>
                    <a:pt x="784" y="156"/>
                    <a:pt x="784" y="157"/>
                  </a:cubicBezTo>
                  <a:cubicBezTo>
                    <a:pt x="777" y="162"/>
                    <a:pt x="774" y="172"/>
                    <a:pt x="773" y="180"/>
                  </a:cubicBezTo>
                  <a:cubicBezTo>
                    <a:pt x="772" y="184"/>
                    <a:pt x="772" y="187"/>
                    <a:pt x="770" y="191"/>
                  </a:cubicBezTo>
                  <a:cubicBezTo>
                    <a:pt x="769" y="192"/>
                    <a:pt x="769" y="192"/>
                    <a:pt x="769" y="193"/>
                  </a:cubicBezTo>
                  <a:cubicBezTo>
                    <a:pt x="768" y="191"/>
                    <a:pt x="768" y="188"/>
                    <a:pt x="768" y="186"/>
                  </a:cubicBezTo>
                  <a:cubicBezTo>
                    <a:pt x="768" y="186"/>
                    <a:pt x="768" y="185"/>
                    <a:pt x="768" y="185"/>
                  </a:cubicBezTo>
                  <a:cubicBezTo>
                    <a:pt x="769" y="183"/>
                    <a:pt x="769" y="180"/>
                    <a:pt x="770" y="178"/>
                  </a:cubicBezTo>
                  <a:cubicBezTo>
                    <a:pt x="772" y="172"/>
                    <a:pt x="774" y="166"/>
                    <a:pt x="776" y="160"/>
                  </a:cubicBezTo>
                  <a:cubicBezTo>
                    <a:pt x="777" y="159"/>
                    <a:pt x="775" y="158"/>
                    <a:pt x="775" y="159"/>
                  </a:cubicBezTo>
                  <a:cubicBezTo>
                    <a:pt x="772" y="166"/>
                    <a:pt x="770" y="173"/>
                    <a:pt x="767" y="180"/>
                  </a:cubicBezTo>
                  <a:cubicBezTo>
                    <a:pt x="767" y="180"/>
                    <a:pt x="767" y="180"/>
                    <a:pt x="766" y="181"/>
                  </a:cubicBezTo>
                  <a:cubicBezTo>
                    <a:pt x="766" y="178"/>
                    <a:pt x="765" y="176"/>
                    <a:pt x="764" y="173"/>
                  </a:cubicBezTo>
                  <a:cubicBezTo>
                    <a:pt x="764" y="173"/>
                    <a:pt x="764" y="173"/>
                    <a:pt x="764" y="173"/>
                  </a:cubicBezTo>
                  <a:cubicBezTo>
                    <a:pt x="764" y="171"/>
                    <a:pt x="764" y="170"/>
                    <a:pt x="764" y="169"/>
                  </a:cubicBezTo>
                  <a:cubicBezTo>
                    <a:pt x="765" y="166"/>
                    <a:pt x="765" y="163"/>
                    <a:pt x="765" y="160"/>
                  </a:cubicBezTo>
                  <a:cubicBezTo>
                    <a:pt x="766" y="153"/>
                    <a:pt x="767" y="148"/>
                    <a:pt x="769" y="142"/>
                  </a:cubicBezTo>
                  <a:cubicBezTo>
                    <a:pt x="770" y="141"/>
                    <a:pt x="769" y="141"/>
                    <a:pt x="768" y="141"/>
                  </a:cubicBezTo>
                  <a:cubicBezTo>
                    <a:pt x="764" y="148"/>
                    <a:pt x="765" y="154"/>
                    <a:pt x="763" y="161"/>
                  </a:cubicBezTo>
                  <a:cubicBezTo>
                    <a:pt x="763" y="162"/>
                    <a:pt x="762" y="164"/>
                    <a:pt x="762" y="165"/>
                  </a:cubicBezTo>
                  <a:cubicBezTo>
                    <a:pt x="759" y="158"/>
                    <a:pt x="756" y="149"/>
                    <a:pt x="749" y="145"/>
                  </a:cubicBezTo>
                  <a:cubicBezTo>
                    <a:pt x="747" y="143"/>
                    <a:pt x="746" y="143"/>
                    <a:pt x="743" y="143"/>
                  </a:cubicBezTo>
                  <a:cubicBezTo>
                    <a:pt x="741" y="142"/>
                    <a:pt x="742" y="137"/>
                    <a:pt x="741" y="136"/>
                  </a:cubicBezTo>
                  <a:cubicBezTo>
                    <a:pt x="739" y="133"/>
                    <a:pt x="738" y="132"/>
                    <a:pt x="736" y="132"/>
                  </a:cubicBezTo>
                  <a:cubicBezTo>
                    <a:pt x="736" y="128"/>
                    <a:pt x="740" y="124"/>
                    <a:pt x="743" y="122"/>
                  </a:cubicBezTo>
                  <a:close/>
                  <a:moveTo>
                    <a:pt x="684" y="129"/>
                  </a:moveTo>
                  <a:cubicBezTo>
                    <a:pt x="692" y="127"/>
                    <a:pt x="700" y="126"/>
                    <a:pt x="708" y="126"/>
                  </a:cubicBezTo>
                  <a:cubicBezTo>
                    <a:pt x="712" y="126"/>
                    <a:pt x="716" y="126"/>
                    <a:pt x="719" y="126"/>
                  </a:cubicBezTo>
                  <a:cubicBezTo>
                    <a:pt x="722" y="127"/>
                    <a:pt x="725" y="128"/>
                    <a:pt x="726" y="130"/>
                  </a:cubicBezTo>
                  <a:cubicBezTo>
                    <a:pt x="726" y="131"/>
                    <a:pt x="727" y="132"/>
                    <a:pt x="727" y="132"/>
                  </a:cubicBezTo>
                  <a:cubicBezTo>
                    <a:pt x="730" y="135"/>
                    <a:pt x="737" y="133"/>
                    <a:pt x="738" y="139"/>
                  </a:cubicBezTo>
                  <a:cubicBezTo>
                    <a:pt x="738" y="142"/>
                    <a:pt x="739" y="146"/>
                    <a:pt x="743" y="146"/>
                  </a:cubicBezTo>
                  <a:cubicBezTo>
                    <a:pt x="750" y="146"/>
                    <a:pt x="753" y="155"/>
                    <a:pt x="756" y="160"/>
                  </a:cubicBezTo>
                  <a:cubicBezTo>
                    <a:pt x="761" y="172"/>
                    <a:pt x="765" y="186"/>
                    <a:pt x="766" y="199"/>
                  </a:cubicBezTo>
                  <a:cubicBezTo>
                    <a:pt x="767" y="216"/>
                    <a:pt x="763" y="230"/>
                    <a:pt x="758" y="245"/>
                  </a:cubicBezTo>
                  <a:cubicBezTo>
                    <a:pt x="755" y="254"/>
                    <a:pt x="752" y="266"/>
                    <a:pt x="745" y="273"/>
                  </a:cubicBezTo>
                  <a:cubicBezTo>
                    <a:pt x="745" y="273"/>
                    <a:pt x="745" y="273"/>
                    <a:pt x="745" y="273"/>
                  </a:cubicBezTo>
                  <a:cubicBezTo>
                    <a:pt x="742" y="275"/>
                    <a:pt x="740" y="278"/>
                    <a:pt x="737" y="280"/>
                  </a:cubicBezTo>
                  <a:cubicBezTo>
                    <a:pt x="734" y="282"/>
                    <a:pt x="732" y="284"/>
                    <a:pt x="730" y="286"/>
                  </a:cubicBezTo>
                  <a:cubicBezTo>
                    <a:pt x="726" y="291"/>
                    <a:pt x="722" y="296"/>
                    <a:pt x="718" y="300"/>
                  </a:cubicBezTo>
                  <a:cubicBezTo>
                    <a:pt x="709" y="309"/>
                    <a:pt x="699" y="316"/>
                    <a:pt x="689" y="324"/>
                  </a:cubicBezTo>
                  <a:cubicBezTo>
                    <a:pt x="684" y="329"/>
                    <a:pt x="679" y="334"/>
                    <a:pt x="673" y="338"/>
                  </a:cubicBezTo>
                  <a:cubicBezTo>
                    <a:pt x="668" y="342"/>
                    <a:pt x="663" y="345"/>
                    <a:pt x="657" y="349"/>
                  </a:cubicBezTo>
                  <a:cubicBezTo>
                    <a:pt x="649" y="355"/>
                    <a:pt x="642" y="363"/>
                    <a:pt x="635" y="372"/>
                  </a:cubicBezTo>
                  <a:cubicBezTo>
                    <a:pt x="635" y="372"/>
                    <a:pt x="635" y="372"/>
                    <a:pt x="635" y="372"/>
                  </a:cubicBezTo>
                  <a:cubicBezTo>
                    <a:pt x="635" y="372"/>
                    <a:pt x="634" y="371"/>
                    <a:pt x="633" y="371"/>
                  </a:cubicBezTo>
                  <a:cubicBezTo>
                    <a:pt x="630" y="368"/>
                    <a:pt x="627" y="365"/>
                    <a:pt x="623" y="365"/>
                  </a:cubicBezTo>
                  <a:cubicBezTo>
                    <a:pt x="628" y="357"/>
                    <a:pt x="634" y="350"/>
                    <a:pt x="642" y="345"/>
                  </a:cubicBezTo>
                  <a:cubicBezTo>
                    <a:pt x="646" y="342"/>
                    <a:pt x="650" y="339"/>
                    <a:pt x="655" y="337"/>
                  </a:cubicBezTo>
                  <a:cubicBezTo>
                    <a:pt x="659" y="335"/>
                    <a:pt x="664" y="334"/>
                    <a:pt x="668" y="332"/>
                  </a:cubicBezTo>
                  <a:cubicBezTo>
                    <a:pt x="674" y="327"/>
                    <a:pt x="679" y="319"/>
                    <a:pt x="684" y="313"/>
                  </a:cubicBezTo>
                  <a:cubicBezTo>
                    <a:pt x="689" y="305"/>
                    <a:pt x="695" y="296"/>
                    <a:pt x="704" y="291"/>
                  </a:cubicBezTo>
                  <a:cubicBezTo>
                    <a:pt x="711" y="288"/>
                    <a:pt x="719" y="286"/>
                    <a:pt x="726" y="283"/>
                  </a:cubicBezTo>
                  <a:cubicBezTo>
                    <a:pt x="732" y="280"/>
                    <a:pt x="737" y="274"/>
                    <a:pt x="741" y="268"/>
                  </a:cubicBezTo>
                  <a:cubicBezTo>
                    <a:pt x="745" y="263"/>
                    <a:pt x="748" y="258"/>
                    <a:pt x="750" y="252"/>
                  </a:cubicBezTo>
                  <a:cubicBezTo>
                    <a:pt x="751" y="248"/>
                    <a:pt x="754" y="243"/>
                    <a:pt x="752" y="240"/>
                  </a:cubicBezTo>
                  <a:cubicBezTo>
                    <a:pt x="752" y="239"/>
                    <a:pt x="751" y="240"/>
                    <a:pt x="751" y="241"/>
                  </a:cubicBezTo>
                  <a:cubicBezTo>
                    <a:pt x="752" y="245"/>
                    <a:pt x="747" y="253"/>
                    <a:pt x="746" y="256"/>
                  </a:cubicBezTo>
                  <a:cubicBezTo>
                    <a:pt x="741" y="263"/>
                    <a:pt x="737" y="270"/>
                    <a:pt x="731" y="275"/>
                  </a:cubicBezTo>
                  <a:cubicBezTo>
                    <a:pt x="725" y="281"/>
                    <a:pt x="717" y="282"/>
                    <a:pt x="710" y="285"/>
                  </a:cubicBezTo>
                  <a:cubicBezTo>
                    <a:pt x="703" y="287"/>
                    <a:pt x="697" y="291"/>
                    <a:pt x="692" y="296"/>
                  </a:cubicBezTo>
                  <a:cubicBezTo>
                    <a:pt x="686" y="303"/>
                    <a:pt x="681" y="310"/>
                    <a:pt x="675" y="317"/>
                  </a:cubicBezTo>
                  <a:cubicBezTo>
                    <a:pt x="673" y="321"/>
                    <a:pt x="670" y="326"/>
                    <a:pt x="666" y="328"/>
                  </a:cubicBezTo>
                  <a:cubicBezTo>
                    <a:pt x="664" y="329"/>
                    <a:pt x="662" y="330"/>
                    <a:pt x="661" y="331"/>
                  </a:cubicBezTo>
                  <a:cubicBezTo>
                    <a:pt x="666" y="325"/>
                    <a:pt x="669" y="319"/>
                    <a:pt x="674" y="314"/>
                  </a:cubicBezTo>
                  <a:cubicBezTo>
                    <a:pt x="679" y="310"/>
                    <a:pt x="682" y="304"/>
                    <a:pt x="687" y="300"/>
                  </a:cubicBezTo>
                  <a:cubicBezTo>
                    <a:pt x="690" y="296"/>
                    <a:pt x="694" y="291"/>
                    <a:pt x="698" y="287"/>
                  </a:cubicBezTo>
                  <a:cubicBezTo>
                    <a:pt x="698" y="287"/>
                    <a:pt x="697" y="286"/>
                    <a:pt x="697" y="287"/>
                  </a:cubicBezTo>
                  <a:cubicBezTo>
                    <a:pt x="692" y="291"/>
                    <a:pt x="689" y="296"/>
                    <a:pt x="685" y="301"/>
                  </a:cubicBezTo>
                  <a:cubicBezTo>
                    <a:pt x="681" y="305"/>
                    <a:pt x="677" y="309"/>
                    <a:pt x="673" y="313"/>
                  </a:cubicBezTo>
                  <a:cubicBezTo>
                    <a:pt x="666" y="319"/>
                    <a:pt x="662" y="328"/>
                    <a:pt x="654" y="333"/>
                  </a:cubicBezTo>
                  <a:cubicBezTo>
                    <a:pt x="654" y="333"/>
                    <a:pt x="654" y="333"/>
                    <a:pt x="654" y="333"/>
                  </a:cubicBezTo>
                  <a:cubicBezTo>
                    <a:pt x="656" y="331"/>
                    <a:pt x="657" y="329"/>
                    <a:pt x="659" y="327"/>
                  </a:cubicBezTo>
                  <a:cubicBezTo>
                    <a:pt x="663" y="322"/>
                    <a:pt x="667" y="317"/>
                    <a:pt x="671" y="312"/>
                  </a:cubicBezTo>
                  <a:cubicBezTo>
                    <a:pt x="671" y="312"/>
                    <a:pt x="670" y="311"/>
                    <a:pt x="670" y="312"/>
                  </a:cubicBezTo>
                  <a:cubicBezTo>
                    <a:pt x="667" y="317"/>
                    <a:pt x="662" y="321"/>
                    <a:pt x="658" y="326"/>
                  </a:cubicBezTo>
                  <a:cubicBezTo>
                    <a:pt x="655" y="329"/>
                    <a:pt x="653" y="333"/>
                    <a:pt x="649" y="335"/>
                  </a:cubicBezTo>
                  <a:cubicBezTo>
                    <a:pt x="648" y="336"/>
                    <a:pt x="648" y="336"/>
                    <a:pt x="648" y="336"/>
                  </a:cubicBezTo>
                  <a:cubicBezTo>
                    <a:pt x="646" y="337"/>
                    <a:pt x="643" y="339"/>
                    <a:pt x="641" y="340"/>
                  </a:cubicBezTo>
                  <a:cubicBezTo>
                    <a:pt x="642" y="339"/>
                    <a:pt x="644" y="337"/>
                    <a:pt x="645" y="335"/>
                  </a:cubicBezTo>
                  <a:cubicBezTo>
                    <a:pt x="645" y="335"/>
                    <a:pt x="645" y="335"/>
                    <a:pt x="645" y="335"/>
                  </a:cubicBezTo>
                  <a:cubicBezTo>
                    <a:pt x="641" y="339"/>
                    <a:pt x="637" y="342"/>
                    <a:pt x="633" y="346"/>
                  </a:cubicBezTo>
                  <a:cubicBezTo>
                    <a:pt x="630" y="349"/>
                    <a:pt x="626" y="352"/>
                    <a:pt x="623" y="356"/>
                  </a:cubicBezTo>
                  <a:cubicBezTo>
                    <a:pt x="623" y="356"/>
                    <a:pt x="623" y="355"/>
                    <a:pt x="623" y="354"/>
                  </a:cubicBezTo>
                  <a:cubicBezTo>
                    <a:pt x="624" y="354"/>
                    <a:pt x="624" y="353"/>
                    <a:pt x="625" y="352"/>
                  </a:cubicBezTo>
                  <a:cubicBezTo>
                    <a:pt x="627" y="350"/>
                    <a:pt x="629" y="347"/>
                    <a:pt x="631" y="345"/>
                  </a:cubicBezTo>
                  <a:cubicBezTo>
                    <a:pt x="632" y="343"/>
                    <a:pt x="633" y="341"/>
                    <a:pt x="634" y="339"/>
                  </a:cubicBezTo>
                  <a:cubicBezTo>
                    <a:pt x="635" y="339"/>
                    <a:pt x="635" y="339"/>
                    <a:pt x="635" y="338"/>
                  </a:cubicBezTo>
                  <a:cubicBezTo>
                    <a:pt x="636" y="337"/>
                    <a:pt x="636" y="336"/>
                    <a:pt x="637" y="335"/>
                  </a:cubicBezTo>
                  <a:cubicBezTo>
                    <a:pt x="641" y="330"/>
                    <a:pt x="644" y="325"/>
                    <a:pt x="648" y="320"/>
                  </a:cubicBezTo>
                  <a:cubicBezTo>
                    <a:pt x="648" y="320"/>
                    <a:pt x="648" y="320"/>
                    <a:pt x="647" y="320"/>
                  </a:cubicBezTo>
                  <a:cubicBezTo>
                    <a:pt x="644" y="323"/>
                    <a:pt x="642" y="326"/>
                    <a:pt x="640" y="330"/>
                  </a:cubicBezTo>
                  <a:cubicBezTo>
                    <a:pt x="643" y="324"/>
                    <a:pt x="646" y="319"/>
                    <a:pt x="649" y="313"/>
                  </a:cubicBezTo>
                  <a:cubicBezTo>
                    <a:pt x="654" y="306"/>
                    <a:pt x="659" y="299"/>
                    <a:pt x="664" y="291"/>
                  </a:cubicBezTo>
                  <a:cubicBezTo>
                    <a:pt x="664" y="291"/>
                    <a:pt x="663" y="290"/>
                    <a:pt x="663" y="290"/>
                  </a:cubicBezTo>
                  <a:cubicBezTo>
                    <a:pt x="657" y="298"/>
                    <a:pt x="652" y="306"/>
                    <a:pt x="647" y="314"/>
                  </a:cubicBezTo>
                  <a:cubicBezTo>
                    <a:pt x="642" y="322"/>
                    <a:pt x="637" y="329"/>
                    <a:pt x="634" y="337"/>
                  </a:cubicBezTo>
                  <a:cubicBezTo>
                    <a:pt x="632" y="340"/>
                    <a:pt x="630" y="342"/>
                    <a:pt x="628" y="345"/>
                  </a:cubicBezTo>
                  <a:cubicBezTo>
                    <a:pt x="627" y="346"/>
                    <a:pt x="626" y="348"/>
                    <a:pt x="624" y="349"/>
                  </a:cubicBezTo>
                  <a:cubicBezTo>
                    <a:pt x="629" y="340"/>
                    <a:pt x="633" y="331"/>
                    <a:pt x="638" y="322"/>
                  </a:cubicBezTo>
                  <a:cubicBezTo>
                    <a:pt x="641" y="317"/>
                    <a:pt x="643" y="312"/>
                    <a:pt x="646" y="308"/>
                  </a:cubicBezTo>
                  <a:cubicBezTo>
                    <a:pt x="648" y="303"/>
                    <a:pt x="651" y="299"/>
                    <a:pt x="653" y="295"/>
                  </a:cubicBezTo>
                  <a:cubicBezTo>
                    <a:pt x="653" y="294"/>
                    <a:pt x="653" y="294"/>
                    <a:pt x="653" y="294"/>
                  </a:cubicBezTo>
                  <a:cubicBezTo>
                    <a:pt x="645" y="303"/>
                    <a:pt x="642" y="315"/>
                    <a:pt x="635" y="325"/>
                  </a:cubicBezTo>
                  <a:cubicBezTo>
                    <a:pt x="631" y="331"/>
                    <a:pt x="626" y="337"/>
                    <a:pt x="624" y="345"/>
                  </a:cubicBezTo>
                  <a:cubicBezTo>
                    <a:pt x="625" y="341"/>
                    <a:pt x="626" y="337"/>
                    <a:pt x="627" y="334"/>
                  </a:cubicBezTo>
                  <a:cubicBezTo>
                    <a:pt x="632" y="323"/>
                    <a:pt x="638" y="314"/>
                    <a:pt x="642" y="303"/>
                  </a:cubicBezTo>
                  <a:cubicBezTo>
                    <a:pt x="643" y="302"/>
                    <a:pt x="641" y="302"/>
                    <a:pt x="640" y="303"/>
                  </a:cubicBezTo>
                  <a:cubicBezTo>
                    <a:pt x="636" y="314"/>
                    <a:pt x="628" y="324"/>
                    <a:pt x="624" y="335"/>
                  </a:cubicBezTo>
                  <a:cubicBezTo>
                    <a:pt x="622" y="340"/>
                    <a:pt x="621" y="346"/>
                    <a:pt x="620" y="351"/>
                  </a:cubicBezTo>
                  <a:cubicBezTo>
                    <a:pt x="620" y="351"/>
                    <a:pt x="619" y="350"/>
                    <a:pt x="619" y="350"/>
                  </a:cubicBezTo>
                  <a:cubicBezTo>
                    <a:pt x="619" y="350"/>
                    <a:pt x="619" y="349"/>
                    <a:pt x="619" y="349"/>
                  </a:cubicBezTo>
                  <a:cubicBezTo>
                    <a:pt x="620" y="347"/>
                    <a:pt x="620" y="344"/>
                    <a:pt x="620" y="341"/>
                  </a:cubicBezTo>
                  <a:cubicBezTo>
                    <a:pt x="621" y="335"/>
                    <a:pt x="624" y="329"/>
                    <a:pt x="626" y="324"/>
                  </a:cubicBezTo>
                  <a:cubicBezTo>
                    <a:pt x="631" y="313"/>
                    <a:pt x="637" y="302"/>
                    <a:pt x="640" y="290"/>
                  </a:cubicBezTo>
                  <a:cubicBezTo>
                    <a:pt x="640" y="290"/>
                    <a:pt x="640" y="290"/>
                    <a:pt x="640" y="290"/>
                  </a:cubicBezTo>
                  <a:cubicBezTo>
                    <a:pt x="634" y="303"/>
                    <a:pt x="628" y="315"/>
                    <a:pt x="622" y="328"/>
                  </a:cubicBezTo>
                  <a:cubicBezTo>
                    <a:pt x="622" y="329"/>
                    <a:pt x="622" y="330"/>
                    <a:pt x="621" y="330"/>
                  </a:cubicBezTo>
                  <a:cubicBezTo>
                    <a:pt x="622" y="324"/>
                    <a:pt x="625" y="319"/>
                    <a:pt x="627" y="313"/>
                  </a:cubicBezTo>
                  <a:cubicBezTo>
                    <a:pt x="629" y="310"/>
                    <a:pt x="629" y="307"/>
                    <a:pt x="630" y="304"/>
                  </a:cubicBezTo>
                  <a:cubicBezTo>
                    <a:pt x="632" y="300"/>
                    <a:pt x="634" y="296"/>
                    <a:pt x="635" y="292"/>
                  </a:cubicBezTo>
                  <a:cubicBezTo>
                    <a:pt x="636" y="291"/>
                    <a:pt x="635" y="291"/>
                    <a:pt x="635" y="291"/>
                  </a:cubicBezTo>
                  <a:cubicBezTo>
                    <a:pt x="632" y="296"/>
                    <a:pt x="631" y="301"/>
                    <a:pt x="629" y="306"/>
                  </a:cubicBezTo>
                  <a:cubicBezTo>
                    <a:pt x="627" y="309"/>
                    <a:pt x="625" y="312"/>
                    <a:pt x="624" y="315"/>
                  </a:cubicBezTo>
                  <a:cubicBezTo>
                    <a:pt x="623" y="318"/>
                    <a:pt x="622" y="320"/>
                    <a:pt x="621" y="323"/>
                  </a:cubicBezTo>
                  <a:cubicBezTo>
                    <a:pt x="621" y="321"/>
                    <a:pt x="621" y="319"/>
                    <a:pt x="621" y="317"/>
                  </a:cubicBezTo>
                  <a:cubicBezTo>
                    <a:pt x="623" y="313"/>
                    <a:pt x="624" y="309"/>
                    <a:pt x="625" y="305"/>
                  </a:cubicBezTo>
                  <a:cubicBezTo>
                    <a:pt x="625" y="305"/>
                    <a:pt x="625" y="305"/>
                    <a:pt x="624" y="305"/>
                  </a:cubicBezTo>
                  <a:cubicBezTo>
                    <a:pt x="623" y="307"/>
                    <a:pt x="622" y="310"/>
                    <a:pt x="621" y="313"/>
                  </a:cubicBezTo>
                  <a:cubicBezTo>
                    <a:pt x="622" y="308"/>
                    <a:pt x="622" y="303"/>
                    <a:pt x="623" y="298"/>
                  </a:cubicBezTo>
                  <a:cubicBezTo>
                    <a:pt x="623" y="298"/>
                    <a:pt x="623" y="298"/>
                    <a:pt x="623" y="298"/>
                  </a:cubicBezTo>
                  <a:cubicBezTo>
                    <a:pt x="623" y="298"/>
                    <a:pt x="623" y="298"/>
                    <a:pt x="623" y="298"/>
                  </a:cubicBezTo>
                  <a:cubicBezTo>
                    <a:pt x="624" y="297"/>
                    <a:pt x="624" y="295"/>
                    <a:pt x="625" y="293"/>
                  </a:cubicBezTo>
                  <a:cubicBezTo>
                    <a:pt x="626" y="291"/>
                    <a:pt x="627" y="289"/>
                    <a:pt x="628" y="287"/>
                  </a:cubicBezTo>
                  <a:cubicBezTo>
                    <a:pt x="630" y="283"/>
                    <a:pt x="631" y="280"/>
                    <a:pt x="631" y="277"/>
                  </a:cubicBezTo>
                  <a:cubicBezTo>
                    <a:pt x="631" y="276"/>
                    <a:pt x="631" y="276"/>
                    <a:pt x="630" y="277"/>
                  </a:cubicBezTo>
                  <a:cubicBezTo>
                    <a:pt x="629" y="281"/>
                    <a:pt x="627" y="285"/>
                    <a:pt x="625" y="289"/>
                  </a:cubicBezTo>
                  <a:cubicBezTo>
                    <a:pt x="624" y="291"/>
                    <a:pt x="623" y="292"/>
                    <a:pt x="623" y="294"/>
                  </a:cubicBezTo>
                  <a:cubicBezTo>
                    <a:pt x="623" y="292"/>
                    <a:pt x="623" y="289"/>
                    <a:pt x="623" y="286"/>
                  </a:cubicBezTo>
                  <a:cubicBezTo>
                    <a:pt x="624" y="286"/>
                    <a:pt x="624" y="286"/>
                    <a:pt x="624" y="286"/>
                  </a:cubicBezTo>
                  <a:cubicBezTo>
                    <a:pt x="625" y="282"/>
                    <a:pt x="627" y="279"/>
                    <a:pt x="628" y="276"/>
                  </a:cubicBezTo>
                  <a:cubicBezTo>
                    <a:pt x="628" y="275"/>
                    <a:pt x="628" y="275"/>
                    <a:pt x="627" y="275"/>
                  </a:cubicBezTo>
                  <a:cubicBezTo>
                    <a:pt x="626" y="277"/>
                    <a:pt x="625" y="280"/>
                    <a:pt x="624" y="282"/>
                  </a:cubicBezTo>
                  <a:cubicBezTo>
                    <a:pt x="624" y="280"/>
                    <a:pt x="624" y="278"/>
                    <a:pt x="624" y="276"/>
                  </a:cubicBezTo>
                  <a:cubicBezTo>
                    <a:pt x="624" y="267"/>
                    <a:pt x="624" y="257"/>
                    <a:pt x="622" y="247"/>
                  </a:cubicBezTo>
                  <a:cubicBezTo>
                    <a:pt x="624" y="245"/>
                    <a:pt x="622" y="243"/>
                    <a:pt x="623" y="241"/>
                  </a:cubicBezTo>
                  <a:cubicBezTo>
                    <a:pt x="623" y="239"/>
                    <a:pt x="623" y="238"/>
                    <a:pt x="623" y="237"/>
                  </a:cubicBezTo>
                  <a:cubicBezTo>
                    <a:pt x="623" y="235"/>
                    <a:pt x="623" y="234"/>
                    <a:pt x="623" y="233"/>
                  </a:cubicBezTo>
                  <a:cubicBezTo>
                    <a:pt x="623" y="232"/>
                    <a:pt x="622" y="232"/>
                    <a:pt x="622" y="233"/>
                  </a:cubicBezTo>
                  <a:cubicBezTo>
                    <a:pt x="622" y="234"/>
                    <a:pt x="621" y="236"/>
                    <a:pt x="621" y="237"/>
                  </a:cubicBezTo>
                  <a:cubicBezTo>
                    <a:pt x="621" y="238"/>
                    <a:pt x="622" y="239"/>
                    <a:pt x="622" y="241"/>
                  </a:cubicBezTo>
                  <a:cubicBezTo>
                    <a:pt x="622" y="242"/>
                    <a:pt x="622" y="243"/>
                    <a:pt x="621" y="244"/>
                  </a:cubicBezTo>
                  <a:cubicBezTo>
                    <a:pt x="620" y="239"/>
                    <a:pt x="619" y="234"/>
                    <a:pt x="617" y="229"/>
                  </a:cubicBezTo>
                  <a:cubicBezTo>
                    <a:pt x="613" y="218"/>
                    <a:pt x="607" y="206"/>
                    <a:pt x="601" y="196"/>
                  </a:cubicBezTo>
                  <a:cubicBezTo>
                    <a:pt x="601" y="193"/>
                    <a:pt x="605" y="190"/>
                    <a:pt x="606" y="187"/>
                  </a:cubicBezTo>
                  <a:cubicBezTo>
                    <a:pt x="609" y="184"/>
                    <a:pt x="611" y="180"/>
                    <a:pt x="614" y="177"/>
                  </a:cubicBezTo>
                  <a:cubicBezTo>
                    <a:pt x="619" y="170"/>
                    <a:pt x="624" y="163"/>
                    <a:pt x="631" y="157"/>
                  </a:cubicBezTo>
                  <a:cubicBezTo>
                    <a:pt x="636" y="152"/>
                    <a:pt x="641" y="147"/>
                    <a:pt x="648" y="144"/>
                  </a:cubicBezTo>
                  <a:cubicBezTo>
                    <a:pt x="653" y="141"/>
                    <a:pt x="657" y="139"/>
                    <a:pt x="662" y="136"/>
                  </a:cubicBezTo>
                  <a:cubicBezTo>
                    <a:pt x="668" y="130"/>
                    <a:pt x="676" y="130"/>
                    <a:pt x="684" y="129"/>
                  </a:cubicBezTo>
                  <a:close/>
                  <a:moveTo>
                    <a:pt x="538" y="132"/>
                  </a:moveTo>
                  <a:cubicBezTo>
                    <a:pt x="540" y="130"/>
                    <a:pt x="541" y="129"/>
                    <a:pt x="542" y="128"/>
                  </a:cubicBezTo>
                  <a:cubicBezTo>
                    <a:pt x="547" y="123"/>
                    <a:pt x="552" y="119"/>
                    <a:pt x="558" y="116"/>
                  </a:cubicBezTo>
                  <a:cubicBezTo>
                    <a:pt x="570" y="111"/>
                    <a:pt x="582" y="109"/>
                    <a:pt x="595" y="110"/>
                  </a:cubicBezTo>
                  <a:cubicBezTo>
                    <a:pt x="596" y="110"/>
                    <a:pt x="597" y="110"/>
                    <a:pt x="598" y="110"/>
                  </a:cubicBezTo>
                  <a:cubicBezTo>
                    <a:pt x="598" y="110"/>
                    <a:pt x="598" y="110"/>
                    <a:pt x="598" y="110"/>
                  </a:cubicBezTo>
                  <a:cubicBezTo>
                    <a:pt x="585" y="110"/>
                    <a:pt x="570" y="113"/>
                    <a:pt x="560" y="121"/>
                  </a:cubicBezTo>
                  <a:cubicBezTo>
                    <a:pt x="559" y="122"/>
                    <a:pt x="560" y="123"/>
                    <a:pt x="561" y="122"/>
                  </a:cubicBezTo>
                  <a:cubicBezTo>
                    <a:pt x="574" y="118"/>
                    <a:pt x="586" y="112"/>
                    <a:pt x="601" y="113"/>
                  </a:cubicBezTo>
                  <a:cubicBezTo>
                    <a:pt x="608" y="113"/>
                    <a:pt x="615" y="115"/>
                    <a:pt x="622" y="117"/>
                  </a:cubicBezTo>
                  <a:cubicBezTo>
                    <a:pt x="628" y="119"/>
                    <a:pt x="633" y="124"/>
                    <a:pt x="639" y="124"/>
                  </a:cubicBezTo>
                  <a:cubicBezTo>
                    <a:pt x="639" y="124"/>
                    <a:pt x="639" y="124"/>
                    <a:pt x="639" y="124"/>
                  </a:cubicBezTo>
                  <a:cubicBezTo>
                    <a:pt x="635" y="122"/>
                    <a:pt x="632" y="119"/>
                    <a:pt x="628" y="117"/>
                  </a:cubicBezTo>
                  <a:cubicBezTo>
                    <a:pt x="625" y="115"/>
                    <a:pt x="621" y="114"/>
                    <a:pt x="618" y="113"/>
                  </a:cubicBezTo>
                  <a:cubicBezTo>
                    <a:pt x="613" y="112"/>
                    <a:pt x="609" y="111"/>
                    <a:pt x="604" y="110"/>
                  </a:cubicBezTo>
                  <a:cubicBezTo>
                    <a:pt x="614" y="111"/>
                    <a:pt x="623" y="113"/>
                    <a:pt x="633" y="116"/>
                  </a:cubicBezTo>
                  <a:cubicBezTo>
                    <a:pt x="640" y="119"/>
                    <a:pt x="647" y="122"/>
                    <a:pt x="653" y="125"/>
                  </a:cubicBezTo>
                  <a:cubicBezTo>
                    <a:pt x="656" y="127"/>
                    <a:pt x="659" y="129"/>
                    <a:pt x="662" y="130"/>
                  </a:cubicBezTo>
                  <a:cubicBezTo>
                    <a:pt x="661" y="131"/>
                    <a:pt x="659" y="132"/>
                    <a:pt x="658" y="134"/>
                  </a:cubicBezTo>
                  <a:cubicBezTo>
                    <a:pt x="653" y="138"/>
                    <a:pt x="646" y="140"/>
                    <a:pt x="640" y="144"/>
                  </a:cubicBezTo>
                  <a:cubicBezTo>
                    <a:pt x="635" y="148"/>
                    <a:pt x="630" y="152"/>
                    <a:pt x="625" y="157"/>
                  </a:cubicBezTo>
                  <a:cubicBezTo>
                    <a:pt x="622" y="160"/>
                    <a:pt x="619" y="164"/>
                    <a:pt x="616" y="168"/>
                  </a:cubicBezTo>
                  <a:cubicBezTo>
                    <a:pt x="616" y="166"/>
                    <a:pt x="616" y="164"/>
                    <a:pt x="616" y="163"/>
                  </a:cubicBezTo>
                  <a:cubicBezTo>
                    <a:pt x="616" y="160"/>
                    <a:pt x="616" y="156"/>
                    <a:pt x="617" y="153"/>
                  </a:cubicBezTo>
                  <a:cubicBezTo>
                    <a:pt x="617" y="153"/>
                    <a:pt x="616" y="152"/>
                    <a:pt x="616" y="153"/>
                  </a:cubicBezTo>
                  <a:cubicBezTo>
                    <a:pt x="615" y="156"/>
                    <a:pt x="614" y="159"/>
                    <a:pt x="613" y="163"/>
                  </a:cubicBezTo>
                  <a:cubicBezTo>
                    <a:pt x="613" y="165"/>
                    <a:pt x="613" y="168"/>
                    <a:pt x="614" y="170"/>
                  </a:cubicBezTo>
                  <a:cubicBezTo>
                    <a:pt x="612" y="172"/>
                    <a:pt x="611" y="174"/>
                    <a:pt x="609" y="177"/>
                  </a:cubicBezTo>
                  <a:cubicBezTo>
                    <a:pt x="609" y="178"/>
                    <a:pt x="608" y="178"/>
                    <a:pt x="607" y="179"/>
                  </a:cubicBezTo>
                  <a:cubicBezTo>
                    <a:pt x="607" y="178"/>
                    <a:pt x="607" y="176"/>
                    <a:pt x="607" y="175"/>
                  </a:cubicBezTo>
                  <a:cubicBezTo>
                    <a:pt x="607" y="171"/>
                    <a:pt x="606" y="167"/>
                    <a:pt x="607" y="163"/>
                  </a:cubicBezTo>
                  <a:cubicBezTo>
                    <a:pt x="607" y="162"/>
                    <a:pt x="606" y="162"/>
                    <a:pt x="605" y="163"/>
                  </a:cubicBezTo>
                  <a:cubicBezTo>
                    <a:pt x="605" y="166"/>
                    <a:pt x="604" y="170"/>
                    <a:pt x="604" y="173"/>
                  </a:cubicBezTo>
                  <a:cubicBezTo>
                    <a:pt x="604" y="175"/>
                    <a:pt x="605" y="177"/>
                    <a:pt x="604" y="179"/>
                  </a:cubicBezTo>
                  <a:cubicBezTo>
                    <a:pt x="604" y="181"/>
                    <a:pt x="604" y="182"/>
                    <a:pt x="604" y="184"/>
                  </a:cubicBezTo>
                  <a:cubicBezTo>
                    <a:pt x="604" y="184"/>
                    <a:pt x="604" y="184"/>
                    <a:pt x="604" y="184"/>
                  </a:cubicBezTo>
                  <a:cubicBezTo>
                    <a:pt x="603" y="185"/>
                    <a:pt x="603" y="186"/>
                    <a:pt x="602" y="186"/>
                  </a:cubicBezTo>
                  <a:cubicBezTo>
                    <a:pt x="602" y="182"/>
                    <a:pt x="601" y="178"/>
                    <a:pt x="600" y="174"/>
                  </a:cubicBezTo>
                  <a:cubicBezTo>
                    <a:pt x="600" y="170"/>
                    <a:pt x="600" y="166"/>
                    <a:pt x="600" y="162"/>
                  </a:cubicBezTo>
                  <a:cubicBezTo>
                    <a:pt x="600" y="157"/>
                    <a:pt x="599" y="153"/>
                    <a:pt x="600" y="148"/>
                  </a:cubicBezTo>
                  <a:cubicBezTo>
                    <a:pt x="600" y="144"/>
                    <a:pt x="601" y="140"/>
                    <a:pt x="602" y="136"/>
                  </a:cubicBezTo>
                  <a:cubicBezTo>
                    <a:pt x="602" y="135"/>
                    <a:pt x="601" y="135"/>
                    <a:pt x="601" y="135"/>
                  </a:cubicBezTo>
                  <a:cubicBezTo>
                    <a:pt x="599" y="139"/>
                    <a:pt x="598" y="143"/>
                    <a:pt x="598" y="148"/>
                  </a:cubicBezTo>
                  <a:cubicBezTo>
                    <a:pt x="599" y="153"/>
                    <a:pt x="598" y="158"/>
                    <a:pt x="598" y="164"/>
                  </a:cubicBezTo>
                  <a:cubicBezTo>
                    <a:pt x="599" y="170"/>
                    <a:pt x="598" y="176"/>
                    <a:pt x="599" y="182"/>
                  </a:cubicBezTo>
                  <a:cubicBezTo>
                    <a:pt x="599" y="180"/>
                    <a:pt x="598" y="179"/>
                    <a:pt x="598" y="177"/>
                  </a:cubicBezTo>
                  <a:cubicBezTo>
                    <a:pt x="597" y="171"/>
                    <a:pt x="596" y="165"/>
                    <a:pt x="595" y="159"/>
                  </a:cubicBezTo>
                  <a:cubicBezTo>
                    <a:pt x="595" y="154"/>
                    <a:pt x="595" y="149"/>
                    <a:pt x="595" y="143"/>
                  </a:cubicBezTo>
                  <a:cubicBezTo>
                    <a:pt x="595" y="138"/>
                    <a:pt x="594" y="133"/>
                    <a:pt x="596" y="128"/>
                  </a:cubicBezTo>
                  <a:cubicBezTo>
                    <a:pt x="596" y="127"/>
                    <a:pt x="595" y="127"/>
                    <a:pt x="594" y="128"/>
                  </a:cubicBezTo>
                  <a:cubicBezTo>
                    <a:pt x="593" y="132"/>
                    <a:pt x="593" y="137"/>
                    <a:pt x="593" y="142"/>
                  </a:cubicBezTo>
                  <a:cubicBezTo>
                    <a:pt x="594" y="148"/>
                    <a:pt x="593" y="154"/>
                    <a:pt x="593" y="161"/>
                  </a:cubicBezTo>
                  <a:cubicBezTo>
                    <a:pt x="594" y="167"/>
                    <a:pt x="595" y="173"/>
                    <a:pt x="596" y="180"/>
                  </a:cubicBezTo>
                  <a:cubicBezTo>
                    <a:pt x="597" y="182"/>
                    <a:pt x="597" y="184"/>
                    <a:pt x="597" y="187"/>
                  </a:cubicBezTo>
                  <a:cubicBezTo>
                    <a:pt x="597" y="185"/>
                    <a:pt x="596" y="183"/>
                    <a:pt x="596" y="182"/>
                  </a:cubicBezTo>
                  <a:cubicBezTo>
                    <a:pt x="595" y="181"/>
                    <a:pt x="595" y="181"/>
                    <a:pt x="595" y="182"/>
                  </a:cubicBezTo>
                  <a:cubicBezTo>
                    <a:pt x="595" y="184"/>
                    <a:pt x="595" y="186"/>
                    <a:pt x="595" y="187"/>
                  </a:cubicBezTo>
                  <a:cubicBezTo>
                    <a:pt x="595" y="187"/>
                    <a:pt x="594" y="186"/>
                    <a:pt x="594" y="186"/>
                  </a:cubicBezTo>
                  <a:cubicBezTo>
                    <a:pt x="594" y="186"/>
                    <a:pt x="594" y="185"/>
                    <a:pt x="593" y="185"/>
                  </a:cubicBezTo>
                  <a:cubicBezTo>
                    <a:pt x="592" y="183"/>
                    <a:pt x="590" y="180"/>
                    <a:pt x="589" y="177"/>
                  </a:cubicBezTo>
                  <a:cubicBezTo>
                    <a:pt x="586" y="168"/>
                    <a:pt x="583" y="160"/>
                    <a:pt x="580" y="152"/>
                  </a:cubicBezTo>
                  <a:cubicBezTo>
                    <a:pt x="578" y="144"/>
                    <a:pt x="576" y="137"/>
                    <a:pt x="578" y="129"/>
                  </a:cubicBezTo>
                  <a:cubicBezTo>
                    <a:pt x="578" y="129"/>
                    <a:pt x="577" y="129"/>
                    <a:pt x="577" y="129"/>
                  </a:cubicBezTo>
                  <a:cubicBezTo>
                    <a:pt x="572" y="134"/>
                    <a:pt x="575" y="144"/>
                    <a:pt x="577" y="150"/>
                  </a:cubicBezTo>
                  <a:cubicBezTo>
                    <a:pt x="579" y="155"/>
                    <a:pt x="581" y="160"/>
                    <a:pt x="583" y="165"/>
                  </a:cubicBezTo>
                  <a:cubicBezTo>
                    <a:pt x="584" y="167"/>
                    <a:pt x="585" y="170"/>
                    <a:pt x="586" y="172"/>
                  </a:cubicBezTo>
                  <a:cubicBezTo>
                    <a:pt x="585" y="172"/>
                    <a:pt x="585" y="171"/>
                    <a:pt x="585" y="171"/>
                  </a:cubicBezTo>
                  <a:cubicBezTo>
                    <a:pt x="582" y="168"/>
                    <a:pt x="580" y="165"/>
                    <a:pt x="578" y="162"/>
                  </a:cubicBezTo>
                  <a:cubicBezTo>
                    <a:pt x="578" y="162"/>
                    <a:pt x="578" y="162"/>
                    <a:pt x="578" y="162"/>
                  </a:cubicBezTo>
                  <a:cubicBezTo>
                    <a:pt x="577" y="161"/>
                    <a:pt x="577" y="160"/>
                    <a:pt x="577" y="159"/>
                  </a:cubicBezTo>
                  <a:cubicBezTo>
                    <a:pt x="576" y="158"/>
                    <a:pt x="576" y="157"/>
                    <a:pt x="576" y="156"/>
                  </a:cubicBezTo>
                  <a:cubicBezTo>
                    <a:pt x="575" y="155"/>
                    <a:pt x="575" y="154"/>
                    <a:pt x="574" y="152"/>
                  </a:cubicBezTo>
                  <a:cubicBezTo>
                    <a:pt x="573" y="152"/>
                    <a:pt x="573" y="152"/>
                    <a:pt x="573" y="153"/>
                  </a:cubicBezTo>
                  <a:cubicBezTo>
                    <a:pt x="573" y="155"/>
                    <a:pt x="574" y="157"/>
                    <a:pt x="574" y="158"/>
                  </a:cubicBezTo>
                  <a:cubicBezTo>
                    <a:pt x="574" y="158"/>
                    <a:pt x="573" y="157"/>
                    <a:pt x="572" y="156"/>
                  </a:cubicBezTo>
                  <a:cubicBezTo>
                    <a:pt x="563" y="147"/>
                    <a:pt x="554" y="139"/>
                    <a:pt x="541" y="135"/>
                  </a:cubicBezTo>
                  <a:cubicBezTo>
                    <a:pt x="540" y="134"/>
                    <a:pt x="538" y="134"/>
                    <a:pt x="537" y="133"/>
                  </a:cubicBezTo>
                  <a:cubicBezTo>
                    <a:pt x="537" y="133"/>
                    <a:pt x="538" y="132"/>
                    <a:pt x="538" y="132"/>
                  </a:cubicBezTo>
                  <a:close/>
                  <a:moveTo>
                    <a:pt x="525" y="135"/>
                  </a:moveTo>
                  <a:cubicBezTo>
                    <a:pt x="531" y="136"/>
                    <a:pt x="538" y="137"/>
                    <a:pt x="544" y="139"/>
                  </a:cubicBezTo>
                  <a:cubicBezTo>
                    <a:pt x="556" y="144"/>
                    <a:pt x="566" y="154"/>
                    <a:pt x="574" y="163"/>
                  </a:cubicBezTo>
                  <a:cubicBezTo>
                    <a:pt x="579" y="168"/>
                    <a:pt x="583" y="173"/>
                    <a:pt x="586" y="179"/>
                  </a:cubicBezTo>
                  <a:cubicBezTo>
                    <a:pt x="589" y="183"/>
                    <a:pt x="591" y="187"/>
                    <a:pt x="594" y="190"/>
                  </a:cubicBezTo>
                  <a:cubicBezTo>
                    <a:pt x="601" y="206"/>
                    <a:pt x="611" y="220"/>
                    <a:pt x="616" y="238"/>
                  </a:cubicBezTo>
                  <a:cubicBezTo>
                    <a:pt x="621" y="254"/>
                    <a:pt x="621" y="270"/>
                    <a:pt x="620" y="287"/>
                  </a:cubicBezTo>
                  <a:cubicBezTo>
                    <a:pt x="619" y="304"/>
                    <a:pt x="617" y="321"/>
                    <a:pt x="616" y="339"/>
                  </a:cubicBezTo>
                  <a:cubicBezTo>
                    <a:pt x="616" y="345"/>
                    <a:pt x="616" y="351"/>
                    <a:pt x="616" y="357"/>
                  </a:cubicBezTo>
                  <a:cubicBezTo>
                    <a:pt x="616" y="359"/>
                    <a:pt x="616" y="363"/>
                    <a:pt x="617" y="365"/>
                  </a:cubicBezTo>
                  <a:cubicBezTo>
                    <a:pt x="615" y="366"/>
                    <a:pt x="613" y="367"/>
                    <a:pt x="611" y="368"/>
                  </a:cubicBezTo>
                  <a:cubicBezTo>
                    <a:pt x="611" y="368"/>
                    <a:pt x="611" y="368"/>
                    <a:pt x="610" y="367"/>
                  </a:cubicBezTo>
                  <a:cubicBezTo>
                    <a:pt x="607" y="365"/>
                    <a:pt x="605" y="362"/>
                    <a:pt x="603" y="358"/>
                  </a:cubicBezTo>
                  <a:cubicBezTo>
                    <a:pt x="601" y="351"/>
                    <a:pt x="600" y="344"/>
                    <a:pt x="600" y="338"/>
                  </a:cubicBezTo>
                  <a:cubicBezTo>
                    <a:pt x="599" y="324"/>
                    <a:pt x="601" y="311"/>
                    <a:pt x="605" y="297"/>
                  </a:cubicBezTo>
                  <a:cubicBezTo>
                    <a:pt x="608" y="284"/>
                    <a:pt x="610" y="270"/>
                    <a:pt x="609" y="256"/>
                  </a:cubicBezTo>
                  <a:cubicBezTo>
                    <a:pt x="609" y="250"/>
                    <a:pt x="609" y="243"/>
                    <a:pt x="607" y="237"/>
                  </a:cubicBezTo>
                  <a:cubicBezTo>
                    <a:pt x="605" y="232"/>
                    <a:pt x="603" y="227"/>
                    <a:pt x="601" y="222"/>
                  </a:cubicBezTo>
                  <a:cubicBezTo>
                    <a:pt x="600" y="221"/>
                    <a:pt x="599" y="222"/>
                    <a:pt x="599" y="223"/>
                  </a:cubicBezTo>
                  <a:cubicBezTo>
                    <a:pt x="601" y="230"/>
                    <a:pt x="604" y="236"/>
                    <a:pt x="605" y="243"/>
                  </a:cubicBezTo>
                  <a:cubicBezTo>
                    <a:pt x="606" y="251"/>
                    <a:pt x="606" y="258"/>
                    <a:pt x="606" y="266"/>
                  </a:cubicBezTo>
                  <a:cubicBezTo>
                    <a:pt x="605" y="274"/>
                    <a:pt x="605" y="281"/>
                    <a:pt x="603" y="289"/>
                  </a:cubicBezTo>
                  <a:cubicBezTo>
                    <a:pt x="602" y="296"/>
                    <a:pt x="599" y="303"/>
                    <a:pt x="598" y="309"/>
                  </a:cubicBezTo>
                  <a:cubicBezTo>
                    <a:pt x="597" y="315"/>
                    <a:pt x="597" y="321"/>
                    <a:pt x="596" y="327"/>
                  </a:cubicBezTo>
                  <a:cubicBezTo>
                    <a:pt x="596" y="326"/>
                    <a:pt x="596" y="326"/>
                    <a:pt x="596" y="326"/>
                  </a:cubicBezTo>
                  <a:cubicBezTo>
                    <a:pt x="596" y="326"/>
                    <a:pt x="597" y="325"/>
                    <a:pt x="596" y="325"/>
                  </a:cubicBezTo>
                  <a:cubicBezTo>
                    <a:pt x="595" y="323"/>
                    <a:pt x="595" y="320"/>
                    <a:pt x="595" y="318"/>
                  </a:cubicBezTo>
                  <a:cubicBezTo>
                    <a:pt x="595" y="318"/>
                    <a:pt x="595" y="318"/>
                    <a:pt x="595" y="318"/>
                  </a:cubicBezTo>
                  <a:cubicBezTo>
                    <a:pt x="595" y="317"/>
                    <a:pt x="595" y="317"/>
                    <a:pt x="596" y="316"/>
                  </a:cubicBezTo>
                  <a:cubicBezTo>
                    <a:pt x="596" y="316"/>
                    <a:pt x="596" y="315"/>
                    <a:pt x="596" y="315"/>
                  </a:cubicBezTo>
                  <a:cubicBezTo>
                    <a:pt x="596" y="314"/>
                    <a:pt x="595" y="313"/>
                    <a:pt x="595" y="312"/>
                  </a:cubicBezTo>
                  <a:cubicBezTo>
                    <a:pt x="595" y="312"/>
                    <a:pt x="594" y="312"/>
                    <a:pt x="594" y="313"/>
                  </a:cubicBezTo>
                  <a:cubicBezTo>
                    <a:pt x="594" y="313"/>
                    <a:pt x="594" y="314"/>
                    <a:pt x="594" y="315"/>
                  </a:cubicBezTo>
                  <a:cubicBezTo>
                    <a:pt x="594" y="316"/>
                    <a:pt x="594" y="316"/>
                    <a:pt x="594" y="316"/>
                  </a:cubicBezTo>
                  <a:cubicBezTo>
                    <a:pt x="594" y="317"/>
                    <a:pt x="594" y="317"/>
                    <a:pt x="594" y="317"/>
                  </a:cubicBezTo>
                  <a:cubicBezTo>
                    <a:pt x="594" y="317"/>
                    <a:pt x="594" y="316"/>
                    <a:pt x="593" y="316"/>
                  </a:cubicBezTo>
                  <a:cubicBezTo>
                    <a:pt x="593" y="316"/>
                    <a:pt x="593" y="316"/>
                    <a:pt x="593" y="316"/>
                  </a:cubicBezTo>
                  <a:cubicBezTo>
                    <a:pt x="593" y="314"/>
                    <a:pt x="593" y="313"/>
                    <a:pt x="592" y="312"/>
                  </a:cubicBezTo>
                  <a:cubicBezTo>
                    <a:pt x="592" y="312"/>
                    <a:pt x="592" y="312"/>
                    <a:pt x="592" y="311"/>
                  </a:cubicBezTo>
                  <a:cubicBezTo>
                    <a:pt x="592" y="311"/>
                    <a:pt x="592" y="311"/>
                    <a:pt x="591" y="310"/>
                  </a:cubicBezTo>
                  <a:cubicBezTo>
                    <a:pt x="591" y="310"/>
                    <a:pt x="591" y="310"/>
                    <a:pt x="591" y="310"/>
                  </a:cubicBezTo>
                  <a:cubicBezTo>
                    <a:pt x="591" y="311"/>
                    <a:pt x="591" y="311"/>
                    <a:pt x="591" y="311"/>
                  </a:cubicBezTo>
                  <a:cubicBezTo>
                    <a:pt x="590" y="311"/>
                    <a:pt x="590" y="312"/>
                    <a:pt x="590" y="312"/>
                  </a:cubicBezTo>
                  <a:cubicBezTo>
                    <a:pt x="590" y="313"/>
                    <a:pt x="590" y="315"/>
                    <a:pt x="591" y="316"/>
                  </a:cubicBezTo>
                  <a:cubicBezTo>
                    <a:pt x="587" y="306"/>
                    <a:pt x="584" y="295"/>
                    <a:pt x="582" y="285"/>
                  </a:cubicBezTo>
                  <a:cubicBezTo>
                    <a:pt x="582" y="284"/>
                    <a:pt x="581" y="284"/>
                    <a:pt x="581" y="285"/>
                  </a:cubicBezTo>
                  <a:cubicBezTo>
                    <a:pt x="581" y="291"/>
                    <a:pt x="583" y="297"/>
                    <a:pt x="585" y="303"/>
                  </a:cubicBezTo>
                  <a:cubicBezTo>
                    <a:pt x="586" y="306"/>
                    <a:pt x="587" y="310"/>
                    <a:pt x="588" y="313"/>
                  </a:cubicBezTo>
                  <a:cubicBezTo>
                    <a:pt x="589" y="315"/>
                    <a:pt x="589" y="316"/>
                    <a:pt x="590" y="318"/>
                  </a:cubicBezTo>
                  <a:cubicBezTo>
                    <a:pt x="591" y="319"/>
                    <a:pt x="592" y="318"/>
                    <a:pt x="591" y="318"/>
                  </a:cubicBezTo>
                  <a:cubicBezTo>
                    <a:pt x="592" y="318"/>
                    <a:pt x="592" y="319"/>
                    <a:pt x="592" y="319"/>
                  </a:cubicBezTo>
                  <a:cubicBezTo>
                    <a:pt x="592" y="319"/>
                    <a:pt x="592" y="319"/>
                    <a:pt x="592" y="319"/>
                  </a:cubicBezTo>
                  <a:cubicBezTo>
                    <a:pt x="592" y="320"/>
                    <a:pt x="592" y="321"/>
                    <a:pt x="593" y="322"/>
                  </a:cubicBezTo>
                  <a:cubicBezTo>
                    <a:pt x="588" y="315"/>
                    <a:pt x="584" y="306"/>
                    <a:pt x="578" y="300"/>
                  </a:cubicBezTo>
                  <a:cubicBezTo>
                    <a:pt x="571" y="293"/>
                    <a:pt x="561" y="288"/>
                    <a:pt x="553" y="282"/>
                  </a:cubicBezTo>
                  <a:cubicBezTo>
                    <a:pt x="552" y="282"/>
                    <a:pt x="551" y="281"/>
                    <a:pt x="550" y="281"/>
                  </a:cubicBezTo>
                  <a:cubicBezTo>
                    <a:pt x="550" y="281"/>
                    <a:pt x="550" y="281"/>
                    <a:pt x="550" y="281"/>
                  </a:cubicBezTo>
                  <a:cubicBezTo>
                    <a:pt x="546" y="278"/>
                    <a:pt x="543" y="276"/>
                    <a:pt x="539" y="274"/>
                  </a:cubicBezTo>
                  <a:cubicBezTo>
                    <a:pt x="539" y="274"/>
                    <a:pt x="539" y="274"/>
                    <a:pt x="539" y="274"/>
                  </a:cubicBezTo>
                  <a:cubicBezTo>
                    <a:pt x="540" y="275"/>
                    <a:pt x="542" y="276"/>
                    <a:pt x="543" y="278"/>
                  </a:cubicBezTo>
                  <a:cubicBezTo>
                    <a:pt x="540" y="276"/>
                    <a:pt x="537" y="275"/>
                    <a:pt x="535" y="274"/>
                  </a:cubicBezTo>
                  <a:cubicBezTo>
                    <a:pt x="536" y="275"/>
                    <a:pt x="536" y="275"/>
                    <a:pt x="537" y="275"/>
                  </a:cubicBezTo>
                  <a:cubicBezTo>
                    <a:pt x="538" y="275"/>
                    <a:pt x="538" y="275"/>
                    <a:pt x="538" y="275"/>
                  </a:cubicBezTo>
                  <a:cubicBezTo>
                    <a:pt x="533" y="270"/>
                    <a:pt x="525" y="267"/>
                    <a:pt x="519" y="264"/>
                  </a:cubicBezTo>
                  <a:cubicBezTo>
                    <a:pt x="515" y="262"/>
                    <a:pt x="512" y="260"/>
                    <a:pt x="508" y="259"/>
                  </a:cubicBezTo>
                  <a:cubicBezTo>
                    <a:pt x="504" y="258"/>
                    <a:pt x="500" y="256"/>
                    <a:pt x="496" y="256"/>
                  </a:cubicBezTo>
                  <a:cubicBezTo>
                    <a:pt x="495" y="255"/>
                    <a:pt x="493" y="255"/>
                    <a:pt x="491" y="256"/>
                  </a:cubicBezTo>
                  <a:cubicBezTo>
                    <a:pt x="491" y="256"/>
                    <a:pt x="491" y="257"/>
                    <a:pt x="492" y="257"/>
                  </a:cubicBezTo>
                  <a:cubicBezTo>
                    <a:pt x="494" y="256"/>
                    <a:pt x="499" y="258"/>
                    <a:pt x="501" y="258"/>
                  </a:cubicBezTo>
                  <a:cubicBezTo>
                    <a:pt x="504" y="259"/>
                    <a:pt x="507" y="260"/>
                    <a:pt x="510" y="261"/>
                  </a:cubicBezTo>
                  <a:cubicBezTo>
                    <a:pt x="516" y="263"/>
                    <a:pt x="520" y="266"/>
                    <a:pt x="525" y="269"/>
                  </a:cubicBezTo>
                  <a:cubicBezTo>
                    <a:pt x="528" y="271"/>
                    <a:pt x="531" y="273"/>
                    <a:pt x="534" y="274"/>
                  </a:cubicBezTo>
                  <a:cubicBezTo>
                    <a:pt x="531" y="273"/>
                    <a:pt x="527" y="272"/>
                    <a:pt x="524" y="271"/>
                  </a:cubicBezTo>
                  <a:cubicBezTo>
                    <a:pt x="514" y="269"/>
                    <a:pt x="504" y="266"/>
                    <a:pt x="494" y="267"/>
                  </a:cubicBezTo>
                  <a:cubicBezTo>
                    <a:pt x="487" y="267"/>
                    <a:pt x="479" y="270"/>
                    <a:pt x="472" y="272"/>
                  </a:cubicBezTo>
                  <a:cubicBezTo>
                    <a:pt x="468" y="273"/>
                    <a:pt x="464" y="274"/>
                    <a:pt x="459" y="276"/>
                  </a:cubicBezTo>
                  <a:cubicBezTo>
                    <a:pt x="458" y="271"/>
                    <a:pt x="458" y="266"/>
                    <a:pt x="456" y="261"/>
                  </a:cubicBezTo>
                  <a:cubicBezTo>
                    <a:pt x="454" y="256"/>
                    <a:pt x="452" y="251"/>
                    <a:pt x="452" y="245"/>
                  </a:cubicBezTo>
                  <a:cubicBezTo>
                    <a:pt x="452" y="240"/>
                    <a:pt x="452" y="235"/>
                    <a:pt x="453" y="230"/>
                  </a:cubicBezTo>
                  <a:cubicBezTo>
                    <a:pt x="453" y="225"/>
                    <a:pt x="453" y="219"/>
                    <a:pt x="455" y="214"/>
                  </a:cubicBezTo>
                  <a:cubicBezTo>
                    <a:pt x="456" y="209"/>
                    <a:pt x="459" y="204"/>
                    <a:pt x="461" y="199"/>
                  </a:cubicBezTo>
                  <a:cubicBezTo>
                    <a:pt x="463" y="194"/>
                    <a:pt x="464" y="188"/>
                    <a:pt x="465" y="183"/>
                  </a:cubicBezTo>
                  <a:cubicBezTo>
                    <a:pt x="466" y="178"/>
                    <a:pt x="467" y="172"/>
                    <a:pt x="471" y="167"/>
                  </a:cubicBezTo>
                  <a:cubicBezTo>
                    <a:pt x="474" y="163"/>
                    <a:pt x="478" y="158"/>
                    <a:pt x="482" y="154"/>
                  </a:cubicBezTo>
                  <a:cubicBezTo>
                    <a:pt x="486" y="150"/>
                    <a:pt x="490" y="146"/>
                    <a:pt x="494" y="143"/>
                  </a:cubicBezTo>
                  <a:cubicBezTo>
                    <a:pt x="498" y="139"/>
                    <a:pt x="502" y="135"/>
                    <a:pt x="508" y="134"/>
                  </a:cubicBezTo>
                  <a:cubicBezTo>
                    <a:pt x="513" y="133"/>
                    <a:pt x="519" y="134"/>
                    <a:pt x="525" y="135"/>
                  </a:cubicBezTo>
                  <a:close/>
                  <a:moveTo>
                    <a:pt x="373" y="210"/>
                  </a:moveTo>
                  <a:cubicBezTo>
                    <a:pt x="375" y="203"/>
                    <a:pt x="375" y="197"/>
                    <a:pt x="376" y="190"/>
                  </a:cubicBezTo>
                  <a:cubicBezTo>
                    <a:pt x="378" y="176"/>
                    <a:pt x="381" y="162"/>
                    <a:pt x="384" y="148"/>
                  </a:cubicBezTo>
                  <a:cubicBezTo>
                    <a:pt x="385" y="140"/>
                    <a:pt x="387" y="133"/>
                    <a:pt x="391" y="126"/>
                  </a:cubicBezTo>
                  <a:cubicBezTo>
                    <a:pt x="394" y="120"/>
                    <a:pt x="400" y="115"/>
                    <a:pt x="404" y="109"/>
                  </a:cubicBezTo>
                  <a:cubicBezTo>
                    <a:pt x="412" y="98"/>
                    <a:pt x="419" y="86"/>
                    <a:pt x="429" y="77"/>
                  </a:cubicBezTo>
                  <a:cubicBezTo>
                    <a:pt x="435" y="72"/>
                    <a:pt x="440" y="74"/>
                    <a:pt x="445" y="78"/>
                  </a:cubicBezTo>
                  <a:cubicBezTo>
                    <a:pt x="448" y="80"/>
                    <a:pt x="448" y="84"/>
                    <a:pt x="452" y="82"/>
                  </a:cubicBezTo>
                  <a:cubicBezTo>
                    <a:pt x="455" y="80"/>
                    <a:pt x="455" y="76"/>
                    <a:pt x="459" y="80"/>
                  </a:cubicBezTo>
                  <a:cubicBezTo>
                    <a:pt x="460" y="81"/>
                    <a:pt x="461" y="82"/>
                    <a:pt x="463" y="83"/>
                  </a:cubicBezTo>
                  <a:cubicBezTo>
                    <a:pt x="466" y="85"/>
                    <a:pt x="469" y="83"/>
                    <a:pt x="472" y="82"/>
                  </a:cubicBezTo>
                  <a:cubicBezTo>
                    <a:pt x="477" y="77"/>
                    <a:pt x="483" y="74"/>
                    <a:pt x="490" y="78"/>
                  </a:cubicBezTo>
                  <a:cubicBezTo>
                    <a:pt x="496" y="81"/>
                    <a:pt x="501" y="88"/>
                    <a:pt x="504" y="94"/>
                  </a:cubicBezTo>
                  <a:cubicBezTo>
                    <a:pt x="512" y="105"/>
                    <a:pt x="517" y="117"/>
                    <a:pt x="522" y="130"/>
                  </a:cubicBezTo>
                  <a:cubicBezTo>
                    <a:pt x="516" y="129"/>
                    <a:pt x="510" y="129"/>
                    <a:pt x="505" y="131"/>
                  </a:cubicBezTo>
                  <a:cubicBezTo>
                    <a:pt x="496" y="134"/>
                    <a:pt x="487" y="143"/>
                    <a:pt x="481" y="150"/>
                  </a:cubicBezTo>
                  <a:cubicBezTo>
                    <a:pt x="472" y="159"/>
                    <a:pt x="464" y="168"/>
                    <a:pt x="462" y="180"/>
                  </a:cubicBezTo>
                  <a:cubicBezTo>
                    <a:pt x="460" y="187"/>
                    <a:pt x="459" y="194"/>
                    <a:pt x="456" y="201"/>
                  </a:cubicBezTo>
                  <a:cubicBezTo>
                    <a:pt x="456" y="202"/>
                    <a:pt x="455" y="202"/>
                    <a:pt x="455" y="203"/>
                  </a:cubicBezTo>
                  <a:cubicBezTo>
                    <a:pt x="456" y="198"/>
                    <a:pt x="457" y="194"/>
                    <a:pt x="458" y="189"/>
                  </a:cubicBezTo>
                  <a:cubicBezTo>
                    <a:pt x="459" y="183"/>
                    <a:pt x="460" y="178"/>
                    <a:pt x="462" y="172"/>
                  </a:cubicBezTo>
                  <a:cubicBezTo>
                    <a:pt x="462" y="172"/>
                    <a:pt x="461" y="171"/>
                    <a:pt x="461" y="172"/>
                  </a:cubicBezTo>
                  <a:cubicBezTo>
                    <a:pt x="458" y="177"/>
                    <a:pt x="456" y="182"/>
                    <a:pt x="456" y="187"/>
                  </a:cubicBezTo>
                  <a:cubicBezTo>
                    <a:pt x="455" y="195"/>
                    <a:pt x="452" y="202"/>
                    <a:pt x="450" y="209"/>
                  </a:cubicBezTo>
                  <a:cubicBezTo>
                    <a:pt x="447" y="220"/>
                    <a:pt x="447" y="231"/>
                    <a:pt x="447" y="242"/>
                  </a:cubicBezTo>
                  <a:cubicBezTo>
                    <a:pt x="447" y="246"/>
                    <a:pt x="447" y="249"/>
                    <a:pt x="446" y="253"/>
                  </a:cubicBezTo>
                  <a:cubicBezTo>
                    <a:pt x="445" y="258"/>
                    <a:pt x="446" y="263"/>
                    <a:pt x="445" y="267"/>
                  </a:cubicBezTo>
                  <a:cubicBezTo>
                    <a:pt x="445" y="270"/>
                    <a:pt x="443" y="278"/>
                    <a:pt x="446" y="280"/>
                  </a:cubicBezTo>
                  <a:cubicBezTo>
                    <a:pt x="447" y="280"/>
                    <a:pt x="448" y="280"/>
                    <a:pt x="447" y="279"/>
                  </a:cubicBezTo>
                  <a:cubicBezTo>
                    <a:pt x="447" y="278"/>
                    <a:pt x="447" y="275"/>
                    <a:pt x="447" y="273"/>
                  </a:cubicBezTo>
                  <a:cubicBezTo>
                    <a:pt x="447" y="276"/>
                    <a:pt x="448" y="278"/>
                    <a:pt x="448" y="279"/>
                  </a:cubicBezTo>
                  <a:cubicBezTo>
                    <a:pt x="448" y="279"/>
                    <a:pt x="448" y="279"/>
                    <a:pt x="449" y="279"/>
                  </a:cubicBezTo>
                  <a:cubicBezTo>
                    <a:pt x="447" y="280"/>
                    <a:pt x="445" y="281"/>
                    <a:pt x="443" y="283"/>
                  </a:cubicBezTo>
                  <a:cubicBezTo>
                    <a:pt x="443" y="283"/>
                    <a:pt x="443" y="282"/>
                    <a:pt x="443" y="282"/>
                  </a:cubicBezTo>
                  <a:cubicBezTo>
                    <a:pt x="442" y="277"/>
                    <a:pt x="443" y="271"/>
                    <a:pt x="443" y="266"/>
                  </a:cubicBezTo>
                  <a:cubicBezTo>
                    <a:pt x="443" y="258"/>
                    <a:pt x="443" y="250"/>
                    <a:pt x="444" y="242"/>
                  </a:cubicBezTo>
                  <a:cubicBezTo>
                    <a:pt x="445" y="224"/>
                    <a:pt x="447" y="206"/>
                    <a:pt x="453" y="189"/>
                  </a:cubicBezTo>
                  <a:cubicBezTo>
                    <a:pt x="453" y="189"/>
                    <a:pt x="452" y="189"/>
                    <a:pt x="452" y="189"/>
                  </a:cubicBezTo>
                  <a:cubicBezTo>
                    <a:pt x="446" y="206"/>
                    <a:pt x="441" y="224"/>
                    <a:pt x="440" y="241"/>
                  </a:cubicBezTo>
                  <a:cubicBezTo>
                    <a:pt x="440" y="251"/>
                    <a:pt x="440" y="260"/>
                    <a:pt x="440" y="269"/>
                  </a:cubicBezTo>
                  <a:cubicBezTo>
                    <a:pt x="440" y="273"/>
                    <a:pt x="439" y="280"/>
                    <a:pt x="440" y="284"/>
                  </a:cubicBezTo>
                  <a:cubicBezTo>
                    <a:pt x="440" y="284"/>
                    <a:pt x="441" y="284"/>
                    <a:pt x="441" y="284"/>
                  </a:cubicBezTo>
                  <a:cubicBezTo>
                    <a:pt x="439" y="286"/>
                    <a:pt x="437" y="287"/>
                    <a:pt x="435" y="289"/>
                  </a:cubicBezTo>
                  <a:cubicBezTo>
                    <a:pt x="436" y="287"/>
                    <a:pt x="436" y="285"/>
                    <a:pt x="436" y="283"/>
                  </a:cubicBezTo>
                  <a:cubicBezTo>
                    <a:pt x="436" y="281"/>
                    <a:pt x="436" y="278"/>
                    <a:pt x="436" y="276"/>
                  </a:cubicBezTo>
                  <a:cubicBezTo>
                    <a:pt x="436" y="275"/>
                    <a:pt x="435" y="275"/>
                    <a:pt x="435" y="275"/>
                  </a:cubicBezTo>
                  <a:cubicBezTo>
                    <a:pt x="433" y="280"/>
                    <a:pt x="434" y="285"/>
                    <a:pt x="433" y="289"/>
                  </a:cubicBezTo>
                  <a:cubicBezTo>
                    <a:pt x="433" y="290"/>
                    <a:pt x="433" y="290"/>
                    <a:pt x="433" y="290"/>
                  </a:cubicBezTo>
                  <a:cubicBezTo>
                    <a:pt x="433" y="291"/>
                    <a:pt x="432" y="291"/>
                    <a:pt x="432" y="292"/>
                  </a:cubicBezTo>
                  <a:cubicBezTo>
                    <a:pt x="432" y="284"/>
                    <a:pt x="430" y="276"/>
                    <a:pt x="430" y="268"/>
                  </a:cubicBezTo>
                  <a:cubicBezTo>
                    <a:pt x="430" y="264"/>
                    <a:pt x="431" y="259"/>
                    <a:pt x="431" y="255"/>
                  </a:cubicBezTo>
                  <a:cubicBezTo>
                    <a:pt x="431" y="252"/>
                    <a:pt x="430" y="248"/>
                    <a:pt x="430" y="245"/>
                  </a:cubicBezTo>
                  <a:cubicBezTo>
                    <a:pt x="430" y="244"/>
                    <a:pt x="429" y="243"/>
                    <a:pt x="429" y="244"/>
                  </a:cubicBezTo>
                  <a:cubicBezTo>
                    <a:pt x="428" y="252"/>
                    <a:pt x="428" y="260"/>
                    <a:pt x="427" y="268"/>
                  </a:cubicBezTo>
                  <a:cubicBezTo>
                    <a:pt x="427" y="276"/>
                    <a:pt x="429" y="284"/>
                    <a:pt x="429" y="292"/>
                  </a:cubicBezTo>
                  <a:cubicBezTo>
                    <a:pt x="429" y="293"/>
                    <a:pt x="430" y="293"/>
                    <a:pt x="430" y="293"/>
                  </a:cubicBezTo>
                  <a:cubicBezTo>
                    <a:pt x="428" y="295"/>
                    <a:pt x="427" y="297"/>
                    <a:pt x="425" y="299"/>
                  </a:cubicBezTo>
                  <a:cubicBezTo>
                    <a:pt x="425" y="298"/>
                    <a:pt x="425" y="297"/>
                    <a:pt x="426" y="296"/>
                  </a:cubicBezTo>
                  <a:cubicBezTo>
                    <a:pt x="426" y="294"/>
                    <a:pt x="426" y="292"/>
                    <a:pt x="426" y="290"/>
                  </a:cubicBezTo>
                  <a:cubicBezTo>
                    <a:pt x="426" y="290"/>
                    <a:pt x="426" y="289"/>
                    <a:pt x="426" y="290"/>
                  </a:cubicBezTo>
                  <a:cubicBezTo>
                    <a:pt x="425" y="291"/>
                    <a:pt x="424" y="293"/>
                    <a:pt x="424" y="295"/>
                  </a:cubicBezTo>
                  <a:cubicBezTo>
                    <a:pt x="423" y="293"/>
                    <a:pt x="422" y="291"/>
                    <a:pt x="422" y="289"/>
                  </a:cubicBezTo>
                  <a:cubicBezTo>
                    <a:pt x="422" y="289"/>
                    <a:pt x="422" y="289"/>
                    <a:pt x="423" y="289"/>
                  </a:cubicBezTo>
                  <a:cubicBezTo>
                    <a:pt x="423" y="289"/>
                    <a:pt x="423" y="288"/>
                    <a:pt x="423" y="288"/>
                  </a:cubicBezTo>
                  <a:cubicBezTo>
                    <a:pt x="423" y="288"/>
                    <a:pt x="423" y="288"/>
                    <a:pt x="423" y="288"/>
                  </a:cubicBezTo>
                  <a:cubicBezTo>
                    <a:pt x="423" y="288"/>
                    <a:pt x="423" y="288"/>
                    <a:pt x="423" y="288"/>
                  </a:cubicBezTo>
                  <a:cubicBezTo>
                    <a:pt x="423" y="288"/>
                    <a:pt x="423" y="288"/>
                    <a:pt x="423" y="288"/>
                  </a:cubicBezTo>
                  <a:cubicBezTo>
                    <a:pt x="423" y="288"/>
                    <a:pt x="423" y="287"/>
                    <a:pt x="423" y="287"/>
                  </a:cubicBezTo>
                  <a:cubicBezTo>
                    <a:pt x="424" y="286"/>
                    <a:pt x="424" y="285"/>
                    <a:pt x="424" y="284"/>
                  </a:cubicBezTo>
                  <a:cubicBezTo>
                    <a:pt x="423" y="282"/>
                    <a:pt x="423" y="280"/>
                    <a:pt x="423" y="278"/>
                  </a:cubicBezTo>
                  <a:cubicBezTo>
                    <a:pt x="422" y="277"/>
                    <a:pt x="422" y="277"/>
                    <a:pt x="422" y="278"/>
                  </a:cubicBezTo>
                  <a:cubicBezTo>
                    <a:pt x="421" y="279"/>
                    <a:pt x="421" y="281"/>
                    <a:pt x="421" y="283"/>
                  </a:cubicBezTo>
                  <a:cubicBezTo>
                    <a:pt x="421" y="285"/>
                    <a:pt x="421" y="286"/>
                    <a:pt x="421" y="288"/>
                  </a:cubicBezTo>
                  <a:cubicBezTo>
                    <a:pt x="421" y="287"/>
                    <a:pt x="420" y="285"/>
                    <a:pt x="420" y="284"/>
                  </a:cubicBezTo>
                  <a:cubicBezTo>
                    <a:pt x="418" y="279"/>
                    <a:pt x="417" y="275"/>
                    <a:pt x="416" y="271"/>
                  </a:cubicBezTo>
                  <a:cubicBezTo>
                    <a:pt x="414" y="262"/>
                    <a:pt x="413" y="254"/>
                    <a:pt x="413" y="245"/>
                  </a:cubicBezTo>
                  <a:cubicBezTo>
                    <a:pt x="413" y="244"/>
                    <a:pt x="412" y="244"/>
                    <a:pt x="412" y="245"/>
                  </a:cubicBezTo>
                  <a:cubicBezTo>
                    <a:pt x="411" y="254"/>
                    <a:pt x="413" y="263"/>
                    <a:pt x="414" y="271"/>
                  </a:cubicBezTo>
                  <a:cubicBezTo>
                    <a:pt x="415" y="278"/>
                    <a:pt x="417" y="285"/>
                    <a:pt x="419" y="292"/>
                  </a:cubicBezTo>
                  <a:cubicBezTo>
                    <a:pt x="417" y="287"/>
                    <a:pt x="414" y="282"/>
                    <a:pt x="410" y="277"/>
                  </a:cubicBezTo>
                  <a:cubicBezTo>
                    <a:pt x="410" y="277"/>
                    <a:pt x="410" y="276"/>
                    <a:pt x="410" y="276"/>
                  </a:cubicBezTo>
                  <a:cubicBezTo>
                    <a:pt x="410" y="276"/>
                    <a:pt x="410" y="275"/>
                    <a:pt x="410" y="274"/>
                  </a:cubicBezTo>
                  <a:cubicBezTo>
                    <a:pt x="410" y="274"/>
                    <a:pt x="410" y="273"/>
                    <a:pt x="409" y="273"/>
                  </a:cubicBezTo>
                  <a:cubicBezTo>
                    <a:pt x="409" y="273"/>
                    <a:pt x="409" y="273"/>
                    <a:pt x="409" y="273"/>
                  </a:cubicBezTo>
                  <a:cubicBezTo>
                    <a:pt x="408" y="273"/>
                    <a:pt x="408" y="274"/>
                    <a:pt x="408" y="274"/>
                  </a:cubicBezTo>
                  <a:cubicBezTo>
                    <a:pt x="407" y="272"/>
                    <a:pt x="406" y="270"/>
                    <a:pt x="405" y="268"/>
                  </a:cubicBezTo>
                  <a:cubicBezTo>
                    <a:pt x="401" y="262"/>
                    <a:pt x="397" y="255"/>
                    <a:pt x="393" y="249"/>
                  </a:cubicBezTo>
                  <a:cubicBezTo>
                    <a:pt x="389" y="244"/>
                    <a:pt x="384" y="239"/>
                    <a:pt x="379" y="234"/>
                  </a:cubicBezTo>
                  <a:cubicBezTo>
                    <a:pt x="377" y="232"/>
                    <a:pt x="375" y="229"/>
                    <a:pt x="373" y="227"/>
                  </a:cubicBezTo>
                  <a:cubicBezTo>
                    <a:pt x="372" y="221"/>
                    <a:pt x="373" y="215"/>
                    <a:pt x="373" y="210"/>
                  </a:cubicBezTo>
                  <a:close/>
                  <a:moveTo>
                    <a:pt x="343" y="137"/>
                  </a:moveTo>
                  <a:cubicBezTo>
                    <a:pt x="349" y="146"/>
                    <a:pt x="355" y="156"/>
                    <a:pt x="359" y="166"/>
                  </a:cubicBezTo>
                  <a:cubicBezTo>
                    <a:pt x="363" y="175"/>
                    <a:pt x="368" y="185"/>
                    <a:pt x="369" y="196"/>
                  </a:cubicBezTo>
                  <a:cubicBezTo>
                    <a:pt x="370" y="199"/>
                    <a:pt x="370" y="203"/>
                    <a:pt x="370" y="207"/>
                  </a:cubicBezTo>
                  <a:cubicBezTo>
                    <a:pt x="370" y="210"/>
                    <a:pt x="369" y="213"/>
                    <a:pt x="369" y="216"/>
                  </a:cubicBezTo>
                  <a:cubicBezTo>
                    <a:pt x="369" y="218"/>
                    <a:pt x="369" y="221"/>
                    <a:pt x="370" y="223"/>
                  </a:cubicBezTo>
                  <a:cubicBezTo>
                    <a:pt x="368" y="221"/>
                    <a:pt x="365" y="219"/>
                    <a:pt x="363" y="216"/>
                  </a:cubicBezTo>
                  <a:cubicBezTo>
                    <a:pt x="363" y="216"/>
                    <a:pt x="363" y="216"/>
                    <a:pt x="363" y="216"/>
                  </a:cubicBezTo>
                  <a:cubicBezTo>
                    <a:pt x="363" y="216"/>
                    <a:pt x="363" y="216"/>
                    <a:pt x="363" y="215"/>
                  </a:cubicBezTo>
                  <a:cubicBezTo>
                    <a:pt x="364" y="200"/>
                    <a:pt x="357" y="185"/>
                    <a:pt x="352" y="170"/>
                  </a:cubicBezTo>
                  <a:cubicBezTo>
                    <a:pt x="348" y="157"/>
                    <a:pt x="346" y="144"/>
                    <a:pt x="340" y="132"/>
                  </a:cubicBezTo>
                  <a:cubicBezTo>
                    <a:pt x="341" y="134"/>
                    <a:pt x="342" y="136"/>
                    <a:pt x="343" y="137"/>
                  </a:cubicBezTo>
                  <a:close/>
                  <a:moveTo>
                    <a:pt x="321" y="108"/>
                  </a:moveTo>
                  <a:cubicBezTo>
                    <a:pt x="322" y="110"/>
                    <a:pt x="325" y="112"/>
                    <a:pt x="326" y="114"/>
                  </a:cubicBezTo>
                  <a:cubicBezTo>
                    <a:pt x="326" y="115"/>
                    <a:pt x="326" y="116"/>
                    <a:pt x="326" y="116"/>
                  </a:cubicBezTo>
                  <a:cubicBezTo>
                    <a:pt x="328" y="118"/>
                    <a:pt x="329" y="119"/>
                    <a:pt x="330" y="121"/>
                  </a:cubicBezTo>
                  <a:cubicBezTo>
                    <a:pt x="330" y="121"/>
                    <a:pt x="330" y="121"/>
                    <a:pt x="330" y="121"/>
                  </a:cubicBezTo>
                  <a:cubicBezTo>
                    <a:pt x="331" y="124"/>
                    <a:pt x="331" y="127"/>
                    <a:pt x="334" y="129"/>
                  </a:cubicBezTo>
                  <a:cubicBezTo>
                    <a:pt x="334" y="130"/>
                    <a:pt x="335" y="130"/>
                    <a:pt x="336" y="129"/>
                  </a:cubicBezTo>
                  <a:cubicBezTo>
                    <a:pt x="343" y="143"/>
                    <a:pt x="344" y="158"/>
                    <a:pt x="349" y="172"/>
                  </a:cubicBezTo>
                  <a:cubicBezTo>
                    <a:pt x="354" y="186"/>
                    <a:pt x="360" y="200"/>
                    <a:pt x="361" y="215"/>
                  </a:cubicBezTo>
                  <a:cubicBezTo>
                    <a:pt x="356" y="211"/>
                    <a:pt x="351" y="208"/>
                    <a:pt x="345" y="205"/>
                  </a:cubicBezTo>
                  <a:cubicBezTo>
                    <a:pt x="339" y="201"/>
                    <a:pt x="333" y="198"/>
                    <a:pt x="327" y="195"/>
                  </a:cubicBezTo>
                  <a:cubicBezTo>
                    <a:pt x="328" y="184"/>
                    <a:pt x="322" y="174"/>
                    <a:pt x="317" y="164"/>
                  </a:cubicBezTo>
                  <a:cubicBezTo>
                    <a:pt x="314" y="157"/>
                    <a:pt x="311" y="150"/>
                    <a:pt x="310" y="143"/>
                  </a:cubicBezTo>
                  <a:cubicBezTo>
                    <a:pt x="308" y="135"/>
                    <a:pt x="308" y="129"/>
                    <a:pt x="309" y="121"/>
                  </a:cubicBezTo>
                  <a:cubicBezTo>
                    <a:pt x="309" y="121"/>
                    <a:pt x="308" y="121"/>
                    <a:pt x="308" y="121"/>
                  </a:cubicBezTo>
                  <a:cubicBezTo>
                    <a:pt x="305" y="126"/>
                    <a:pt x="306" y="132"/>
                    <a:pt x="307" y="137"/>
                  </a:cubicBezTo>
                  <a:cubicBezTo>
                    <a:pt x="308" y="145"/>
                    <a:pt x="310" y="152"/>
                    <a:pt x="313" y="159"/>
                  </a:cubicBezTo>
                  <a:cubicBezTo>
                    <a:pt x="318" y="171"/>
                    <a:pt x="324" y="182"/>
                    <a:pt x="325" y="194"/>
                  </a:cubicBezTo>
                  <a:cubicBezTo>
                    <a:pt x="319" y="191"/>
                    <a:pt x="312" y="188"/>
                    <a:pt x="305" y="187"/>
                  </a:cubicBezTo>
                  <a:cubicBezTo>
                    <a:pt x="304" y="187"/>
                    <a:pt x="304" y="186"/>
                    <a:pt x="303" y="186"/>
                  </a:cubicBezTo>
                  <a:cubicBezTo>
                    <a:pt x="303" y="186"/>
                    <a:pt x="303" y="185"/>
                    <a:pt x="303" y="185"/>
                  </a:cubicBezTo>
                  <a:cubicBezTo>
                    <a:pt x="300" y="180"/>
                    <a:pt x="301" y="175"/>
                    <a:pt x="300" y="170"/>
                  </a:cubicBezTo>
                  <a:cubicBezTo>
                    <a:pt x="300" y="164"/>
                    <a:pt x="300" y="158"/>
                    <a:pt x="300" y="153"/>
                  </a:cubicBezTo>
                  <a:cubicBezTo>
                    <a:pt x="300" y="142"/>
                    <a:pt x="302" y="133"/>
                    <a:pt x="306" y="123"/>
                  </a:cubicBezTo>
                  <a:cubicBezTo>
                    <a:pt x="308" y="118"/>
                    <a:pt x="309" y="113"/>
                    <a:pt x="312" y="108"/>
                  </a:cubicBezTo>
                  <a:cubicBezTo>
                    <a:pt x="312" y="108"/>
                    <a:pt x="312" y="108"/>
                    <a:pt x="312" y="107"/>
                  </a:cubicBezTo>
                  <a:cubicBezTo>
                    <a:pt x="312" y="107"/>
                    <a:pt x="312" y="107"/>
                    <a:pt x="312" y="107"/>
                  </a:cubicBezTo>
                  <a:cubicBezTo>
                    <a:pt x="313" y="106"/>
                    <a:pt x="314" y="105"/>
                    <a:pt x="314" y="104"/>
                  </a:cubicBezTo>
                  <a:cubicBezTo>
                    <a:pt x="315" y="103"/>
                    <a:pt x="320" y="107"/>
                    <a:pt x="321" y="108"/>
                  </a:cubicBezTo>
                  <a:close/>
                  <a:moveTo>
                    <a:pt x="297" y="173"/>
                  </a:moveTo>
                  <a:cubicBezTo>
                    <a:pt x="297" y="177"/>
                    <a:pt x="297" y="181"/>
                    <a:pt x="299" y="185"/>
                  </a:cubicBezTo>
                  <a:cubicBezTo>
                    <a:pt x="297" y="185"/>
                    <a:pt x="295" y="184"/>
                    <a:pt x="293" y="184"/>
                  </a:cubicBezTo>
                  <a:cubicBezTo>
                    <a:pt x="293" y="184"/>
                    <a:pt x="293" y="183"/>
                    <a:pt x="293" y="183"/>
                  </a:cubicBezTo>
                  <a:cubicBezTo>
                    <a:pt x="293" y="183"/>
                    <a:pt x="293" y="182"/>
                    <a:pt x="293" y="182"/>
                  </a:cubicBezTo>
                  <a:cubicBezTo>
                    <a:pt x="288" y="170"/>
                    <a:pt x="292" y="155"/>
                    <a:pt x="295" y="142"/>
                  </a:cubicBezTo>
                  <a:cubicBezTo>
                    <a:pt x="297" y="136"/>
                    <a:pt x="298" y="129"/>
                    <a:pt x="300" y="122"/>
                  </a:cubicBezTo>
                  <a:cubicBezTo>
                    <a:pt x="302" y="118"/>
                    <a:pt x="303" y="114"/>
                    <a:pt x="307" y="112"/>
                  </a:cubicBezTo>
                  <a:cubicBezTo>
                    <a:pt x="306" y="114"/>
                    <a:pt x="305" y="116"/>
                    <a:pt x="305" y="117"/>
                  </a:cubicBezTo>
                  <a:cubicBezTo>
                    <a:pt x="303" y="123"/>
                    <a:pt x="300" y="129"/>
                    <a:pt x="299" y="136"/>
                  </a:cubicBezTo>
                  <a:cubicBezTo>
                    <a:pt x="298" y="141"/>
                    <a:pt x="297" y="147"/>
                    <a:pt x="297" y="152"/>
                  </a:cubicBezTo>
                  <a:cubicBezTo>
                    <a:pt x="297" y="159"/>
                    <a:pt x="297" y="166"/>
                    <a:pt x="297" y="173"/>
                  </a:cubicBezTo>
                  <a:close/>
                  <a:moveTo>
                    <a:pt x="239" y="8"/>
                  </a:moveTo>
                  <a:cubicBezTo>
                    <a:pt x="238" y="6"/>
                    <a:pt x="245" y="10"/>
                    <a:pt x="246" y="10"/>
                  </a:cubicBezTo>
                  <a:cubicBezTo>
                    <a:pt x="249" y="12"/>
                    <a:pt x="252" y="14"/>
                    <a:pt x="256" y="16"/>
                  </a:cubicBezTo>
                  <a:cubicBezTo>
                    <a:pt x="264" y="22"/>
                    <a:pt x="272" y="30"/>
                    <a:pt x="279" y="38"/>
                  </a:cubicBezTo>
                  <a:cubicBezTo>
                    <a:pt x="288" y="49"/>
                    <a:pt x="296" y="60"/>
                    <a:pt x="302" y="73"/>
                  </a:cubicBezTo>
                  <a:cubicBezTo>
                    <a:pt x="305" y="80"/>
                    <a:pt x="309" y="86"/>
                    <a:pt x="311" y="93"/>
                  </a:cubicBezTo>
                  <a:cubicBezTo>
                    <a:pt x="312" y="96"/>
                    <a:pt x="313" y="99"/>
                    <a:pt x="315" y="102"/>
                  </a:cubicBezTo>
                  <a:cubicBezTo>
                    <a:pt x="312" y="102"/>
                    <a:pt x="310" y="104"/>
                    <a:pt x="309" y="107"/>
                  </a:cubicBezTo>
                  <a:cubicBezTo>
                    <a:pt x="306" y="108"/>
                    <a:pt x="304" y="110"/>
                    <a:pt x="302" y="112"/>
                  </a:cubicBezTo>
                  <a:cubicBezTo>
                    <a:pt x="302" y="108"/>
                    <a:pt x="300" y="104"/>
                    <a:pt x="299" y="101"/>
                  </a:cubicBezTo>
                  <a:cubicBezTo>
                    <a:pt x="298" y="99"/>
                    <a:pt x="297" y="97"/>
                    <a:pt x="297" y="96"/>
                  </a:cubicBezTo>
                  <a:cubicBezTo>
                    <a:pt x="297" y="96"/>
                    <a:pt x="297" y="96"/>
                    <a:pt x="297" y="95"/>
                  </a:cubicBezTo>
                  <a:cubicBezTo>
                    <a:pt x="298" y="93"/>
                    <a:pt x="297" y="90"/>
                    <a:pt x="297" y="88"/>
                  </a:cubicBezTo>
                  <a:cubicBezTo>
                    <a:pt x="297" y="85"/>
                    <a:pt x="297" y="82"/>
                    <a:pt x="298" y="79"/>
                  </a:cubicBezTo>
                  <a:cubicBezTo>
                    <a:pt x="298" y="79"/>
                    <a:pt x="297" y="79"/>
                    <a:pt x="297" y="79"/>
                  </a:cubicBezTo>
                  <a:cubicBezTo>
                    <a:pt x="296" y="82"/>
                    <a:pt x="296" y="85"/>
                    <a:pt x="296" y="88"/>
                  </a:cubicBezTo>
                  <a:cubicBezTo>
                    <a:pt x="296" y="89"/>
                    <a:pt x="295" y="91"/>
                    <a:pt x="295" y="93"/>
                  </a:cubicBezTo>
                  <a:cubicBezTo>
                    <a:pt x="294" y="91"/>
                    <a:pt x="293" y="89"/>
                    <a:pt x="292" y="87"/>
                  </a:cubicBezTo>
                  <a:cubicBezTo>
                    <a:pt x="293" y="86"/>
                    <a:pt x="293" y="83"/>
                    <a:pt x="293" y="82"/>
                  </a:cubicBezTo>
                  <a:cubicBezTo>
                    <a:pt x="293" y="80"/>
                    <a:pt x="293" y="77"/>
                    <a:pt x="293" y="75"/>
                  </a:cubicBezTo>
                  <a:cubicBezTo>
                    <a:pt x="293" y="74"/>
                    <a:pt x="292" y="74"/>
                    <a:pt x="292" y="75"/>
                  </a:cubicBezTo>
                  <a:cubicBezTo>
                    <a:pt x="291" y="77"/>
                    <a:pt x="291" y="80"/>
                    <a:pt x="291" y="82"/>
                  </a:cubicBezTo>
                  <a:cubicBezTo>
                    <a:pt x="291" y="83"/>
                    <a:pt x="291" y="84"/>
                    <a:pt x="291" y="84"/>
                  </a:cubicBezTo>
                  <a:cubicBezTo>
                    <a:pt x="290" y="83"/>
                    <a:pt x="289" y="82"/>
                    <a:pt x="289" y="81"/>
                  </a:cubicBezTo>
                  <a:cubicBezTo>
                    <a:pt x="289" y="80"/>
                    <a:pt x="288" y="78"/>
                    <a:pt x="288" y="77"/>
                  </a:cubicBezTo>
                  <a:cubicBezTo>
                    <a:pt x="288" y="75"/>
                    <a:pt x="288" y="74"/>
                    <a:pt x="288" y="72"/>
                  </a:cubicBezTo>
                  <a:cubicBezTo>
                    <a:pt x="288" y="71"/>
                    <a:pt x="287" y="71"/>
                    <a:pt x="287" y="72"/>
                  </a:cubicBezTo>
                  <a:cubicBezTo>
                    <a:pt x="287" y="74"/>
                    <a:pt x="287" y="76"/>
                    <a:pt x="287" y="78"/>
                  </a:cubicBezTo>
                  <a:cubicBezTo>
                    <a:pt x="287" y="78"/>
                    <a:pt x="287" y="78"/>
                    <a:pt x="287" y="78"/>
                  </a:cubicBezTo>
                  <a:cubicBezTo>
                    <a:pt x="287" y="78"/>
                    <a:pt x="286" y="77"/>
                    <a:pt x="286" y="76"/>
                  </a:cubicBezTo>
                  <a:cubicBezTo>
                    <a:pt x="285" y="76"/>
                    <a:pt x="284" y="75"/>
                    <a:pt x="284" y="73"/>
                  </a:cubicBezTo>
                  <a:cubicBezTo>
                    <a:pt x="284" y="71"/>
                    <a:pt x="284" y="69"/>
                    <a:pt x="284" y="67"/>
                  </a:cubicBezTo>
                  <a:cubicBezTo>
                    <a:pt x="284" y="64"/>
                    <a:pt x="284" y="62"/>
                    <a:pt x="284" y="59"/>
                  </a:cubicBezTo>
                  <a:cubicBezTo>
                    <a:pt x="284" y="58"/>
                    <a:pt x="284" y="58"/>
                    <a:pt x="284" y="59"/>
                  </a:cubicBezTo>
                  <a:cubicBezTo>
                    <a:pt x="283" y="61"/>
                    <a:pt x="283" y="64"/>
                    <a:pt x="283" y="67"/>
                  </a:cubicBezTo>
                  <a:cubicBezTo>
                    <a:pt x="283" y="68"/>
                    <a:pt x="282" y="70"/>
                    <a:pt x="282" y="71"/>
                  </a:cubicBezTo>
                  <a:cubicBezTo>
                    <a:pt x="281" y="69"/>
                    <a:pt x="279" y="67"/>
                    <a:pt x="277" y="65"/>
                  </a:cubicBezTo>
                  <a:cubicBezTo>
                    <a:pt x="278" y="63"/>
                    <a:pt x="278" y="62"/>
                    <a:pt x="278" y="60"/>
                  </a:cubicBezTo>
                  <a:cubicBezTo>
                    <a:pt x="278" y="58"/>
                    <a:pt x="278" y="56"/>
                    <a:pt x="278" y="55"/>
                  </a:cubicBezTo>
                  <a:cubicBezTo>
                    <a:pt x="278" y="54"/>
                    <a:pt x="277" y="53"/>
                    <a:pt x="277" y="54"/>
                  </a:cubicBezTo>
                  <a:cubicBezTo>
                    <a:pt x="277" y="57"/>
                    <a:pt x="276" y="61"/>
                    <a:pt x="276" y="64"/>
                  </a:cubicBezTo>
                  <a:cubicBezTo>
                    <a:pt x="275" y="63"/>
                    <a:pt x="274" y="61"/>
                    <a:pt x="273" y="60"/>
                  </a:cubicBezTo>
                  <a:cubicBezTo>
                    <a:pt x="273" y="59"/>
                    <a:pt x="273" y="58"/>
                    <a:pt x="273" y="56"/>
                  </a:cubicBezTo>
                  <a:cubicBezTo>
                    <a:pt x="273" y="55"/>
                    <a:pt x="273" y="53"/>
                    <a:pt x="273" y="51"/>
                  </a:cubicBezTo>
                  <a:cubicBezTo>
                    <a:pt x="273" y="50"/>
                    <a:pt x="272" y="50"/>
                    <a:pt x="272" y="51"/>
                  </a:cubicBezTo>
                  <a:cubicBezTo>
                    <a:pt x="272" y="53"/>
                    <a:pt x="272" y="55"/>
                    <a:pt x="272" y="56"/>
                  </a:cubicBezTo>
                  <a:cubicBezTo>
                    <a:pt x="272" y="57"/>
                    <a:pt x="271" y="58"/>
                    <a:pt x="271" y="59"/>
                  </a:cubicBezTo>
                  <a:cubicBezTo>
                    <a:pt x="270" y="58"/>
                    <a:pt x="269" y="57"/>
                    <a:pt x="268" y="56"/>
                  </a:cubicBezTo>
                  <a:cubicBezTo>
                    <a:pt x="268" y="56"/>
                    <a:pt x="268" y="56"/>
                    <a:pt x="268" y="56"/>
                  </a:cubicBezTo>
                  <a:cubicBezTo>
                    <a:pt x="270" y="55"/>
                    <a:pt x="270" y="52"/>
                    <a:pt x="270" y="50"/>
                  </a:cubicBezTo>
                  <a:cubicBezTo>
                    <a:pt x="271" y="48"/>
                    <a:pt x="271" y="46"/>
                    <a:pt x="271" y="44"/>
                  </a:cubicBezTo>
                  <a:cubicBezTo>
                    <a:pt x="271" y="43"/>
                    <a:pt x="270" y="43"/>
                    <a:pt x="270" y="44"/>
                  </a:cubicBezTo>
                  <a:cubicBezTo>
                    <a:pt x="269" y="46"/>
                    <a:pt x="269" y="48"/>
                    <a:pt x="269" y="50"/>
                  </a:cubicBezTo>
                  <a:cubicBezTo>
                    <a:pt x="268" y="52"/>
                    <a:pt x="267" y="54"/>
                    <a:pt x="267" y="56"/>
                  </a:cubicBezTo>
                  <a:cubicBezTo>
                    <a:pt x="267" y="56"/>
                    <a:pt x="267" y="56"/>
                    <a:pt x="267" y="56"/>
                  </a:cubicBezTo>
                  <a:cubicBezTo>
                    <a:pt x="266" y="55"/>
                    <a:pt x="264" y="54"/>
                    <a:pt x="262" y="54"/>
                  </a:cubicBezTo>
                  <a:cubicBezTo>
                    <a:pt x="263" y="52"/>
                    <a:pt x="264" y="49"/>
                    <a:pt x="264" y="47"/>
                  </a:cubicBezTo>
                  <a:cubicBezTo>
                    <a:pt x="265" y="45"/>
                    <a:pt x="265" y="43"/>
                    <a:pt x="265" y="40"/>
                  </a:cubicBezTo>
                  <a:cubicBezTo>
                    <a:pt x="265" y="40"/>
                    <a:pt x="263" y="40"/>
                    <a:pt x="263" y="40"/>
                  </a:cubicBezTo>
                  <a:cubicBezTo>
                    <a:pt x="264" y="43"/>
                    <a:pt x="263" y="45"/>
                    <a:pt x="262" y="47"/>
                  </a:cubicBezTo>
                  <a:cubicBezTo>
                    <a:pt x="262" y="49"/>
                    <a:pt x="261" y="51"/>
                    <a:pt x="261" y="53"/>
                  </a:cubicBezTo>
                  <a:cubicBezTo>
                    <a:pt x="261" y="53"/>
                    <a:pt x="261" y="54"/>
                    <a:pt x="261" y="54"/>
                  </a:cubicBezTo>
                  <a:cubicBezTo>
                    <a:pt x="260" y="54"/>
                    <a:pt x="259" y="54"/>
                    <a:pt x="257" y="54"/>
                  </a:cubicBezTo>
                  <a:cubicBezTo>
                    <a:pt x="257" y="54"/>
                    <a:pt x="257" y="53"/>
                    <a:pt x="257" y="53"/>
                  </a:cubicBezTo>
                  <a:cubicBezTo>
                    <a:pt x="257" y="53"/>
                    <a:pt x="257" y="53"/>
                    <a:pt x="257" y="53"/>
                  </a:cubicBezTo>
                  <a:cubicBezTo>
                    <a:pt x="257" y="51"/>
                    <a:pt x="258" y="49"/>
                    <a:pt x="258" y="48"/>
                  </a:cubicBezTo>
                  <a:cubicBezTo>
                    <a:pt x="258" y="47"/>
                    <a:pt x="258" y="47"/>
                    <a:pt x="257" y="47"/>
                  </a:cubicBezTo>
                  <a:cubicBezTo>
                    <a:pt x="257" y="49"/>
                    <a:pt x="256" y="50"/>
                    <a:pt x="256" y="51"/>
                  </a:cubicBezTo>
                  <a:cubicBezTo>
                    <a:pt x="255" y="49"/>
                    <a:pt x="255" y="48"/>
                    <a:pt x="254" y="46"/>
                  </a:cubicBezTo>
                  <a:cubicBezTo>
                    <a:pt x="254" y="46"/>
                    <a:pt x="254" y="46"/>
                    <a:pt x="254" y="46"/>
                  </a:cubicBezTo>
                  <a:cubicBezTo>
                    <a:pt x="255" y="44"/>
                    <a:pt x="255" y="40"/>
                    <a:pt x="256" y="38"/>
                  </a:cubicBezTo>
                  <a:cubicBezTo>
                    <a:pt x="256" y="35"/>
                    <a:pt x="256" y="32"/>
                    <a:pt x="256" y="28"/>
                  </a:cubicBezTo>
                  <a:cubicBezTo>
                    <a:pt x="256" y="28"/>
                    <a:pt x="255" y="28"/>
                    <a:pt x="255" y="28"/>
                  </a:cubicBezTo>
                  <a:cubicBezTo>
                    <a:pt x="255" y="32"/>
                    <a:pt x="254" y="35"/>
                    <a:pt x="254" y="38"/>
                  </a:cubicBezTo>
                  <a:cubicBezTo>
                    <a:pt x="253" y="40"/>
                    <a:pt x="253" y="42"/>
                    <a:pt x="253" y="43"/>
                  </a:cubicBezTo>
                  <a:cubicBezTo>
                    <a:pt x="248" y="32"/>
                    <a:pt x="243" y="20"/>
                    <a:pt x="238" y="9"/>
                  </a:cubicBezTo>
                  <a:cubicBezTo>
                    <a:pt x="238" y="9"/>
                    <a:pt x="239" y="8"/>
                    <a:pt x="239" y="8"/>
                  </a:cubicBezTo>
                  <a:close/>
                  <a:moveTo>
                    <a:pt x="235" y="9"/>
                  </a:moveTo>
                  <a:cubicBezTo>
                    <a:pt x="236" y="9"/>
                    <a:pt x="236" y="9"/>
                    <a:pt x="237" y="9"/>
                  </a:cubicBezTo>
                  <a:cubicBezTo>
                    <a:pt x="237" y="17"/>
                    <a:pt x="242" y="24"/>
                    <a:pt x="245" y="31"/>
                  </a:cubicBezTo>
                  <a:cubicBezTo>
                    <a:pt x="248" y="40"/>
                    <a:pt x="251" y="48"/>
                    <a:pt x="255" y="56"/>
                  </a:cubicBezTo>
                  <a:cubicBezTo>
                    <a:pt x="255" y="57"/>
                    <a:pt x="255" y="57"/>
                    <a:pt x="255" y="58"/>
                  </a:cubicBezTo>
                  <a:cubicBezTo>
                    <a:pt x="255" y="58"/>
                    <a:pt x="255" y="58"/>
                    <a:pt x="256" y="58"/>
                  </a:cubicBezTo>
                  <a:cubicBezTo>
                    <a:pt x="256" y="58"/>
                    <a:pt x="256" y="58"/>
                    <a:pt x="256" y="58"/>
                  </a:cubicBezTo>
                  <a:cubicBezTo>
                    <a:pt x="256" y="58"/>
                    <a:pt x="257" y="58"/>
                    <a:pt x="258" y="58"/>
                  </a:cubicBezTo>
                  <a:cubicBezTo>
                    <a:pt x="262" y="55"/>
                    <a:pt x="267" y="60"/>
                    <a:pt x="270" y="63"/>
                  </a:cubicBezTo>
                  <a:cubicBezTo>
                    <a:pt x="276" y="68"/>
                    <a:pt x="280" y="75"/>
                    <a:pt x="284" y="81"/>
                  </a:cubicBezTo>
                  <a:cubicBezTo>
                    <a:pt x="291" y="91"/>
                    <a:pt x="300" y="105"/>
                    <a:pt x="298" y="117"/>
                  </a:cubicBezTo>
                  <a:cubicBezTo>
                    <a:pt x="298" y="117"/>
                    <a:pt x="298" y="118"/>
                    <a:pt x="298" y="118"/>
                  </a:cubicBezTo>
                  <a:cubicBezTo>
                    <a:pt x="298" y="120"/>
                    <a:pt x="297" y="122"/>
                    <a:pt x="296" y="123"/>
                  </a:cubicBezTo>
                  <a:cubicBezTo>
                    <a:pt x="294" y="131"/>
                    <a:pt x="293" y="138"/>
                    <a:pt x="291" y="146"/>
                  </a:cubicBezTo>
                  <a:cubicBezTo>
                    <a:pt x="289" y="154"/>
                    <a:pt x="286" y="164"/>
                    <a:pt x="287" y="174"/>
                  </a:cubicBezTo>
                  <a:cubicBezTo>
                    <a:pt x="284" y="170"/>
                    <a:pt x="281" y="166"/>
                    <a:pt x="278" y="162"/>
                  </a:cubicBezTo>
                  <a:cubicBezTo>
                    <a:pt x="270" y="150"/>
                    <a:pt x="262" y="137"/>
                    <a:pt x="255" y="124"/>
                  </a:cubicBezTo>
                  <a:cubicBezTo>
                    <a:pt x="251" y="117"/>
                    <a:pt x="248" y="110"/>
                    <a:pt x="245" y="102"/>
                  </a:cubicBezTo>
                  <a:cubicBezTo>
                    <a:pt x="245" y="102"/>
                    <a:pt x="245" y="102"/>
                    <a:pt x="245" y="102"/>
                  </a:cubicBezTo>
                  <a:cubicBezTo>
                    <a:pt x="245" y="100"/>
                    <a:pt x="245" y="97"/>
                    <a:pt x="244" y="95"/>
                  </a:cubicBezTo>
                  <a:cubicBezTo>
                    <a:pt x="244" y="93"/>
                    <a:pt x="244" y="91"/>
                    <a:pt x="244" y="89"/>
                  </a:cubicBezTo>
                  <a:cubicBezTo>
                    <a:pt x="244" y="87"/>
                    <a:pt x="242" y="87"/>
                    <a:pt x="242" y="89"/>
                  </a:cubicBezTo>
                  <a:cubicBezTo>
                    <a:pt x="242" y="91"/>
                    <a:pt x="242" y="93"/>
                    <a:pt x="242" y="95"/>
                  </a:cubicBezTo>
                  <a:cubicBezTo>
                    <a:pt x="241" y="92"/>
                    <a:pt x="241" y="88"/>
                    <a:pt x="240" y="85"/>
                  </a:cubicBezTo>
                  <a:cubicBezTo>
                    <a:pt x="239" y="72"/>
                    <a:pt x="239" y="60"/>
                    <a:pt x="236" y="47"/>
                  </a:cubicBezTo>
                  <a:cubicBezTo>
                    <a:pt x="235" y="47"/>
                    <a:pt x="235" y="46"/>
                    <a:pt x="234" y="46"/>
                  </a:cubicBezTo>
                  <a:cubicBezTo>
                    <a:pt x="232" y="46"/>
                    <a:pt x="233" y="34"/>
                    <a:pt x="232" y="32"/>
                  </a:cubicBezTo>
                  <a:cubicBezTo>
                    <a:pt x="231" y="26"/>
                    <a:pt x="229" y="21"/>
                    <a:pt x="229" y="16"/>
                  </a:cubicBezTo>
                  <a:cubicBezTo>
                    <a:pt x="229" y="15"/>
                    <a:pt x="229" y="15"/>
                    <a:pt x="228" y="15"/>
                  </a:cubicBezTo>
                  <a:cubicBezTo>
                    <a:pt x="230" y="11"/>
                    <a:pt x="232" y="5"/>
                    <a:pt x="235" y="9"/>
                  </a:cubicBezTo>
                  <a:close/>
                  <a:moveTo>
                    <a:pt x="269" y="165"/>
                  </a:moveTo>
                  <a:cubicBezTo>
                    <a:pt x="262" y="157"/>
                    <a:pt x="255" y="149"/>
                    <a:pt x="250" y="140"/>
                  </a:cubicBezTo>
                  <a:cubicBezTo>
                    <a:pt x="240" y="123"/>
                    <a:pt x="233" y="106"/>
                    <a:pt x="228" y="87"/>
                  </a:cubicBezTo>
                  <a:cubicBezTo>
                    <a:pt x="223" y="68"/>
                    <a:pt x="220" y="49"/>
                    <a:pt x="224" y="29"/>
                  </a:cubicBezTo>
                  <a:cubicBezTo>
                    <a:pt x="225" y="27"/>
                    <a:pt x="225" y="25"/>
                    <a:pt x="226" y="23"/>
                  </a:cubicBezTo>
                  <a:cubicBezTo>
                    <a:pt x="226" y="28"/>
                    <a:pt x="229" y="32"/>
                    <a:pt x="229" y="37"/>
                  </a:cubicBezTo>
                  <a:cubicBezTo>
                    <a:pt x="229" y="41"/>
                    <a:pt x="227" y="48"/>
                    <a:pt x="232" y="50"/>
                  </a:cubicBezTo>
                  <a:cubicBezTo>
                    <a:pt x="235" y="61"/>
                    <a:pt x="234" y="74"/>
                    <a:pt x="236" y="86"/>
                  </a:cubicBezTo>
                  <a:cubicBezTo>
                    <a:pt x="238" y="98"/>
                    <a:pt x="243" y="110"/>
                    <a:pt x="249" y="121"/>
                  </a:cubicBezTo>
                  <a:cubicBezTo>
                    <a:pt x="255" y="134"/>
                    <a:pt x="263" y="146"/>
                    <a:pt x="271" y="158"/>
                  </a:cubicBezTo>
                  <a:cubicBezTo>
                    <a:pt x="274" y="163"/>
                    <a:pt x="277" y="168"/>
                    <a:pt x="281" y="172"/>
                  </a:cubicBezTo>
                  <a:cubicBezTo>
                    <a:pt x="282" y="174"/>
                    <a:pt x="285" y="176"/>
                    <a:pt x="288" y="178"/>
                  </a:cubicBezTo>
                  <a:cubicBezTo>
                    <a:pt x="288" y="179"/>
                    <a:pt x="288" y="181"/>
                    <a:pt x="289" y="182"/>
                  </a:cubicBezTo>
                  <a:cubicBezTo>
                    <a:pt x="281" y="178"/>
                    <a:pt x="275" y="171"/>
                    <a:pt x="269" y="165"/>
                  </a:cubicBezTo>
                  <a:close/>
                  <a:moveTo>
                    <a:pt x="275" y="184"/>
                  </a:moveTo>
                  <a:cubicBezTo>
                    <a:pt x="279" y="184"/>
                    <a:pt x="284" y="185"/>
                    <a:pt x="289" y="186"/>
                  </a:cubicBezTo>
                  <a:cubicBezTo>
                    <a:pt x="289" y="187"/>
                    <a:pt x="290" y="187"/>
                    <a:pt x="290" y="187"/>
                  </a:cubicBezTo>
                  <a:cubicBezTo>
                    <a:pt x="291" y="187"/>
                    <a:pt x="291" y="187"/>
                    <a:pt x="292" y="187"/>
                  </a:cubicBezTo>
                  <a:cubicBezTo>
                    <a:pt x="294" y="188"/>
                    <a:pt x="296" y="188"/>
                    <a:pt x="298" y="188"/>
                  </a:cubicBezTo>
                  <a:cubicBezTo>
                    <a:pt x="306" y="190"/>
                    <a:pt x="314" y="192"/>
                    <a:pt x="321" y="196"/>
                  </a:cubicBezTo>
                  <a:cubicBezTo>
                    <a:pt x="337" y="205"/>
                    <a:pt x="354" y="211"/>
                    <a:pt x="366" y="224"/>
                  </a:cubicBezTo>
                  <a:cubicBezTo>
                    <a:pt x="372" y="231"/>
                    <a:pt x="378" y="237"/>
                    <a:pt x="384" y="244"/>
                  </a:cubicBezTo>
                  <a:cubicBezTo>
                    <a:pt x="390" y="250"/>
                    <a:pt x="394" y="257"/>
                    <a:pt x="398" y="264"/>
                  </a:cubicBezTo>
                  <a:cubicBezTo>
                    <a:pt x="406" y="276"/>
                    <a:pt x="416" y="289"/>
                    <a:pt x="422" y="303"/>
                  </a:cubicBezTo>
                  <a:cubicBezTo>
                    <a:pt x="421" y="303"/>
                    <a:pt x="421" y="304"/>
                    <a:pt x="421" y="304"/>
                  </a:cubicBezTo>
                  <a:cubicBezTo>
                    <a:pt x="420" y="305"/>
                    <a:pt x="419" y="307"/>
                    <a:pt x="418" y="308"/>
                  </a:cubicBezTo>
                  <a:cubicBezTo>
                    <a:pt x="418" y="307"/>
                    <a:pt x="418" y="307"/>
                    <a:pt x="418" y="307"/>
                  </a:cubicBezTo>
                  <a:cubicBezTo>
                    <a:pt x="406" y="285"/>
                    <a:pt x="397" y="261"/>
                    <a:pt x="378" y="244"/>
                  </a:cubicBezTo>
                  <a:cubicBezTo>
                    <a:pt x="369" y="235"/>
                    <a:pt x="359" y="228"/>
                    <a:pt x="349" y="220"/>
                  </a:cubicBezTo>
                  <a:cubicBezTo>
                    <a:pt x="339" y="212"/>
                    <a:pt x="330" y="203"/>
                    <a:pt x="319" y="197"/>
                  </a:cubicBezTo>
                  <a:cubicBezTo>
                    <a:pt x="308" y="192"/>
                    <a:pt x="295" y="189"/>
                    <a:pt x="283" y="187"/>
                  </a:cubicBezTo>
                  <a:cubicBezTo>
                    <a:pt x="272" y="186"/>
                    <a:pt x="261" y="184"/>
                    <a:pt x="250" y="186"/>
                  </a:cubicBezTo>
                  <a:cubicBezTo>
                    <a:pt x="239" y="187"/>
                    <a:pt x="229" y="191"/>
                    <a:pt x="219" y="198"/>
                  </a:cubicBezTo>
                  <a:cubicBezTo>
                    <a:pt x="209" y="205"/>
                    <a:pt x="206" y="214"/>
                    <a:pt x="201" y="225"/>
                  </a:cubicBezTo>
                  <a:cubicBezTo>
                    <a:pt x="200" y="226"/>
                    <a:pt x="202" y="227"/>
                    <a:pt x="202" y="226"/>
                  </a:cubicBezTo>
                  <a:cubicBezTo>
                    <a:pt x="206" y="221"/>
                    <a:pt x="208" y="216"/>
                    <a:pt x="211" y="211"/>
                  </a:cubicBezTo>
                  <a:cubicBezTo>
                    <a:pt x="215" y="206"/>
                    <a:pt x="220" y="202"/>
                    <a:pt x="226" y="198"/>
                  </a:cubicBezTo>
                  <a:cubicBezTo>
                    <a:pt x="236" y="192"/>
                    <a:pt x="246" y="189"/>
                    <a:pt x="258" y="189"/>
                  </a:cubicBezTo>
                  <a:cubicBezTo>
                    <a:pt x="270" y="189"/>
                    <a:pt x="282" y="190"/>
                    <a:pt x="294" y="193"/>
                  </a:cubicBezTo>
                  <a:cubicBezTo>
                    <a:pt x="305" y="195"/>
                    <a:pt x="316" y="198"/>
                    <a:pt x="325" y="205"/>
                  </a:cubicBezTo>
                  <a:cubicBezTo>
                    <a:pt x="334" y="212"/>
                    <a:pt x="343" y="219"/>
                    <a:pt x="352" y="226"/>
                  </a:cubicBezTo>
                  <a:cubicBezTo>
                    <a:pt x="361" y="233"/>
                    <a:pt x="371" y="240"/>
                    <a:pt x="379" y="249"/>
                  </a:cubicBezTo>
                  <a:cubicBezTo>
                    <a:pt x="388" y="258"/>
                    <a:pt x="394" y="269"/>
                    <a:pt x="401" y="281"/>
                  </a:cubicBezTo>
                  <a:cubicBezTo>
                    <a:pt x="403" y="285"/>
                    <a:pt x="405" y="289"/>
                    <a:pt x="407" y="293"/>
                  </a:cubicBezTo>
                  <a:cubicBezTo>
                    <a:pt x="400" y="284"/>
                    <a:pt x="391" y="275"/>
                    <a:pt x="383" y="266"/>
                  </a:cubicBezTo>
                  <a:cubicBezTo>
                    <a:pt x="376" y="260"/>
                    <a:pt x="370" y="253"/>
                    <a:pt x="362" y="247"/>
                  </a:cubicBezTo>
                  <a:cubicBezTo>
                    <a:pt x="357" y="242"/>
                    <a:pt x="351" y="238"/>
                    <a:pt x="344" y="236"/>
                  </a:cubicBezTo>
                  <a:cubicBezTo>
                    <a:pt x="343" y="236"/>
                    <a:pt x="343" y="237"/>
                    <a:pt x="344" y="237"/>
                  </a:cubicBezTo>
                  <a:cubicBezTo>
                    <a:pt x="360" y="243"/>
                    <a:pt x="372" y="258"/>
                    <a:pt x="384" y="270"/>
                  </a:cubicBezTo>
                  <a:cubicBezTo>
                    <a:pt x="395" y="281"/>
                    <a:pt x="406" y="293"/>
                    <a:pt x="413" y="306"/>
                  </a:cubicBezTo>
                  <a:cubicBezTo>
                    <a:pt x="413" y="306"/>
                    <a:pt x="413" y="306"/>
                    <a:pt x="413" y="306"/>
                  </a:cubicBezTo>
                  <a:cubicBezTo>
                    <a:pt x="412" y="305"/>
                    <a:pt x="411" y="304"/>
                    <a:pt x="409" y="303"/>
                  </a:cubicBezTo>
                  <a:cubicBezTo>
                    <a:pt x="405" y="298"/>
                    <a:pt x="402" y="294"/>
                    <a:pt x="398" y="289"/>
                  </a:cubicBezTo>
                  <a:cubicBezTo>
                    <a:pt x="389" y="280"/>
                    <a:pt x="378" y="273"/>
                    <a:pt x="368" y="265"/>
                  </a:cubicBezTo>
                  <a:cubicBezTo>
                    <a:pt x="368" y="264"/>
                    <a:pt x="367" y="265"/>
                    <a:pt x="368" y="265"/>
                  </a:cubicBezTo>
                  <a:cubicBezTo>
                    <a:pt x="377" y="274"/>
                    <a:pt x="388" y="281"/>
                    <a:pt x="396" y="291"/>
                  </a:cubicBezTo>
                  <a:cubicBezTo>
                    <a:pt x="400" y="295"/>
                    <a:pt x="404" y="300"/>
                    <a:pt x="408" y="304"/>
                  </a:cubicBezTo>
                  <a:cubicBezTo>
                    <a:pt x="408" y="305"/>
                    <a:pt x="408" y="305"/>
                    <a:pt x="409" y="306"/>
                  </a:cubicBezTo>
                  <a:cubicBezTo>
                    <a:pt x="404" y="302"/>
                    <a:pt x="398" y="299"/>
                    <a:pt x="393" y="295"/>
                  </a:cubicBezTo>
                  <a:cubicBezTo>
                    <a:pt x="388" y="290"/>
                    <a:pt x="383" y="285"/>
                    <a:pt x="376" y="282"/>
                  </a:cubicBezTo>
                  <a:cubicBezTo>
                    <a:pt x="376" y="282"/>
                    <a:pt x="376" y="282"/>
                    <a:pt x="376" y="283"/>
                  </a:cubicBezTo>
                  <a:cubicBezTo>
                    <a:pt x="388" y="292"/>
                    <a:pt x="401" y="301"/>
                    <a:pt x="412" y="311"/>
                  </a:cubicBezTo>
                  <a:cubicBezTo>
                    <a:pt x="412" y="311"/>
                    <a:pt x="412" y="311"/>
                    <a:pt x="412" y="311"/>
                  </a:cubicBezTo>
                  <a:cubicBezTo>
                    <a:pt x="399" y="301"/>
                    <a:pt x="384" y="291"/>
                    <a:pt x="368" y="285"/>
                  </a:cubicBezTo>
                  <a:cubicBezTo>
                    <a:pt x="359" y="282"/>
                    <a:pt x="349" y="280"/>
                    <a:pt x="341" y="276"/>
                  </a:cubicBezTo>
                  <a:cubicBezTo>
                    <a:pt x="334" y="272"/>
                    <a:pt x="327" y="268"/>
                    <a:pt x="319" y="266"/>
                  </a:cubicBezTo>
                  <a:cubicBezTo>
                    <a:pt x="319" y="266"/>
                    <a:pt x="319" y="266"/>
                    <a:pt x="319" y="266"/>
                  </a:cubicBezTo>
                  <a:cubicBezTo>
                    <a:pt x="321" y="269"/>
                    <a:pt x="324" y="270"/>
                    <a:pt x="328" y="271"/>
                  </a:cubicBezTo>
                  <a:cubicBezTo>
                    <a:pt x="332" y="273"/>
                    <a:pt x="337" y="276"/>
                    <a:pt x="341" y="278"/>
                  </a:cubicBezTo>
                  <a:cubicBezTo>
                    <a:pt x="349" y="281"/>
                    <a:pt x="357" y="284"/>
                    <a:pt x="364" y="286"/>
                  </a:cubicBezTo>
                  <a:cubicBezTo>
                    <a:pt x="373" y="290"/>
                    <a:pt x="383" y="293"/>
                    <a:pt x="391" y="299"/>
                  </a:cubicBezTo>
                  <a:cubicBezTo>
                    <a:pt x="397" y="304"/>
                    <a:pt x="403" y="308"/>
                    <a:pt x="409" y="313"/>
                  </a:cubicBezTo>
                  <a:cubicBezTo>
                    <a:pt x="409" y="313"/>
                    <a:pt x="408" y="313"/>
                    <a:pt x="408" y="312"/>
                  </a:cubicBezTo>
                  <a:cubicBezTo>
                    <a:pt x="407" y="312"/>
                    <a:pt x="407" y="311"/>
                    <a:pt x="406" y="311"/>
                  </a:cubicBezTo>
                  <a:cubicBezTo>
                    <a:pt x="405" y="310"/>
                    <a:pt x="404" y="310"/>
                    <a:pt x="404" y="309"/>
                  </a:cubicBezTo>
                  <a:cubicBezTo>
                    <a:pt x="403" y="308"/>
                    <a:pt x="402" y="307"/>
                    <a:pt x="400" y="307"/>
                  </a:cubicBezTo>
                  <a:cubicBezTo>
                    <a:pt x="396" y="304"/>
                    <a:pt x="392" y="301"/>
                    <a:pt x="388" y="299"/>
                  </a:cubicBezTo>
                  <a:cubicBezTo>
                    <a:pt x="379" y="294"/>
                    <a:pt x="369" y="292"/>
                    <a:pt x="360" y="288"/>
                  </a:cubicBezTo>
                  <a:cubicBezTo>
                    <a:pt x="350" y="284"/>
                    <a:pt x="340" y="281"/>
                    <a:pt x="331" y="277"/>
                  </a:cubicBezTo>
                  <a:cubicBezTo>
                    <a:pt x="321" y="273"/>
                    <a:pt x="311" y="271"/>
                    <a:pt x="302" y="265"/>
                  </a:cubicBezTo>
                  <a:cubicBezTo>
                    <a:pt x="302" y="265"/>
                    <a:pt x="301" y="266"/>
                    <a:pt x="302" y="266"/>
                  </a:cubicBezTo>
                  <a:cubicBezTo>
                    <a:pt x="308" y="273"/>
                    <a:pt x="318" y="274"/>
                    <a:pt x="327" y="277"/>
                  </a:cubicBezTo>
                  <a:cubicBezTo>
                    <a:pt x="337" y="281"/>
                    <a:pt x="347" y="285"/>
                    <a:pt x="358" y="289"/>
                  </a:cubicBezTo>
                  <a:cubicBezTo>
                    <a:pt x="368" y="294"/>
                    <a:pt x="379" y="295"/>
                    <a:pt x="389" y="301"/>
                  </a:cubicBezTo>
                  <a:cubicBezTo>
                    <a:pt x="391" y="302"/>
                    <a:pt x="394" y="303"/>
                    <a:pt x="396" y="305"/>
                  </a:cubicBezTo>
                  <a:cubicBezTo>
                    <a:pt x="391" y="303"/>
                    <a:pt x="385" y="301"/>
                    <a:pt x="380" y="299"/>
                  </a:cubicBezTo>
                  <a:cubicBezTo>
                    <a:pt x="372" y="296"/>
                    <a:pt x="365" y="293"/>
                    <a:pt x="358" y="291"/>
                  </a:cubicBezTo>
                  <a:cubicBezTo>
                    <a:pt x="351" y="289"/>
                    <a:pt x="344" y="287"/>
                    <a:pt x="338" y="285"/>
                  </a:cubicBezTo>
                  <a:cubicBezTo>
                    <a:pt x="323" y="281"/>
                    <a:pt x="310" y="276"/>
                    <a:pt x="295" y="273"/>
                  </a:cubicBezTo>
                  <a:cubicBezTo>
                    <a:pt x="282" y="270"/>
                    <a:pt x="268" y="268"/>
                    <a:pt x="254" y="266"/>
                  </a:cubicBezTo>
                  <a:cubicBezTo>
                    <a:pt x="253" y="266"/>
                    <a:pt x="252" y="267"/>
                    <a:pt x="253" y="268"/>
                  </a:cubicBezTo>
                  <a:cubicBezTo>
                    <a:pt x="258" y="270"/>
                    <a:pt x="264" y="270"/>
                    <a:pt x="269" y="271"/>
                  </a:cubicBezTo>
                  <a:cubicBezTo>
                    <a:pt x="277" y="271"/>
                    <a:pt x="285" y="273"/>
                    <a:pt x="293" y="274"/>
                  </a:cubicBezTo>
                  <a:cubicBezTo>
                    <a:pt x="307" y="278"/>
                    <a:pt x="321" y="281"/>
                    <a:pt x="335" y="285"/>
                  </a:cubicBezTo>
                  <a:cubicBezTo>
                    <a:pt x="351" y="290"/>
                    <a:pt x="366" y="296"/>
                    <a:pt x="381" y="301"/>
                  </a:cubicBezTo>
                  <a:cubicBezTo>
                    <a:pt x="388" y="304"/>
                    <a:pt x="395" y="307"/>
                    <a:pt x="402" y="311"/>
                  </a:cubicBezTo>
                  <a:cubicBezTo>
                    <a:pt x="402" y="311"/>
                    <a:pt x="403" y="311"/>
                    <a:pt x="403" y="312"/>
                  </a:cubicBezTo>
                  <a:cubicBezTo>
                    <a:pt x="398" y="309"/>
                    <a:pt x="392" y="308"/>
                    <a:pt x="388" y="307"/>
                  </a:cubicBezTo>
                  <a:cubicBezTo>
                    <a:pt x="383" y="305"/>
                    <a:pt x="379" y="302"/>
                    <a:pt x="374" y="301"/>
                  </a:cubicBezTo>
                  <a:cubicBezTo>
                    <a:pt x="370" y="300"/>
                    <a:pt x="365" y="299"/>
                    <a:pt x="361" y="298"/>
                  </a:cubicBezTo>
                  <a:cubicBezTo>
                    <a:pt x="361" y="298"/>
                    <a:pt x="360" y="299"/>
                    <a:pt x="361" y="299"/>
                  </a:cubicBezTo>
                  <a:cubicBezTo>
                    <a:pt x="365" y="301"/>
                    <a:pt x="369" y="302"/>
                    <a:pt x="374" y="303"/>
                  </a:cubicBezTo>
                  <a:cubicBezTo>
                    <a:pt x="375" y="303"/>
                    <a:pt x="377" y="304"/>
                    <a:pt x="378" y="304"/>
                  </a:cubicBezTo>
                  <a:cubicBezTo>
                    <a:pt x="377" y="304"/>
                    <a:pt x="376" y="304"/>
                    <a:pt x="375" y="304"/>
                  </a:cubicBezTo>
                  <a:cubicBezTo>
                    <a:pt x="374" y="304"/>
                    <a:pt x="374" y="304"/>
                    <a:pt x="374" y="304"/>
                  </a:cubicBezTo>
                  <a:cubicBezTo>
                    <a:pt x="378" y="306"/>
                    <a:pt x="383" y="306"/>
                    <a:pt x="386" y="309"/>
                  </a:cubicBezTo>
                  <a:cubicBezTo>
                    <a:pt x="386" y="309"/>
                    <a:pt x="386" y="309"/>
                    <a:pt x="386" y="309"/>
                  </a:cubicBezTo>
                  <a:cubicBezTo>
                    <a:pt x="385" y="308"/>
                    <a:pt x="384" y="307"/>
                    <a:pt x="384" y="307"/>
                  </a:cubicBezTo>
                  <a:cubicBezTo>
                    <a:pt x="384" y="307"/>
                    <a:pt x="385" y="307"/>
                    <a:pt x="386" y="307"/>
                  </a:cubicBezTo>
                  <a:cubicBezTo>
                    <a:pt x="390" y="309"/>
                    <a:pt x="394" y="310"/>
                    <a:pt x="398" y="312"/>
                  </a:cubicBezTo>
                  <a:cubicBezTo>
                    <a:pt x="400" y="313"/>
                    <a:pt x="401" y="313"/>
                    <a:pt x="403" y="314"/>
                  </a:cubicBezTo>
                  <a:cubicBezTo>
                    <a:pt x="392" y="310"/>
                    <a:pt x="374" y="308"/>
                    <a:pt x="371" y="308"/>
                  </a:cubicBezTo>
                  <a:cubicBezTo>
                    <a:pt x="361" y="306"/>
                    <a:pt x="351" y="305"/>
                    <a:pt x="340" y="305"/>
                  </a:cubicBezTo>
                  <a:cubicBezTo>
                    <a:pt x="328" y="306"/>
                    <a:pt x="314" y="307"/>
                    <a:pt x="302" y="312"/>
                  </a:cubicBezTo>
                  <a:cubicBezTo>
                    <a:pt x="298" y="313"/>
                    <a:pt x="293" y="316"/>
                    <a:pt x="289" y="318"/>
                  </a:cubicBezTo>
                  <a:cubicBezTo>
                    <a:pt x="282" y="322"/>
                    <a:pt x="275" y="326"/>
                    <a:pt x="269" y="331"/>
                  </a:cubicBezTo>
                  <a:cubicBezTo>
                    <a:pt x="265" y="334"/>
                    <a:pt x="262" y="338"/>
                    <a:pt x="259" y="341"/>
                  </a:cubicBezTo>
                  <a:cubicBezTo>
                    <a:pt x="258" y="341"/>
                    <a:pt x="258" y="341"/>
                    <a:pt x="258" y="341"/>
                  </a:cubicBezTo>
                  <a:cubicBezTo>
                    <a:pt x="252" y="344"/>
                    <a:pt x="242" y="339"/>
                    <a:pt x="237" y="337"/>
                  </a:cubicBezTo>
                  <a:cubicBezTo>
                    <a:pt x="229" y="333"/>
                    <a:pt x="221" y="329"/>
                    <a:pt x="215" y="323"/>
                  </a:cubicBezTo>
                  <a:cubicBezTo>
                    <a:pt x="205" y="313"/>
                    <a:pt x="194" y="302"/>
                    <a:pt x="188" y="289"/>
                  </a:cubicBezTo>
                  <a:cubicBezTo>
                    <a:pt x="185" y="283"/>
                    <a:pt x="181" y="273"/>
                    <a:pt x="183" y="266"/>
                  </a:cubicBezTo>
                  <a:cubicBezTo>
                    <a:pt x="185" y="263"/>
                    <a:pt x="187" y="260"/>
                    <a:pt x="189" y="257"/>
                  </a:cubicBezTo>
                  <a:cubicBezTo>
                    <a:pt x="189" y="256"/>
                    <a:pt x="190" y="255"/>
                    <a:pt x="190" y="254"/>
                  </a:cubicBezTo>
                  <a:cubicBezTo>
                    <a:pt x="196" y="251"/>
                    <a:pt x="199" y="241"/>
                    <a:pt x="199" y="234"/>
                  </a:cubicBezTo>
                  <a:cubicBezTo>
                    <a:pt x="200" y="228"/>
                    <a:pt x="197" y="220"/>
                    <a:pt x="198" y="213"/>
                  </a:cubicBezTo>
                  <a:cubicBezTo>
                    <a:pt x="198" y="213"/>
                    <a:pt x="198" y="212"/>
                    <a:pt x="199" y="212"/>
                  </a:cubicBezTo>
                  <a:cubicBezTo>
                    <a:pt x="205" y="199"/>
                    <a:pt x="219" y="191"/>
                    <a:pt x="232" y="187"/>
                  </a:cubicBezTo>
                  <a:cubicBezTo>
                    <a:pt x="246" y="182"/>
                    <a:pt x="260" y="182"/>
                    <a:pt x="275" y="184"/>
                  </a:cubicBezTo>
                  <a:close/>
                  <a:moveTo>
                    <a:pt x="155" y="52"/>
                  </a:moveTo>
                  <a:cubicBezTo>
                    <a:pt x="155" y="52"/>
                    <a:pt x="155" y="52"/>
                    <a:pt x="155" y="52"/>
                  </a:cubicBezTo>
                  <a:cubicBezTo>
                    <a:pt x="155" y="52"/>
                    <a:pt x="155" y="52"/>
                    <a:pt x="156" y="53"/>
                  </a:cubicBezTo>
                  <a:cubicBezTo>
                    <a:pt x="157" y="53"/>
                    <a:pt x="157" y="53"/>
                    <a:pt x="158" y="52"/>
                  </a:cubicBezTo>
                  <a:cubicBezTo>
                    <a:pt x="165" y="43"/>
                    <a:pt x="176" y="58"/>
                    <a:pt x="181" y="63"/>
                  </a:cubicBezTo>
                  <a:cubicBezTo>
                    <a:pt x="182" y="64"/>
                    <a:pt x="184" y="66"/>
                    <a:pt x="186" y="67"/>
                  </a:cubicBezTo>
                  <a:cubicBezTo>
                    <a:pt x="188" y="70"/>
                    <a:pt x="190" y="74"/>
                    <a:pt x="192" y="78"/>
                  </a:cubicBezTo>
                  <a:cubicBezTo>
                    <a:pt x="193" y="79"/>
                    <a:pt x="194" y="80"/>
                    <a:pt x="195" y="80"/>
                  </a:cubicBezTo>
                  <a:cubicBezTo>
                    <a:pt x="195" y="80"/>
                    <a:pt x="194" y="81"/>
                    <a:pt x="194" y="81"/>
                  </a:cubicBezTo>
                  <a:cubicBezTo>
                    <a:pt x="194" y="84"/>
                    <a:pt x="196" y="88"/>
                    <a:pt x="196" y="91"/>
                  </a:cubicBezTo>
                  <a:cubicBezTo>
                    <a:pt x="197" y="95"/>
                    <a:pt x="197" y="99"/>
                    <a:pt x="200" y="101"/>
                  </a:cubicBezTo>
                  <a:cubicBezTo>
                    <a:pt x="200" y="101"/>
                    <a:pt x="200" y="101"/>
                    <a:pt x="200" y="101"/>
                  </a:cubicBezTo>
                  <a:cubicBezTo>
                    <a:pt x="201" y="98"/>
                    <a:pt x="199" y="94"/>
                    <a:pt x="199" y="91"/>
                  </a:cubicBezTo>
                  <a:cubicBezTo>
                    <a:pt x="198" y="88"/>
                    <a:pt x="198" y="85"/>
                    <a:pt x="197" y="83"/>
                  </a:cubicBezTo>
                  <a:cubicBezTo>
                    <a:pt x="201" y="87"/>
                    <a:pt x="205" y="91"/>
                    <a:pt x="208" y="96"/>
                  </a:cubicBezTo>
                  <a:cubicBezTo>
                    <a:pt x="212" y="103"/>
                    <a:pt x="215" y="110"/>
                    <a:pt x="220" y="117"/>
                  </a:cubicBezTo>
                  <a:cubicBezTo>
                    <a:pt x="225" y="123"/>
                    <a:pt x="230" y="130"/>
                    <a:pt x="233" y="139"/>
                  </a:cubicBezTo>
                  <a:cubicBezTo>
                    <a:pt x="235" y="146"/>
                    <a:pt x="237" y="153"/>
                    <a:pt x="238" y="161"/>
                  </a:cubicBezTo>
                  <a:cubicBezTo>
                    <a:pt x="239" y="165"/>
                    <a:pt x="239" y="168"/>
                    <a:pt x="240" y="172"/>
                  </a:cubicBezTo>
                  <a:cubicBezTo>
                    <a:pt x="240" y="175"/>
                    <a:pt x="240" y="178"/>
                    <a:pt x="241" y="180"/>
                  </a:cubicBezTo>
                  <a:cubicBezTo>
                    <a:pt x="238" y="181"/>
                    <a:pt x="235" y="182"/>
                    <a:pt x="232" y="183"/>
                  </a:cubicBezTo>
                  <a:cubicBezTo>
                    <a:pt x="233" y="179"/>
                    <a:pt x="234" y="174"/>
                    <a:pt x="235" y="170"/>
                  </a:cubicBezTo>
                  <a:cubicBezTo>
                    <a:pt x="236" y="168"/>
                    <a:pt x="238" y="163"/>
                    <a:pt x="237" y="161"/>
                  </a:cubicBezTo>
                  <a:cubicBezTo>
                    <a:pt x="236" y="160"/>
                    <a:pt x="234" y="166"/>
                    <a:pt x="234" y="166"/>
                  </a:cubicBezTo>
                  <a:cubicBezTo>
                    <a:pt x="232" y="172"/>
                    <a:pt x="231" y="177"/>
                    <a:pt x="229" y="183"/>
                  </a:cubicBezTo>
                  <a:cubicBezTo>
                    <a:pt x="229" y="183"/>
                    <a:pt x="229" y="183"/>
                    <a:pt x="229" y="184"/>
                  </a:cubicBezTo>
                  <a:cubicBezTo>
                    <a:pt x="228" y="184"/>
                    <a:pt x="227" y="185"/>
                    <a:pt x="225" y="185"/>
                  </a:cubicBezTo>
                  <a:cubicBezTo>
                    <a:pt x="225" y="185"/>
                    <a:pt x="225" y="185"/>
                    <a:pt x="225" y="185"/>
                  </a:cubicBezTo>
                  <a:cubicBezTo>
                    <a:pt x="226" y="184"/>
                    <a:pt x="227" y="183"/>
                    <a:pt x="227" y="181"/>
                  </a:cubicBezTo>
                  <a:cubicBezTo>
                    <a:pt x="232" y="170"/>
                    <a:pt x="234" y="159"/>
                    <a:pt x="234" y="147"/>
                  </a:cubicBezTo>
                  <a:cubicBezTo>
                    <a:pt x="234" y="147"/>
                    <a:pt x="233" y="146"/>
                    <a:pt x="233" y="147"/>
                  </a:cubicBezTo>
                  <a:cubicBezTo>
                    <a:pt x="232" y="155"/>
                    <a:pt x="232" y="164"/>
                    <a:pt x="229" y="171"/>
                  </a:cubicBezTo>
                  <a:cubicBezTo>
                    <a:pt x="227" y="174"/>
                    <a:pt x="225" y="178"/>
                    <a:pt x="224" y="182"/>
                  </a:cubicBezTo>
                  <a:cubicBezTo>
                    <a:pt x="224" y="183"/>
                    <a:pt x="223" y="183"/>
                    <a:pt x="223" y="184"/>
                  </a:cubicBezTo>
                  <a:cubicBezTo>
                    <a:pt x="222" y="185"/>
                    <a:pt x="223" y="186"/>
                    <a:pt x="224" y="186"/>
                  </a:cubicBezTo>
                  <a:cubicBezTo>
                    <a:pt x="223" y="187"/>
                    <a:pt x="221" y="187"/>
                    <a:pt x="220" y="188"/>
                  </a:cubicBezTo>
                  <a:cubicBezTo>
                    <a:pt x="224" y="182"/>
                    <a:pt x="226" y="175"/>
                    <a:pt x="228" y="168"/>
                  </a:cubicBezTo>
                  <a:cubicBezTo>
                    <a:pt x="229" y="159"/>
                    <a:pt x="233" y="149"/>
                    <a:pt x="232" y="140"/>
                  </a:cubicBezTo>
                  <a:cubicBezTo>
                    <a:pt x="232" y="139"/>
                    <a:pt x="231" y="139"/>
                    <a:pt x="231" y="139"/>
                  </a:cubicBezTo>
                  <a:cubicBezTo>
                    <a:pt x="230" y="145"/>
                    <a:pt x="229" y="150"/>
                    <a:pt x="228" y="155"/>
                  </a:cubicBezTo>
                  <a:cubicBezTo>
                    <a:pt x="227" y="159"/>
                    <a:pt x="226" y="163"/>
                    <a:pt x="225" y="167"/>
                  </a:cubicBezTo>
                  <a:cubicBezTo>
                    <a:pt x="224" y="173"/>
                    <a:pt x="222" y="179"/>
                    <a:pt x="219" y="184"/>
                  </a:cubicBezTo>
                  <a:cubicBezTo>
                    <a:pt x="220" y="181"/>
                    <a:pt x="220" y="178"/>
                    <a:pt x="221" y="175"/>
                  </a:cubicBezTo>
                  <a:cubicBezTo>
                    <a:pt x="222" y="169"/>
                    <a:pt x="224" y="164"/>
                    <a:pt x="226" y="159"/>
                  </a:cubicBezTo>
                  <a:cubicBezTo>
                    <a:pt x="227" y="151"/>
                    <a:pt x="232" y="140"/>
                    <a:pt x="228" y="133"/>
                  </a:cubicBezTo>
                  <a:cubicBezTo>
                    <a:pt x="228" y="133"/>
                    <a:pt x="228" y="133"/>
                    <a:pt x="228" y="133"/>
                  </a:cubicBezTo>
                  <a:cubicBezTo>
                    <a:pt x="227" y="138"/>
                    <a:pt x="227" y="142"/>
                    <a:pt x="226" y="147"/>
                  </a:cubicBezTo>
                  <a:cubicBezTo>
                    <a:pt x="226" y="152"/>
                    <a:pt x="224" y="157"/>
                    <a:pt x="222" y="162"/>
                  </a:cubicBezTo>
                  <a:cubicBezTo>
                    <a:pt x="221" y="166"/>
                    <a:pt x="219" y="171"/>
                    <a:pt x="218" y="176"/>
                  </a:cubicBezTo>
                  <a:cubicBezTo>
                    <a:pt x="217" y="180"/>
                    <a:pt x="217" y="185"/>
                    <a:pt x="216" y="190"/>
                  </a:cubicBezTo>
                  <a:cubicBezTo>
                    <a:pt x="216" y="190"/>
                    <a:pt x="216" y="190"/>
                    <a:pt x="216" y="190"/>
                  </a:cubicBezTo>
                  <a:cubicBezTo>
                    <a:pt x="216" y="190"/>
                    <a:pt x="216" y="190"/>
                    <a:pt x="215" y="190"/>
                  </a:cubicBezTo>
                  <a:cubicBezTo>
                    <a:pt x="216" y="185"/>
                    <a:pt x="217" y="180"/>
                    <a:pt x="217" y="175"/>
                  </a:cubicBezTo>
                  <a:cubicBezTo>
                    <a:pt x="219" y="171"/>
                    <a:pt x="218" y="166"/>
                    <a:pt x="220" y="161"/>
                  </a:cubicBezTo>
                  <a:cubicBezTo>
                    <a:pt x="221" y="156"/>
                    <a:pt x="223" y="151"/>
                    <a:pt x="225" y="146"/>
                  </a:cubicBezTo>
                  <a:cubicBezTo>
                    <a:pt x="225" y="144"/>
                    <a:pt x="224" y="144"/>
                    <a:pt x="223" y="145"/>
                  </a:cubicBezTo>
                  <a:cubicBezTo>
                    <a:pt x="222" y="150"/>
                    <a:pt x="220" y="154"/>
                    <a:pt x="218" y="158"/>
                  </a:cubicBezTo>
                  <a:cubicBezTo>
                    <a:pt x="218" y="158"/>
                    <a:pt x="218" y="158"/>
                    <a:pt x="218" y="158"/>
                  </a:cubicBezTo>
                  <a:cubicBezTo>
                    <a:pt x="220" y="153"/>
                    <a:pt x="222" y="148"/>
                    <a:pt x="222" y="143"/>
                  </a:cubicBezTo>
                  <a:cubicBezTo>
                    <a:pt x="222" y="138"/>
                    <a:pt x="222" y="133"/>
                    <a:pt x="223" y="128"/>
                  </a:cubicBezTo>
                  <a:cubicBezTo>
                    <a:pt x="223" y="127"/>
                    <a:pt x="223" y="127"/>
                    <a:pt x="223" y="127"/>
                  </a:cubicBezTo>
                  <a:cubicBezTo>
                    <a:pt x="220" y="130"/>
                    <a:pt x="220" y="135"/>
                    <a:pt x="220" y="139"/>
                  </a:cubicBezTo>
                  <a:cubicBezTo>
                    <a:pt x="220" y="146"/>
                    <a:pt x="218" y="152"/>
                    <a:pt x="217" y="159"/>
                  </a:cubicBezTo>
                  <a:cubicBezTo>
                    <a:pt x="216" y="159"/>
                    <a:pt x="216" y="159"/>
                    <a:pt x="216" y="159"/>
                  </a:cubicBezTo>
                  <a:cubicBezTo>
                    <a:pt x="216" y="160"/>
                    <a:pt x="216" y="160"/>
                    <a:pt x="216" y="160"/>
                  </a:cubicBezTo>
                  <a:cubicBezTo>
                    <a:pt x="216" y="159"/>
                    <a:pt x="216" y="157"/>
                    <a:pt x="215" y="156"/>
                  </a:cubicBezTo>
                  <a:cubicBezTo>
                    <a:pt x="216" y="156"/>
                    <a:pt x="216" y="156"/>
                    <a:pt x="216" y="156"/>
                  </a:cubicBezTo>
                  <a:cubicBezTo>
                    <a:pt x="216" y="147"/>
                    <a:pt x="215" y="139"/>
                    <a:pt x="218" y="131"/>
                  </a:cubicBezTo>
                  <a:cubicBezTo>
                    <a:pt x="218" y="130"/>
                    <a:pt x="217" y="130"/>
                    <a:pt x="217" y="130"/>
                  </a:cubicBezTo>
                  <a:cubicBezTo>
                    <a:pt x="216" y="135"/>
                    <a:pt x="214" y="139"/>
                    <a:pt x="214" y="144"/>
                  </a:cubicBezTo>
                  <a:cubicBezTo>
                    <a:pt x="213" y="145"/>
                    <a:pt x="213" y="147"/>
                    <a:pt x="213" y="148"/>
                  </a:cubicBezTo>
                  <a:cubicBezTo>
                    <a:pt x="212" y="145"/>
                    <a:pt x="210" y="142"/>
                    <a:pt x="209" y="138"/>
                  </a:cubicBezTo>
                  <a:cubicBezTo>
                    <a:pt x="207" y="135"/>
                    <a:pt x="205" y="129"/>
                    <a:pt x="202" y="127"/>
                  </a:cubicBezTo>
                  <a:cubicBezTo>
                    <a:pt x="198" y="126"/>
                    <a:pt x="195" y="125"/>
                    <a:pt x="195" y="120"/>
                  </a:cubicBezTo>
                  <a:cubicBezTo>
                    <a:pt x="195" y="118"/>
                    <a:pt x="195" y="115"/>
                    <a:pt x="195" y="113"/>
                  </a:cubicBezTo>
                  <a:cubicBezTo>
                    <a:pt x="194" y="109"/>
                    <a:pt x="193" y="104"/>
                    <a:pt x="191" y="100"/>
                  </a:cubicBezTo>
                  <a:cubicBezTo>
                    <a:pt x="192" y="98"/>
                    <a:pt x="192" y="97"/>
                    <a:pt x="192" y="95"/>
                  </a:cubicBezTo>
                  <a:cubicBezTo>
                    <a:pt x="192" y="92"/>
                    <a:pt x="192" y="89"/>
                    <a:pt x="192" y="86"/>
                  </a:cubicBezTo>
                  <a:cubicBezTo>
                    <a:pt x="192" y="81"/>
                    <a:pt x="190" y="76"/>
                    <a:pt x="187" y="72"/>
                  </a:cubicBezTo>
                  <a:cubicBezTo>
                    <a:pt x="187" y="71"/>
                    <a:pt x="185" y="72"/>
                    <a:pt x="186" y="73"/>
                  </a:cubicBezTo>
                  <a:cubicBezTo>
                    <a:pt x="188" y="78"/>
                    <a:pt x="189" y="83"/>
                    <a:pt x="190" y="88"/>
                  </a:cubicBezTo>
                  <a:cubicBezTo>
                    <a:pt x="191" y="91"/>
                    <a:pt x="191" y="93"/>
                    <a:pt x="190" y="96"/>
                  </a:cubicBezTo>
                  <a:cubicBezTo>
                    <a:pt x="190" y="97"/>
                    <a:pt x="190" y="97"/>
                    <a:pt x="190" y="97"/>
                  </a:cubicBezTo>
                  <a:cubicBezTo>
                    <a:pt x="189" y="93"/>
                    <a:pt x="187" y="90"/>
                    <a:pt x="185" y="87"/>
                  </a:cubicBezTo>
                  <a:cubicBezTo>
                    <a:pt x="184" y="87"/>
                    <a:pt x="184" y="86"/>
                    <a:pt x="183" y="85"/>
                  </a:cubicBezTo>
                  <a:cubicBezTo>
                    <a:pt x="183" y="85"/>
                    <a:pt x="183" y="84"/>
                    <a:pt x="183" y="84"/>
                  </a:cubicBezTo>
                  <a:cubicBezTo>
                    <a:pt x="182" y="83"/>
                    <a:pt x="181" y="82"/>
                    <a:pt x="180" y="81"/>
                  </a:cubicBezTo>
                  <a:cubicBezTo>
                    <a:pt x="178" y="79"/>
                    <a:pt x="175" y="77"/>
                    <a:pt x="174" y="73"/>
                  </a:cubicBezTo>
                  <a:cubicBezTo>
                    <a:pt x="173" y="70"/>
                    <a:pt x="172" y="67"/>
                    <a:pt x="169" y="64"/>
                  </a:cubicBezTo>
                  <a:cubicBezTo>
                    <a:pt x="166" y="61"/>
                    <a:pt x="162" y="63"/>
                    <a:pt x="160" y="66"/>
                  </a:cubicBezTo>
                  <a:cubicBezTo>
                    <a:pt x="157" y="73"/>
                    <a:pt x="158" y="80"/>
                    <a:pt x="157" y="87"/>
                  </a:cubicBezTo>
                  <a:cubicBezTo>
                    <a:pt x="157" y="90"/>
                    <a:pt x="157" y="93"/>
                    <a:pt x="156" y="96"/>
                  </a:cubicBezTo>
                  <a:cubicBezTo>
                    <a:pt x="156" y="91"/>
                    <a:pt x="155" y="85"/>
                    <a:pt x="154" y="80"/>
                  </a:cubicBezTo>
                  <a:cubicBezTo>
                    <a:pt x="154" y="73"/>
                    <a:pt x="153" y="67"/>
                    <a:pt x="153" y="60"/>
                  </a:cubicBezTo>
                  <a:cubicBezTo>
                    <a:pt x="153" y="58"/>
                    <a:pt x="152" y="55"/>
                    <a:pt x="152" y="53"/>
                  </a:cubicBezTo>
                  <a:cubicBezTo>
                    <a:pt x="152" y="50"/>
                    <a:pt x="154" y="51"/>
                    <a:pt x="155" y="52"/>
                  </a:cubicBezTo>
                  <a:close/>
                  <a:moveTo>
                    <a:pt x="82" y="200"/>
                  </a:moveTo>
                  <a:cubicBezTo>
                    <a:pt x="80" y="194"/>
                    <a:pt x="79" y="189"/>
                    <a:pt x="75" y="185"/>
                  </a:cubicBezTo>
                  <a:cubicBezTo>
                    <a:pt x="77" y="179"/>
                    <a:pt x="75" y="171"/>
                    <a:pt x="75" y="165"/>
                  </a:cubicBezTo>
                  <a:cubicBezTo>
                    <a:pt x="75" y="157"/>
                    <a:pt x="75" y="149"/>
                    <a:pt x="77" y="141"/>
                  </a:cubicBezTo>
                  <a:cubicBezTo>
                    <a:pt x="80" y="126"/>
                    <a:pt x="87" y="113"/>
                    <a:pt x="93" y="99"/>
                  </a:cubicBezTo>
                  <a:cubicBezTo>
                    <a:pt x="97" y="91"/>
                    <a:pt x="100" y="83"/>
                    <a:pt x="104" y="77"/>
                  </a:cubicBezTo>
                  <a:cubicBezTo>
                    <a:pt x="108" y="70"/>
                    <a:pt x="114" y="64"/>
                    <a:pt x="118" y="58"/>
                  </a:cubicBezTo>
                  <a:cubicBezTo>
                    <a:pt x="123" y="52"/>
                    <a:pt x="128" y="45"/>
                    <a:pt x="137" y="45"/>
                  </a:cubicBezTo>
                  <a:cubicBezTo>
                    <a:pt x="142" y="45"/>
                    <a:pt x="148" y="45"/>
                    <a:pt x="151" y="48"/>
                  </a:cubicBezTo>
                  <a:cubicBezTo>
                    <a:pt x="151" y="48"/>
                    <a:pt x="150" y="49"/>
                    <a:pt x="150" y="50"/>
                  </a:cubicBezTo>
                  <a:cubicBezTo>
                    <a:pt x="148" y="56"/>
                    <a:pt x="149" y="64"/>
                    <a:pt x="150" y="70"/>
                  </a:cubicBezTo>
                  <a:cubicBezTo>
                    <a:pt x="151" y="84"/>
                    <a:pt x="153" y="97"/>
                    <a:pt x="156" y="111"/>
                  </a:cubicBezTo>
                  <a:cubicBezTo>
                    <a:pt x="156" y="111"/>
                    <a:pt x="156" y="112"/>
                    <a:pt x="155" y="113"/>
                  </a:cubicBezTo>
                  <a:cubicBezTo>
                    <a:pt x="152" y="121"/>
                    <a:pt x="156" y="132"/>
                    <a:pt x="157" y="140"/>
                  </a:cubicBezTo>
                  <a:cubicBezTo>
                    <a:pt x="158" y="153"/>
                    <a:pt x="160" y="167"/>
                    <a:pt x="163" y="180"/>
                  </a:cubicBezTo>
                  <a:cubicBezTo>
                    <a:pt x="163" y="182"/>
                    <a:pt x="164" y="185"/>
                    <a:pt x="165" y="187"/>
                  </a:cubicBezTo>
                  <a:cubicBezTo>
                    <a:pt x="163" y="184"/>
                    <a:pt x="162" y="180"/>
                    <a:pt x="159" y="177"/>
                  </a:cubicBezTo>
                  <a:cubicBezTo>
                    <a:pt x="155" y="173"/>
                    <a:pt x="150" y="171"/>
                    <a:pt x="146" y="169"/>
                  </a:cubicBezTo>
                  <a:cubicBezTo>
                    <a:pt x="145" y="169"/>
                    <a:pt x="144" y="169"/>
                    <a:pt x="143" y="168"/>
                  </a:cubicBezTo>
                  <a:cubicBezTo>
                    <a:pt x="144" y="162"/>
                    <a:pt x="141" y="156"/>
                    <a:pt x="141" y="150"/>
                  </a:cubicBezTo>
                  <a:cubicBezTo>
                    <a:pt x="140" y="142"/>
                    <a:pt x="139" y="135"/>
                    <a:pt x="139" y="128"/>
                  </a:cubicBezTo>
                  <a:cubicBezTo>
                    <a:pt x="140" y="127"/>
                    <a:pt x="138" y="127"/>
                    <a:pt x="138" y="128"/>
                  </a:cubicBezTo>
                  <a:cubicBezTo>
                    <a:pt x="137" y="135"/>
                    <a:pt x="138" y="143"/>
                    <a:pt x="139" y="150"/>
                  </a:cubicBezTo>
                  <a:cubicBezTo>
                    <a:pt x="139" y="156"/>
                    <a:pt x="139" y="163"/>
                    <a:pt x="141" y="168"/>
                  </a:cubicBezTo>
                  <a:cubicBezTo>
                    <a:pt x="140" y="168"/>
                    <a:pt x="138" y="168"/>
                    <a:pt x="137" y="169"/>
                  </a:cubicBezTo>
                  <a:cubicBezTo>
                    <a:pt x="137" y="169"/>
                    <a:pt x="137" y="169"/>
                    <a:pt x="136" y="169"/>
                  </a:cubicBezTo>
                  <a:cubicBezTo>
                    <a:pt x="134" y="171"/>
                    <a:pt x="133" y="174"/>
                    <a:pt x="132" y="177"/>
                  </a:cubicBezTo>
                  <a:cubicBezTo>
                    <a:pt x="132" y="176"/>
                    <a:pt x="131" y="174"/>
                    <a:pt x="131" y="173"/>
                  </a:cubicBezTo>
                  <a:cubicBezTo>
                    <a:pt x="130" y="170"/>
                    <a:pt x="130" y="166"/>
                    <a:pt x="130" y="163"/>
                  </a:cubicBezTo>
                  <a:cubicBezTo>
                    <a:pt x="130" y="156"/>
                    <a:pt x="129" y="149"/>
                    <a:pt x="129" y="142"/>
                  </a:cubicBezTo>
                  <a:cubicBezTo>
                    <a:pt x="128" y="137"/>
                    <a:pt x="128" y="132"/>
                    <a:pt x="128" y="127"/>
                  </a:cubicBezTo>
                  <a:cubicBezTo>
                    <a:pt x="128" y="124"/>
                    <a:pt x="128" y="120"/>
                    <a:pt x="128" y="117"/>
                  </a:cubicBezTo>
                  <a:cubicBezTo>
                    <a:pt x="127" y="113"/>
                    <a:pt x="127" y="108"/>
                    <a:pt x="126" y="104"/>
                  </a:cubicBezTo>
                  <a:cubicBezTo>
                    <a:pt x="126" y="100"/>
                    <a:pt x="126" y="96"/>
                    <a:pt x="126" y="93"/>
                  </a:cubicBezTo>
                  <a:cubicBezTo>
                    <a:pt x="126" y="92"/>
                    <a:pt x="126" y="92"/>
                    <a:pt x="126" y="93"/>
                  </a:cubicBezTo>
                  <a:cubicBezTo>
                    <a:pt x="123" y="101"/>
                    <a:pt x="128" y="109"/>
                    <a:pt x="126" y="117"/>
                  </a:cubicBezTo>
                  <a:cubicBezTo>
                    <a:pt x="124" y="122"/>
                    <a:pt x="126" y="127"/>
                    <a:pt x="126" y="131"/>
                  </a:cubicBezTo>
                  <a:cubicBezTo>
                    <a:pt x="126" y="136"/>
                    <a:pt x="126" y="141"/>
                    <a:pt x="127" y="146"/>
                  </a:cubicBezTo>
                  <a:cubicBezTo>
                    <a:pt x="127" y="153"/>
                    <a:pt x="127" y="161"/>
                    <a:pt x="128" y="169"/>
                  </a:cubicBezTo>
                  <a:cubicBezTo>
                    <a:pt x="128" y="172"/>
                    <a:pt x="128" y="178"/>
                    <a:pt x="132" y="180"/>
                  </a:cubicBezTo>
                  <a:cubicBezTo>
                    <a:pt x="130" y="187"/>
                    <a:pt x="131" y="194"/>
                    <a:pt x="132" y="200"/>
                  </a:cubicBezTo>
                  <a:cubicBezTo>
                    <a:pt x="132" y="202"/>
                    <a:pt x="133" y="204"/>
                    <a:pt x="133" y="206"/>
                  </a:cubicBezTo>
                  <a:cubicBezTo>
                    <a:pt x="127" y="204"/>
                    <a:pt x="119" y="207"/>
                    <a:pt x="114" y="210"/>
                  </a:cubicBezTo>
                  <a:cubicBezTo>
                    <a:pt x="107" y="213"/>
                    <a:pt x="101" y="216"/>
                    <a:pt x="95" y="219"/>
                  </a:cubicBezTo>
                  <a:cubicBezTo>
                    <a:pt x="91" y="220"/>
                    <a:pt x="88" y="220"/>
                    <a:pt x="85" y="220"/>
                  </a:cubicBezTo>
                  <a:cubicBezTo>
                    <a:pt x="84" y="213"/>
                    <a:pt x="84" y="206"/>
                    <a:pt x="82" y="200"/>
                  </a:cubicBezTo>
                  <a:close/>
                  <a:moveTo>
                    <a:pt x="85" y="234"/>
                  </a:moveTo>
                  <a:cubicBezTo>
                    <a:pt x="85" y="231"/>
                    <a:pt x="85" y="227"/>
                    <a:pt x="85" y="224"/>
                  </a:cubicBezTo>
                  <a:cubicBezTo>
                    <a:pt x="92" y="225"/>
                    <a:pt x="99" y="221"/>
                    <a:pt x="106" y="218"/>
                  </a:cubicBezTo>
                  <a:cubicBezTo>
                    <a:pt x="114" y="214"/>
                    <a:pt x="125" y="206"/>
                    <a:pt x="134" y="210"/>
                  </a:cubicBezTo>
                  <a:cubicBezTo>
                    <a:pt x="134" y="211"/>
                    <a:pt x="135" y="212"/>
                    <a:pt x="135" y="213"/>
                  </a:cubicBezTo>
                  <a:cubicBezTo>
                    <a:pt x="130" y="211"/>
                    <a:pt x="121" y="217"/>
                    <a:pt x="118" y="220"/>
                  </a:cubicBezTo>
                  <a:cubicBezTo>
                    <a:pt x="113" y="224"/>
                    <a:pt x="108" y="230"/>
                    <a:pt x="103" y="235"/>
                  </a:cubicBezTo>
                  <a:cubicBezTo>
                    <a:pt x="99" y="238"/>
                    <a:pt x="96" y="241"/>
                    <a:pt x="91" y="242"/>
                  </a:cubicBezTo>
                  <a:cubicBezTo>
                    <a:pt x="89" y="243"/>
                    <a:pt x="88" y="243"/>
                    <a:pt x="87" y="244"/>
                  </a:cubicBezTo>
                  <a:cubicBezTo>
                    <a:pt x="86" y="241"/>
                    <a:pt x="86" y="237"/>
                    <a:pt x="85" y="234"/>
                  </a:cubicBezTo>
                  <a:close/>
                  <a:moveTo>
                    <a:pt x="106" y="312"/>
                  </a:moveTo>
                  <a:cubicBezTo>
                    <a:pt x="106" y="311"/>
                    <a:pt x="105" y="311"/>
                    <a:pt x="105" y="310"/>
                  </a:cubicBezTo>
                  <a:cubicBezTo>
                    <a:pt x="105" y="310"/>
                    <a:pt x="106" y="310"/>
                    <a:pt x="106" y="310"/>
                  </a:cubicBezTo>
                  <a:cubicBezTo>
                    <a:pt x="107" y="311"/>
                    <a:pt x="108" y="311"/>
                    <a:pt x="108" y="311"/>
                  </a:cubicBezTo>
                  <a:cubicBezTo>
                    <a:pt x="108" y="311"/>
                    <a:pt x="108" y="311"/>
                    <a:pt x="107" y="311"/>
                  </a:cubicBezTo>
                  <a:cubicBezTo>
                    <a:pt x="107" y="311"/>
                    <a:pt x="106" y="311"/>
                    <a:pt x="106" y="312"/>
                  </a:cubicBezTo>
                  <a:close/>
                  <a:moveTo>
                    <a:pt x="117" y="337"/>
                  </a:moveTo>
                  <a:cubicBezTo>
                    <a:pt x="114" y="329"/>
                    <a:pt x="111" y="322"/>
                    <a:pt x="107" y="315"/>
                  </a:cubicBezTo>
                  <a:cubicBezTo>
                    <a:pt x="107" y="315"/>
                    <a:pt x="107" y="315"/>
                    <a:pt x="107" y="315"/>
                  </a:cubicBezTo>
                  <a:cubicBezTo>
                    <a:pt x="111" y="315"/>
                    <a:pt x="114" y="317"/>
                    <a:pt x="118" y="318"/>
                  </a:cubicBezTo>
                  <a:cubicBezTo>
                    <a:pt x="121" y="319"/>
                    <a:pt x="124" y="320"/>
                    <a:pt x="128" y="321"/>
                  </a:cubicBezTo>
                  <a:cubicBezTo>
                    <a:pt x="136" y="324"/>
                    <a:pt x="144" y="328"/>
                    <a:pt x="152" y="333"/>
                  </a:cubicBezTo>
                  <a:cubicBezTo>
                    <a:pt x="160" y="337"/>
                    <a:pt x="168" y="343"/>
                    <a:pt x="175" y="349"/>
                  </a:cubicBezTo>
                  <a:cubicBezTo>
                    <a:pt x="181" y="355"/>
                    <a:pt x="187" y="362"/>
                    <a:pt x="194" y="367"/>
                  </a:cubicBezTo>
                  <a:cubicBezTo>
                    <a:pt x="194" y="367"/>
                    <a:pt x="195" y="367"/>
                    <a:pt x="195" y="367"/>
                  </a:cubicBezTo>
                  <a:cubicBezTo>
                    <a:pt x="189" y="359"/>
                    <a:pt x="182" y="353"/>
                    <a:pt x="174" y="347"/>
                  </a:cubicBezTo>
                  <a:cubicBezTo>
                    <a:pt x="172" y="344"/>
                    <a:pt x="169" y="342"/>
                    <a:pt x="167" y="340"/>
                  </a:cubicBezTo>
                  <a:cubicBezTo>
                    <a:pt x="171" y="343"/>
                    <a:pt x="176" y="347"/>
                    <a:pt x="181" y="350"/>
                  </a:cubicBezTo>
                  <a:cubicBezTo>
                    <a:pt x="181" y="350"/>
                    <a:pt x="181" y="349"/>
                    <a:pt x="181" y="349"/>
                  </a:cubicBezTo>
                  <a:cubicBezTo>
                    <a:pt x="176" y="343"/>
                    <a:pt x="169" y="339"/>
                    <a:pt x="162" y="335"/>
                  </a:cubicBezTo>
                  <a:cubicBezTo>
                    <a:pt x="155" y="331"/>
                    <a:pt x="148" y="326"/>
                    <a:pt x="140" y="322"/>
                  </a:cubicBezTo>
                  <a:cubicBezTo>
                    <a:pt x="132" y="318"/>
                    <a:pt x="123" y="317"/>
                    <a:pt x="115" y="312"/>
                  </a:cubicBezTo>
                  <a:cubicBezTo>
                    <a:pt x="113" y="311"/>
                    <a:pt x="106" y="306"/>
                    <a:pt x="104" y="307"/>
                  </a:cubicBezTo>
                  <a:cubicBezTo>
                    <a:pt x="103" y="305"/>
                    <a:pt x="102" y="303"/>
                    <a:pt x="101" y="301"/>
                  </a:cubicBezTo>
                  <a:cubicBezTo>
                    <a:pt x="107" y="303"/>
                    <a:pt x="114" y="306"/>
                    <a:pt x="120" y="309"/>
                  </a:cubicBezTo>
                  <a:cubicBezTo>
                    <a:pt x="128" y="312"/>
                    <a:pt x="136" y="315"/>
                    <a:pt x="144" y="320"/>
                  </a:cubicBezTo>
                  <a:cubicBezTo>
                    <a:pt x="146" y="321"/>
                    <a:pt x="147" y="318"/>
                    <a:pt x="146" y="317"/>
                  </a:cubicBezTo>
                  <a:cubicBezTo>
                    <a:pt x="138" y="313"/>
                    <a:pt x="131" y="310"/>
                    <a:pt x="123" y="307"/>
                  </a:cubicBezTo>
                  <a:cubicBezTo>
                    <a:pt x="115" y="304"/>
                    <a:pt x="107" y="300"/>
                    <a:pt x="99" y="297"/>
                  </a:cubicBezTo>
                  <a:cubicBezTo>
                    <a:pt x="96" y="290"/>
                    <a:pt x="93" y="283"/>
                    <a:pt x="92" y="276"/>
                  </a:cubicBezTo>
                  <a:cubicBezTo>
                    <a:pt x="90" y="266"/>
                    <a:pt x="88" y="257"/>
                    <a:pt x="87" y="247"/>
                  </a:cubicBezTo>
                  <a:cubicBezTo>
                    <a:pt x="91" y="246"/>
                    <a:pt x="98" y="244"/>
                    <a:pt x="101" y="241"/>
                  </a:cubicBezTo>
                  <a:cubicBezTo>
                    <a:pt x="106" y="237"/>
                    <a:pt x="111" y="231"/>
                    <a:pt x="115" y="226"/>
                  </a:cubicBezTo>
                  <a:cubicBezTo>
                    <a:pt x="118" y="223"/>
                    <a:pt x="122" y="219"/>
                    <a:pt x="126" y="217"/>
                  </a:cubicBezTo>
                  <a:cubicBezTo>
                    <a:pt x="130" y="215"/>
                    <a:pt x="133" y="216"/>
                    <a:pt x="136" y="217"/>
                  </a:cubicBezTo>
                  <a:cubicBezTo>
                    <a:pt x="138" y="222"/>
                    <a:pt x="139" y="227"/>
                    <a:pt x="141" y="232"/>
                  </a:cubicBezTo>
                  <a:cubicBezTo>
                    <a:pt x="147" y="245"/>
                    <a:pt x="152" y="258"/>
                    <a:pt x="157" y="272"/>
                  </a:cubicBezTo>
                  <a:cubicBezTo>
                    <a:pt x="162" y="283"/>
                    <a:pt x="169" y="294"/>
                    <a:pt x="172" y="306"/>
                  </a:cubicBezTo>
                  <a:cubicBezTo>
                    <a:pt x="172" y="306"/>
                    <a:pt x="172" y="306"/>
                    <a:pt x="173" y="306"/>
                  </a:cubicBezTo>
                  <a:cubicBezTo>
                    <a:pt x="175" y="316"/>
                    <a:pt x="178" y="326"/>
                    <a:pt x="184" y="335"/>
                  </a:cubicBezTo>
                  <a:cubicBezTo>
                    <a:pt x="185" y="337"/>
                    <a:pt x="188" y="344"/>
                    <a:pt x="191" y="346"/>
                  </a:cubicBezTo>
                  <a:cubicBezTo>
                    <a:pt x="191" y="346"/>
                    <a:pt x="191" y="346"/>
                    <a:pt x="191" y="346"/>
                  </a:cubicBezTo>
                  <a:cubicBezTo>
                    <a:pt x="193" y="352"/>
                    <a:pt x="195" y="357"/>
                    <a:pt x="198" y="362"/>
                  </a:cubicBezTo>
                  <a:cubicBezTo>
                    <a:pt x="203" y="367"/>
                    <a:pt x="204" y="373"/>
                    <a:pt x="205" y="380"/>
                  </a:cubicBezTo>
                  <a:cubicBezTo>
                    <a:pt x="205" y="380"/>
                    <a:pt x="205" y="380"/>
                    <a:pt x="205" y="380"/>
                  </a:cubicBezTo>
                  <a:cubicBezTo>
                    <a:pt x="205" y="380"/>
                    <a:pt x="205" y="379"/>
                    <a:pt x="204" y="379"/>
                  </a:cubicBezTo>
                  <a:cubicBezTo>
                    <a:pt x="204" y="379"/>
                    <a:pt x="204" y="379"/>
                    <a:pt x="204" y="379"/>
                  </a:cubicBezTo>
                  <a:cubicBezTo>
                    <a:pt x="205" y="381"/>
                    <a:pt x="205" y="380"/>
                    <a:pt x="203" y="379"/>
                  </a:cubicBezTo>
                  <a:cubicBezTo>
                    <a:pt x="203" y="378"/>
                    <a:pt x="202" y="377"/>
                    <a:pt x="201" y="377"/>
                  </a:cubicBezTo>
                  <a:cubicBezTo>
                    <a:pt x="200" y="375"/>
                    <a:pt x="198" y="373"/>
                    <a:pt x="197" y="371"/>
                  </a:cubicBezTo>
                  <a:cubicBezTo>
                    <a:pt x="194" y="368"/>
                    <a:pt x="191" y="367"/>
                    <a:pt x="187" y="366"/>
                  </a:cubicBezTo>
                  <a:cubicBezTo>
                    <a:pt x="187" y="365"/>
                    <a:pt x="187" y="366"/>
                    <a:pt x="187" y="366"/>
                  </a:cubicBezTo>
                  <a:cubicBezTo>
                    <a:pt x="191" y="368"/>
                    <a:pt x="194" y="371"/>
                    <a:pt x="197" y="374"/>
                  </a:cubicBezTo>
                  <a:cubicBezTo>
                    <a:pt x="200" y="377"/>
                    <a:pt x="202" y="380"/>
                    <a:pt x="205" y="382"/>
                  </a:cubicBezTo>
                  <a:cubicBezTo>
                    <a:pt x="205" y="382"/>
                    <a:pt x="205" y="382"/>
                    <a:pt x="205" y="381"/>
                  </a:cubicBezTo>
                  <a:cubicBezTo>
                    <a:pt x="206" y="385"/>
                    <a:pt x="207" y="388"/>
                    <a:pt x="207" y="392"/>
                  </a:cubicBezTo>
                  <a:cubicBezTo>
                    <a:pt x="195" y="375"/>
                    <a:pt x="179" y="363"/>
                    <a:pt x="162" y="352"/>
                  </a:cubicBezTo>
                  <a:cubicBezTo>
                    <a:pt x="154" y="348"/>
                    <a:pt x="145" y="343"/>
                    <a:pt x="136" y="340"/>
                  </a:cubicBezTo>
                  <a:cubicBezTo>
                    <a:pt x="132" y="339"/>
                    <a:pt x="128" y="337"/>
                    <a:pt x="123" y="337"/>
                  </a:cubicBezTo>
                  <a:cubicBezTo>
                    <a:pt x="121" y="337"/>
                    <a:pt x="119" y="336"/>
                    <a:pt x="117" y="337"/>
                  </a:cubicBezTo>
                  <a:close/>
                  <a:moveTo>
                    <a:pt x="124" y="341"/>
                  </a:moveTo>
                  <a:cubicBezTo>
                    <a:pt x="129" y="342"/>
                    <a:pt x="133" y="343"/>
                    <a:pt x="137" y="344"/>
                  </a:cubicBezTo>
                  <a:cubicBezTo>
                    <a:pt x="146" y="348"/>
                    <a:pt x="154" y="352"/>
                    <a:pt x="161" y="356"/>
                  </a:cubicBezTo>
                  <a:cubicBezTo>
                    <a:pt x="170" y="361"/>
                    <a:pt x="179" y="366"/>
                    <a:pt x="186" y="373"/>
                  </a:cubicBezTo>
                  <a:cubicBezTo>
                    <a:pt x="194" y="380"/>
                    <a:pt x="200" y="388"/>
                    <a:pt x="207" y="395"/>
                  </a:cubicBezTo>
                  <a:cubicBezTo>
                    <a:pt x="207" y="397"/>
                    <a:pt x="208" y="399"/>
                    <a:pt x="208" y="400"/>
                  </a:cubicBezTo>
                  <a:cubicBezTo>
                    <a:pt x="209" y="405"/>
                    <a:pt x="210" y="410"/>
                    <a:pt x="210" y="416"/>
                  </a:cubicBezTo>
                  <a:cubicBezTo>
                    <a:pt x="208" y="416"/>
                    <a:pt x="207" y="418"/>
                    <a:pt x="206" y="421"/>
                  </a:cubicBezTo>
                  <a:cubicBezTo>
                    <a:pt x="201" y="434"/>
                    <a:pt x="207" y="451"/>
                    <a:pt x="211" y="463"/>
                  </a:cubicBezTo>
                  <a:cubicBezTo>
                    <a:pt x="213" y="469"/>
                    <a:pt x="215" y="474"/>
                    <a:pt x="217" y="480"/>
                  </a:cubicBezTo>
                  <a:cubicBezTo>
                    <a:pt x="218" y="485"/>
                    <a:pt x="219" y="489"/>
                    <a:pt x="221" y="493"/>
                  </a:cubicBezTo>
                  <a:cubicBezTo>
                    <a:pt x="225" y="502"/>
                    <a:pt x="232" y="510"/>
                    <a:pt x="236" y="519"/>
                  </a:cubicBezTo>
                  <a:cubicBezTo>
                    <a:pt x="241" y="528"/>
                    <a:pt x="243" y="538"/>
                    <a:pt x="248" y="547"/>
                  </a:cubicBezTo>
                  <a:cubicBezTo>
                    <a:pt x="249" y="549"/>
                    <a:pt x="251" y="551"/>
                    <a:pt x="252" y="553"/>
                  </a:cubicBezTo>
                  <a:cubicBezTo>
                    <a:pt x="251" y="552"/>
                    <a:pt x="251" y="552"/>
                    <a:pt x="250" y="551"/>
                  </a:cubicBezTo>
                  <a:cubicBezTo>
                    <a:pt x="244" y="545"/>
                    <a:pt x="239" y="541"/>
                    <a:pt x="233" y="535"/>
                  </a:cubicBezTo>
                  <a:cubicBezTo>
                    <a:pt x="223" y="525"/>
                    <a:pt x="213" y="515"/>
                    <a:pt x="206" y="502"/>
                  </a:cubicBezTo>
                  <a:cubicBezTo>
                    <a:pt x="200" y="489"/>
                    <a:pt x="196" y="476"/>
                    <a:pt x="192" y="462"/>
                  </a:cubicBezTo>
                  <a:cubicBezTo>
                    <a:pt x="189" y="450"/>
                    <a:pt x="186" y="438"/>
                    <a:pt x="178" y="429"/>
                  </a:cubicBezTo>
                  <a:cubicBezTo>
                    <a:pt x="178" y="428"/>
                    <a:pt x="178" y="428"/>
                    <a:pt x="178" y="428"/>
                  </a:cubicBezTo>
                  <a:cubicBezTo>
                    <a:pt x="177" y="425"/>
                    <a:pt x="177" y="421"/>
                    <a:pt x="176" y="417"/>
                  </a:cubicBezTo>
                  <a:cubicBezTo>
                    <a:pt x="174" y="413"/>
                    <a:pt x="172" y="409"/>
                    <a:pt x="170" y="405"/>
                  </a:cubicBezTo>
                  <a:cubicBezTo>
                    <a:pt x="164" y="397"/>
                    <a:pt x="157" y="389"/>
                    <a:pt x="151" y="381"/>
                  </a:cubicBezTo>
                  <a:cubicBezTo>
                    <a:pt x="148" y="377"/>
                    <a:pt x="145" y="372"/>
                    <a:pt x="142" y="368"/>
                  </a:cubicBezTo>
                  <a:cubicBezTo>
                    <a:pt x="139" y="363"/>
                    <a:pt x="137" y="359"/>
                    <a:pt x="134" y="355"/>
                  </a:cubicBezTo>
                  <a:cubicBezTo>
                    <a:pt x="129" y="350"/>
                    <a:pt x="124" y="346"/>
                    <a:pt x="119" y="341"/>
                  </a:cubicBezTo>
                  <a:cubicBezTo>
                    <a:pt x="121" y="341"/>
                    <a:pt x="123" y="341"/>
                    <a:pt x="124" y="341"/>
                  </a:cubicBezTo>
                  <a:close/>
                  <a:moveTo>
                    <a:pt x="103" y="382"/>
                  </a:moveTo>
                  <a:cubicBezTo>
                    <a:pt x="103" y="382"/>
                    <a:pt x="104" y="383"/>
                    <a:pt x="105" y="383"/>
                  </a:cubicBezTo>
                  <a:cubicBezTo>
                    <a:pt x="105" y="383"/>
                    <a:pt x="106" y="384"/>
                    <a:pt x="107" y="384"/>
                  </a:cubicBezTo>
                  <a:cubicBezTo>
                    <a:pt x="108" y="385"/>
                    <a:pt x="109" y="385"/>
                    <a:pt x="110" y="385"/>
                  </a:cubicBezTo>
                  <a:cubicBezTo>
                    <a:pt x="112" y="386"/>
                    <a:pt x="116" y="386"/>
                    <a:pt x="117" y="384"/>
                  </a:cubicBezTo>
                  <a:cubicBezTo>
                    <a:pt x="118" y="377"/>
                    <a:pt x="110" y="372"/>
                    <a:pt x="109" y="366"/>
                  </a:cubicBezTo>
                  <a:cubicBezTo>
                    <a:pt x="115" y="372"/>
                    <a:pt x="118" y="380"/>
                    <a:pt x="125" y="384"/>
                  </a:cubicBezTo>
                  <a:cubicBezTo>
                    <a:pt x="127" y="385"/>
                    <a:pt x="128" y="384"/>
                    <a:pt x="128" y="382"/>
                  </a:cubicBezTo>
                  <a:cubicBezTo>
                    <a:pt x="127" y="379"/>
                    <a:pt x="126" y="377"/>
                    <a:pt x="130" y="377"/>
                  </a:cubicBezTo>
                  <a:cubicBezTo>
                    <a:pt x="130" y="377"/>
                    <a:pt x="132" y="377"/>
                    <a:pt x="132" y="376"/>
                  </a:cubicBezTo>
                  <a:cubicBezTo>
                    <a:pt x="134" y="373"/>
                    <a:pt x="133" y="370"/>
                    <a:pt x="132" y="367"/>
                  </a:cubicBezTo>
                  <a:cubicBezTo>
                    <a:pt x="130" y="363"/>
                    <a:pt x="128" y="357"/>
                    <a:pt x="125" y="353"/>
                  </a:cubicBezTo>
                  <a:cubicBezTo>
                    <a:pt x="125" y="352"/>
                    <a:pt x="123" y="350"/>
                    <a:pt x="121" y="348"/>
                  </a:cubicBezTo>
                  <a:cubicBezTo>
                    <a:pt x="125" y="351"/>
                    <a:pt x="128" y="354"/>
                    <a:pt x="131" y="358"/>
                  </a:cubicBezTo>
                  <a:cubicBezTo>
                    <a:pt x="138" y="366"/>
                    <a:pt x="143" y="376"/>
                    <a:pt x="149" y="385"/>
                  </a:cubicBezTo>
                  <a:cubicBezTo>
                    <a:pt x="155" y="393"/>
                    <a:pt x="162" y="400"/>
                    <a:pt x="168" y="408"/>
                  </a:cubicBezTo>
                  <a:cubicBezTo>
                    <a:pt x="171" y="413"/>
                    <a:pt x="172" y="417"/>
                    <a:pt x="174" y="422"/>
                  </a:cubicBezTo>
                  <a:cubicBezTo>
                    <a:pt x="174" y="425"/>
                    <a:pt x="175" y="427"/>
                    <a:pt x="176" y="429"/>
                  </a:cubicBezTo>
                  <a:cubicBezTo>
                    <a:pt x="176" y="429"/>
                    <a:pt x="176" y="429"/>
                    <a:pt x="176" y="429"/>
                  </a:cubicBezTo>
                  <a:cubicBezTo>
                    <a:pt x="172" y="435"/>
                    <a:pt x="176" y="442"/>
                    <a:pt x="176" y="448"/>
                  </a:cubicBezTo>
                  <a:cubicBezTo>
                    <a:pt x="175" y="448"/>
                    <a:pt x="174" y="447"/>
                    <a:pt x="173" y="446"/>
                  </a:cubicBezTo>
                  <a:cubicBezTo>
                    <a:pt x="172" y="446"/>
                    <a:pt x="171" y="446"/>
                    <a:pt x="171" y="447"/>
                  </a:cubicBezTo>
                  <a:cubicBezTo>
                    <a:pt x="170" y="449"/>
                    <a:pt x="170" y="451"/>
                    <a:pt x="170" y="452"/>
                  </a:cubicBezTo>
                  <a:cubicBezTo>
                    <a:pt x="169" y="455"/>
                    <a:pt x="168" y="456"/>
                    <a:pt x="165" y="455"/>
                  </a:cubicBezTo>
                  <a:cubicBezTo>
                    <a:pt x="163" y="453"/>
                    <a:pt x="160" y="451"/>
                    <a:pt x="157" y="451"/>
                  </a:cubicBezTo>
                  <a:cubicBezTo>
                    <a:pt x="157" y="451"/>
                    <a:pt x="157" y="451"/>
                    <a:pt x="156" y="451"/>
                  </a:cubicBezTo>
                  <a:cubicBezTo>
                    <a:pt x="158" y="445"/>
                    <a:pt x="156" y="438"/>
                    <a:pt x="154" y="433"/>
                  </a:cubicBezTo>
                  <a:cubicBezTo>
                    <a:pt x="152" y="427"/>
                    <a:pt x="148" y="420"/>
                    <a:pt x="144" y="415"/>
                  </a:cubicBezTo>
                  <a:cubicBezTo>
                    <a:pt x="139" y="408"/>
                    <a:pt x="131" y="403"/>
                    <a:pt x="123" y="400"/>
                  </a:cubicBezTo>
                  <a:cubicBezTo>
                    <a:pt x="119" y="399"/>
                    <a:pt x="116" y="398"/>
                    <a:pt x="113" y="396"/>
                  </a:cubicBezTo>
                  <a:cubicBezTo>
                    <a:pt x="111" y="394"/>
                    <a:pt x="110" y="392"/>
                    <a:pt x="109" y="391"/>
                  </a:cubicBezTo>
                  <a:cubicBezTo>
                    <a:pt x="107" y="388"/>
                    <a:pt x="104" y="386"/>
                    <a:pt x="101" y="384"/>
                  </a:cubicBezTo>
                  <a:cubicBezTo>
                    <a:pt x="101" y="384"/>
                    <a:pt x="101" y="384"/>
                    <a:pt x="101" y="384"/>
                  </a:cubicBezTo>
                  <a:cubicBezTo>
                    <a:pt x="100" y="382"/>
                    <a:pt x="101" y="381"/>
                    <a:pt x="103" y="382"/>
                  </a:cubicBezTo>
                  <a:close/>
                  <a:moveTo>
                    <a:pt x="153" y="452"/>
                  </a:moveTo>
                  <a:cubicBezTo>
                    <a:pt x="152" y="453"/>
                    <a:pt x="152" y="453"/>
                    <a:pt x="151" y="454"/>
                  </a:cubicBezTo>
                  <a:cubicBezTo>
                    <a:pt x="150" y="449"/>
                    <a:pt x="148" y="445"/>
                    <a:pt x="146" y="441"/>
                  </a:cubicBezTo>
                  <a:cubicBezTo>
                    <a:pt x="144" y="436"/>
                    <a:pt x="142" y="432"/>
                    <a:pt x="140" y="428"/>
                  </a:cubicBezTo>
                  <a:cubicBezTo>
                    <a:pt x="138" y="424"/>
                    <a:pt x="136" y="419"/>
                    <a:pt x="134" y="415"/>
                  </a:cubicBezTo>
                  <a:cubicBezTo>
                    <a:pt x="134" y="413"/>
                    <a:pt x="133" y="411"/>
                    <a:pt x="132" y="409"/>
                  </a:cubicBezTo>
                  <a:cubicBezTo>
                    <a:pt x="135" y="411"/>
                    <a:pt x="138" y="413"/>
                    <a:pt x="140" y="416"/>
                  </a:cubicBezTo>
                  <a:cubicBezTo>
                    <a:pt x="148" y="425"/>
                    <a:pt x="156" y="439"/>
                    <a:pt x="153" y="452"/>
                  </a:cubicBezTo>
                  <a:close/>
                  <a:moveTo>
                    <a:pt x="101" y="389"/>
                  </a:moveTo>
                  <a:cubicBezTo>
                    <a:pt x="101" y="389"/>
                    <a:pt x="101" y="389"/>
                    <a:pt x="101" y="389"/>
                  </a:cubicBezTo>
                  <a:cubicBezTo>
                    <a:pt x="106" y="393"/>
                    <a:pt x="110" y="400"/>
                    <a:pt x="116" y="402"/>
                  </a:cubicBezTo>
                  <a:cubicBezTo>
                    <a:pt x="118" y="409"/>
                    <a:pt x="119" y="414"/>
                    <a:pt x="116" y="421"/>
                  </a:cubicBezTo>
                  <a:cubicBezTo>
                    <a:pt x="115" y="424"/>
                    <a:pt x="114" y="427"/>
                    <a:pt x="112" y="429"/>
                  </a:cubicBezTo>
                  <a:cubicBezTo>
                    <a:pt x="112" y="430"/>
                    <a:pt x="111" y="430"/>
                    <a:pt x="111" y="430"/>
                  </a:cubicBezTo>
                  <a:cubicBezTo>
                    <a:pt x="110" y="425"/>
                    <a:pt x="103" y="419"/>
                    <a:pt x="101" y="414"/>
                  </a:cubicBezTo>
                  <a:cubicBezTo>
                    <a:pt x="94" y="405"/>
                    <a:pt x="96" y="393"/>
                    <a:pt x="92" y="383"/>
                  </a:cubicBezTo>
                  <a:cubicBezTo>
                    <a:pt x="95" y="385"/>
                    <a:pt x="98" y="387"/>
                    <a:pt x="101" y="389"/>
                  </a:cubicBezTo>
                  <a:close/>
                  <a:moveTo>
                    <a:pt x="108" y="433"/>
                  </a:moveTo>
                  <a:cubicBezTo>
                    <a:pt x="108" y="433"/>
                    <a:pt x="108" y="433"/>
                    <a:pt x="108" y="434"/>
                  </a:cubicBezTo>
                  <a:cubicBezTo>
                    <a:pt x="107" y="433"/>
                    <a:pt x="107" y="433"/>
                    <a:pt x="107" y="433"/>
                  </a:cubicBezTo>
                  <a:cubicBezTo>
                    <a:pt x="102" y="428"/>
                    <a:pt x="96" y="426"/>
                    <a:pt x="92" y="421"/>
                  </a:cubicBezTo>
                  <a:cubicBezTo>
                    <a:pt x="82" y="411"/>
                    <a:pt x="73" y="401"/>
                    <a:pt x="67" y="388"/>
                  </a:cubicBezTo>
                  <a:cubicBezTo>
                    <a:pt x="63" y="379"/>
                    <a:pt x="58" y="370"/>
                    <a:pt x="53" y="362"/>
                  </a:cubicBezTo>
                  <a:cubicBezTo>
                    <a:pt x="54" y="362"/>
                    <a:pt x="54" y="362"/>
                    <a:pt x="55" y="363"/>
                  </a:cubicBezTo>
                  <a:cubicBezTo>
                    <a:pt x="59" y="364"/>
                    <a:pt x="63" y="365"/>
                    <a:pt x="66" y="367"/>
                  </a:cubicBezTo>
                  <a:cubicBezTo>
                    <a:pt x="69" y="368"/>
                    <a:pt x="72" y="370"/>
                    <a:pt x="75" y="372"/>
                  </a:cubicBezTo>
                  <a:cubicBezTo>
                    <a:pt x="80" y="375"/>
                    <a:pt x="84" y="377"/>
                    <a:pt x="88" y="380"/>
                  </a:cubicBezTo>
                  <a:cubicBezTo>
                    <a:pt x="87" y="381"/>
                    <a:pt x="87" y="381"/>
                    <a:pt x="88" y="382"/>
                  </a:cubicBezTo>
                  <a:cubicBezTo>
                    <a:pt x="92" y="391"/>
                    <a:pt x="90" y="402"/>
                    <a:pt x="95" y="411"/>
                  </a:cubicBezTo>
                  <a:cubicBezTo>
                    <a:pt x="97" y="415"/>
                    <a:pt x="100" y="418"/>
                    <a:pt x="102" y="421"/>
                  </a:cubicBezTo>
                  <a:cubicBezTo>
                    <a:pt x="103" y="422"/>
                    <a:pt x="104" y="424"/>
                    <a:pt x="105" y="425"/>
                  </a:cubicBezTo>
                  <a:cubicBezTo>
                    <a:pt x="105" y="425"/>
                    <a:pt x="105" y="425"/>
                    <a:pt x="105" y="425"/>
                  </a:cubicBezTo>
                  <a:cubicBezTo>
                    <a:pt x="105" y="426"/>
                    <a:pt x="106" y="427"/>
                    <a:pt x="106" y="428"/>
                  </a:cubicBezTo>
                  <a:cubicBezTo>
                    <a:pt x="106" y="429"/>
                    <a:pt x="106" y="430"/>
                    <a:pt x="107" y="431"/>
                  </a:cubicBezTo>
                  <a:cubicBezTo>
                    <a:pt x="107" y="431"/>
                    <a:pt x="107" y="431"/>
                    <a:pt x="107" y="431"/>
                  </a:cubicBezTo>
                  <a:cubicBezTo>
                    <a:pt x="108" y="430"/>
                    <a:pt x="108" y="429"/>
                    <a:pt x="107" y="428"/>
                  </a:cubicBezTo>
                  <a:cubicBezTo>
                    <a:pt x="108" y="430"/>
                    <a:pt x="109" y="432"/>
                    <a:pt x="108" y="433"/>
                  </a:cubicBezTo>
                  <a:close/>
                  <a:moveTo>
                    <a:pt x="132" y="482"/>
                  </a:moveTo>
                  <a:cubicBezTo>
                    <a:pt x="131" y="477"/>
                    <a:pt x="129" y="472"/>
                    <a:pt x="127" y="468"/>
                  </a:cubicBezTo>
                  <a:cubicBezTo>
                    <a:pt x="125" y="462"/>
                    <a:pt x="123" y="456"/>
                    <a:pt x="120" y="450"/>
                  </a:cubicBezTo>
                  <a:cubicBezTo>
                    <a:pt x="117" y="446"/>
                    <a:pt x="114" y="440"/>
                    <a:pt x="110" y="436"/>
                  </a:cubicBezTo>
                  <a:cubicBezTo>
                    <a:pt x="115" y="434"/>
                    <a:pt x="118" y="425"/>
                    <a:pt x="120" y="421"/>
                  </a:cubicBezTo>
                  <a:cubicBezTo>
                    <a:pt x="122" y="414"/>
                    <a:pt x="121" y="408"/>
                    <a:pt x="118" y="403"/>
                  </a:cubicBezTo>
                  <a:cubicBezTo>
                    <a:pt x="122" y="404"/>
                    <a:pt x="125" y="405"/>
                    <a:pt x="128" y="407"/>
                  </a:cubicBezTo>
                  <a:cubicBezTo>
                    <a:pt x="128" y="407"/>
                    <a:pt x="128" y="407"/>
                    <a:pt x="128" y="407"/>
                  </a:cubicBezTo>
                  <a:cubicBezTo>
                    <a:pt x="128" y="410"/>
                    <a:pt x="130" y="414"/>
                    <a:pt x="131" y="416"/>
                  </a:cubicBezTo>
                  <a:cubicBezTo>
                    <a:pt x="133" y="421"/>
                    <a:pt x="136" y="426"/>
                    <a:pt x="138" y="430"/>
                  </a:cubicBezTo>
                  <a:cubicBezTo>
                    <a:pt x="140" y="436"/>
                    <a:pt x="143" y="441"/>
                    <a:pt x="145" y="446"/>
                  </a:cubicBezTo>
                  <a:cubicBezTo>
                    <a:pt x="147" y="450"/>
                    <a:pt x="148" y="454"/>
                    <a:pt x="150" y="459"/>
                  </a:cubicBezTo>
                  <a:cubicBezTo>
                    <a:pt x="150" y="459"/>
                    <a:pt x="150" y="459"/>
                    <a:pt x="150" y="459"/>
                  </a:cubicBezTo>
                  <a:cubicBezTo>
                    <a:pt x="150" y="459"/>
                    <a:pt x="150" y="459"/>
                    <a:pt x="150" y="460"/>
                  </a:cubicBezTo>
                  <a:cubicBezTo>
                    <a:pt x="150" y="463"/>
                    <a:pt x="151" y="466"/>
                    <a:pt x="152" y="470"/>
                  </a:cubicBezTo>
                  <a:cubicBezTo>
                    <a:pt x="152" y="470"/>
                    <a:pt x="152" y="470"/>
                    <a:pt x="152" y="470"/>
                  </a:cubicBezTo>
                  <a:cubicBezTo>
                    <a:pt x="147" y="472"/>
                    <a:pt x="142" y="474"/>
                    <a:pt x="138" y="477"/>
                  </a:cubicBezTo>
                  <a:cubicBezTo>
                    <a:pt x="136" y="479"/>
                    <a:pt x="134" y="480"/>
                    <a:pt x="132" y="482"/>
                  </a:cubicBezTo>
                  <a:close/>
                  <a:moveTo>
                    <a:pt x="263" y="609"/>
                  </a:moveTo>
                  <a:cubicBezTo>
                    <a:pt x="258" y="606"/>
                    <a:pt x="255" y="602"/>
                    <a:pt x="250" y="599"/>
                  </a:cubicBezTo>
                  <a:cubicBezTo>
                    <a:pt x="246" y="597"/>
                    <a:pt x="242" y="597"/>
                    <a:pt x="238" y="596"/>
                  </a:cubicBezTo>
                  <a:cubicBezTo>
                    <a:pt x="228" y="593"/>
                    <a:pt x="219" y="587"/>
                    <a:pt x="210" y="581"/>
                  </a:cubicBezTo>
                  <a:cubicBezTo>
                    <a:pt x="200" y="575"/>
                    <a:pt x="190" y="569"/>
                    <a:pt x="181" y="561"/>
                  </a:cubicBezTo>
                  <a:cubicBezTo>
                    <a:pt x="173" y="554"/>
                    <a:pt x="165" y="547"/>
                    <a:pt x="157" y="539"/>
                  </a:cubicBezTo>
                  <a:cubicBezTo>
                    <a:pt x="154" y="535"/>
                    <a:pt x="149" y="533"/>
                    <a:pt x="146" y="529"/>
                  </a:cubicBezTo>
                  <a:cubicBezTo>
                    <a:pt x="143" y="526"/>
                    <a:pt x="141" y="521"/>
                    <a:pt x="140" y="516"/>
                  </a:cubicBezTo>
                  <a:cubicBezTo>
                    <a:pt x="139" y="508"/>
                    <a:pt x="139" y="500"/>
                    <a:pt x="136" y="493"/>
                  </a:cubicBezTo>
                  <a:cubicBezTo>
                    <a:pt x="132" y="486"/>
                    <a:pt x="137" y="482"/>
                    <a:pt x="143" y="479"/>
                  </a:cubicBezTo>
                  <a:cubicBezTo>
                    <a:pt x="146" y="477"/>
                    <a:pt x="150" y="475"/>
                    <a:pt x="154" y="473"/>
                  </a:cubicBezTo>
                  <a:cubicBezTo>
                    <a:pt x="154" y="475"/>
                    <a:pt x="155" y="476"/>
                    <a:pt x="155" y="477"/>
                  </a:cubicBezTo>
                  <a:cubicBezTo>
                    <a:pt x="159" y="484"/>
                    <a:pt x="162" y="492"/>
                    <a:pt x="165" y="499"/>
                  </a:cubicBezTo>
                  <a:cubicBezTo>
                    <a:pt x="170" y="509"/>
                    <a:pt x="176" y="519"/>
                    <a:pt x="183" y="527"/>
                  </a:cubicBezTo>
                  <a:cubicBezTo>
                    <a:pt x="190" y="536"/>
                    <a:pt x="199" y="543"/>
                    <a:pt x="208" y="551"/>
                  </a:cubicBezTo>
                  <a:cubicBezTo>
                    <a:pt x="216" y="560"/>
                    <a:pt x="225" y="568"/>
                    <a:pt x="233" y="577"/>
                  </a:cubicBezTo>
                  <a:cubicBezTo>
                    <a:pt x="238" y="584"/>
                    <a:pt x="244" y="592"/>
                    <a:pt x="253" y="594"/>
                  </a:cubicBezTo>
                  <a:cubicBezTo>
                    <a:pt x="255" y="594"/>
                    <a:pt x="256" y="591"/>
                    <a:pt x="254" y="590"/>
                  </a:cubicBezTo>
                  <a:cubicBezTo>
                    <a:pt x="244" y="587"/>
                    <a:pt x="238" y="577"/>
                    <a:pt x="231" y="570"/>
                  </a:cubicBezTo>
                  <a:cubicBezTo>
                    <a:pt x="224" y="562"/>
                    <a:pt x="216" y="553"/>
                    <a:pt x="207" y="546"/>
                  </a:cubicBezTo>
                  <a:cubicBezTo>
                    <a:pt x="199" y="538"/>
                    <a:pt x="191" y="531"/>
                    <a:pt x="184" y="523"/>
                  </a:cubicBezTo>
                  <a:cubicBezTo>
                    <a:pt x="184" y="522"/>
                    <a:pt x="183" y="521"/>
                    <a:pt x="183" y="520"/>
                  </a:cubicBezTo>
                  <a:cubicBezTo>
                    <a:pt x="185" y="523"/>
                    <a:pt x="187" y="524"/>
                    <a:pt x="189" y="527"/>
                  </a:cubicBezTo>
                  <a:cubicBezTo>
                    <a:pt x="193" y="530"/>
                    <a:pt x="197" y="534"/>
                    <a:pt x="201" y="536"/>
                  </a:cubicBezTo>
                  <a:cubicBezTo>
                    <a:pt x="202" y="537"/>
                    <a:pt x="202" y="536"/>
                    <a:pt x="202" y="536"/>
                  </a:cubicBezTo>
                  <a:cubicBezTo>
                    <a:pt x="194" y="530"/>
                    <a:pt x="188" y="522"/>
                    <a:pt x="181" y="515"/>
                  </a:cubicBezTo>
                  <a:cubicBezTo>
                    <a:pt x="180" y="515"/>
                    <a:pt x="180" y="515"/>
                    <a:pt x="180" y="516"/>
                  </a:cubicBezTo>
                  <a:cubicBezTo>
                    <a:pt x="180" y="517"/>
                    <a:pt x="181" y="518"/>
                    <a:pt x="181" y="518"/>
                  </a:cubicBezTo>
                  <a:cubicBezTo>
                    <a:pt x="176" y="512"/>
                    <a:pt x="172" y="505"/>
                    <a:pt x="169" y="497"/>
                  </a:cubicBezTo>
                  <a:cubicBezTo>
                    <a:pt x="165" y="490"/>
                    <a:pt x="162" y="483"/>
                    <a:pt x="159" y="476"/>
                  </a:cubicBezTo>
                  <a:cubicBezTo>
                    <a:pt x="157" y="471"/>
                    <a:pt x="152" y="463"/>
                    <a:pt x="154" y="457"/>
                  </a:cubicBezTo>
                  <a:cubicBezTo>
                    <a:pt x="155" y="452"/>
                    <a:pt x="160" y="456"/>
                    <a:pt x="163" y="458"/>
                  </a:cubicBezTo>
                  <a:cubicBezTo>
                    <a:pt x="165" y="459"/>
                    <a:pt x="167" y="459"/>
                    <a:pt x="170" y="459"/>
                  </a:cubicBezTo>
                  <a:cubicBezTo>
                    <a:pt x="173" y="459"/>
                    <a:pt x="173" y="454"/>
                    <a:pt x="174" y="451"/>
                  </a:cubicBezTo>
                  <a:cubicBezTo>
                    <a:pt x="174" y="451"/>
                    <a:pt x="175" y="452"/>
                    <a:pt x="176" y="452"/>
                  </a:cubicBezTo>
                  <a:cubicBezTo>
                    <a:pt x="177" y="453"/>
                    <a:pt x="179" y="453"/>
                    <a:pt x="179" y="451"/>
                  </a:cubicBezTo>
                  <a:cubicBezTo>
                    <a:pt x="181" y="446"/>
                    <a:pt x="176" y="439"/>
                    <a:pt x="177" y="433"/>
                  </a:cubicBezTo>
                  <a:cubicBezTo>
                    <a:pt x="185" y="445"/>
                    <a:pt x="187" y="459"/>
                    <a:pt x="191" y="471"/>
                  </a:cubicBezTo>
                  <a:cubicBezTo>
                    <a:pt x="194" y="484"/>
                    <a:pt x="198" y="496"/>
                    <a:pt x="204" y="507"/>
                  </a:cubicBezTo>
                  <a:cubicBezTo>
                    <a:pt x="212" y="520"/>
                    <a:pt x="222" y="529"/>
                    <a:pt x="232" y="539"/>
                  </a:cubicBezTo>
                  <a:cubicBezTo>
                    <a:pt x="238" y="544"/>
                    <a:pt x="244" y="549"/>
                    <a:pt x="249" y="554"/>
                  </a:cubicBezTo>
                  <a:cubicBezTo>
                    <a:pt x="254" y="560"/>
                    <a:pt x="259" y="566"/>
                    <a:pt x="265" y="571"/>
                  </a:cubicBezTo>
                  <a:cubicBezTo>
                    <a:pt x="265" y="571"/>
                    <a:pt x="266" y="571"/>
                    <a:pt x="266" y="571"/>
                  </a:cubicBezTo>
                  <a:cubicBezTo>
                    <a:pt x="266" y="572"/>
                    <a:pt x="267" y="572"/>
                    <a:pt x="267" y="573"/>
                  </a:cubicBezTo>
                  <a:cubicBezTo>
                    <a:pt x="268" y="574"/>
                    <a:pt x="269" y="573"/>
                    <a:pt x="269" y="572"/>
                  </a:cubicBezTo>
                  <a:cubicBezTo>
                    <a:pt x="267" y="568"/>
                    <a:pt x="264" y="564"/>
                    <a:pt x="262" y="561"/>
                  </a:cubicBezTo>
                  <a:cubicBezTo>
                    <a:pt x="262" y="560"/>
                    <a:pt x="262" y="560"/>
                    <a:pt x="262" y="560"/>
                  </a:cubicBezTo>
                  <a:cubicBezTo>
                    <a:pt x="258" y="547"/>
                    <a:pt x="250" y="537"/>
                    <a:pt x="244" y="525"/>
                  </a:cubicBezTo>
                  <a:cubicBezTo>
                    <a:pt x="244" y="525"/>
                    <a:pt x="243" y="525"/>
                    <a:pt x="243" y="526"/>
                  </a:cubicBezTo>
                  <a:cubicBezTo>
                    <a:pt x="246" y="532"/>
                    <a:pt x="248" y="538"/>
                    <a:pt x="252" y="543"/>
                  </a:cubicBezTo>
                  <a:cubicBezTo>
                    <a:pt x="255" y="548"/>
                    <a:pt x="257" y="553"/>
                    <a:pt x="260" y="558"/>
                  </a:cubicBezTo>
                  <a:cubicBezTo>
                    <a:pt x="257" y="555"/>
                    <a:pt x="255" y="552"/>
                    <a:pt x="252" y="548"/>
                  </a:cubicBezTo>
                  <a:cubicBezTo>
                    <a:pt x="247" y="541"/>
                    <a:pt x="245" y="533"/>
                    <a:pt x="242" y="525"/>
                  </a:cubicBezTo>
                  <a:cubicBezTo>
                    <a:pt x="240" y="519"/>
                    <a:pt x="237" y="513"/>
                    <a:pt x="233" y="508"/>
                  </a:cubicBezTo>
                  <a:cubicBezTo>
                    <a:pt x="234" y="509"/>
                    <a:pt x="235" y="510"/>
                    <a:pt x="236" y="511"/>
                  </a:cubicBezTo>
                  <a:cubicBezTo>
                    <a:pt x="236" y="511"/>
                    <a:pt x="237" y="511"/>
                    <a:pt x="236" y="510"/>
                  </a:cubicBezTo>
                  <a:cubicBezTo>
                    <a:pt x="235" y="509"/>
                    <a:pt x="235" y="506"/>
                    <a:pt x="234" y="504"/>
                  </a:cubicBezTo>
                  <a:cubicBezTo>
                    <a:pt x="233" y="503"/>
                    <a:pt x="233" y="501"/>
                    <a:pt x="231" y="501"/>
                  </a:cubicBezTo>
                  <a:cubicBezTo>
                    <a:pt x="231" y="501"/>
                    <a:pt x="231" y="502"/>
                    <a:pt x="231" y="502"/>
                  </a:cubicBezTo>
                  <a:cubicBezTo>
                    <a:pt x="230" y="503"/>
                    <a:pt x="232" y="505"/>
                    <a:pt x="232" y="507"/>
                  </a:cubicBezTo>
                  <a:cubicBezTo>
                    <a:pt x="233" y="507"/>
                    <a:pt x="233" y="507"/>
                    <a:pt x="233" y="508"/>
                  </a:cubicBezTo>
                  <a:cubicBezTo>
                    <a:pt x="232" y="506"/>
                    <a:pt x="231" y="504"/>
                    <a:pt x="230" y="502"/>
                  </a:cubicBezTo>
                  <a:cubicBezTo>
                    <a:pt x="228" y="499"/>
                    <a:pt x="225" y="495"/>
                    <a:pt x="224" y="491"/>
                  </a:cubicBezTo>
                  <a:cubicBezTo>
                    <a:pt x="222" y="487"/>
                    <a:pt x="221" y="482"/>
                    <a:pt x="220" y="477"/>
                  </a:cubicBezTo>
                  <a:cubicBezTo>
                    <a:pt x="216" y="463"/>
                    <a:pt x="208" y="449"/>
                    <a:pt x="208" y="433"/>
                  </a:cubicBezTo>
                  <a:cubicBezTo>
                    <a:pt x="208" y="427"/>
                    <a:pt x="208" y="418"/>
                    <a:pt x="216" y="418"/>
                  </a:cubicBezTo>
                  <a:cubicBezTo>
                    <a:pt x="220" y="418"/>
                    <a:pt x="222" y="418"/>
                    <a:pt x="226" y="416"/>
                  </a:cubicBezTo>
                  <a:cubicBezTo>
                    <a:pt x="231" y="415"/>
                    <a:pt x="234" y="418"/>
                    <a:pt x="237" y="420"/>
                  </a:cubicBezTo>
                  <a:cubicBezTo>
                    <a:pt x="237" y="420"/>
                    <a:pt x="237" y="420"/>
                    <a:pt x="237" y="420"/>
                  </a:cubicBezTo>
                  <a:cubicBezTo>
                    <a:pt x="238" y="426"/>
                    <a:pt x="240" y="431"/>
                    <a:pt x="242" y="437"/>
                  </a:cubicBezTo>
                  <a:cubicBezTo>
                    <a:pt x="240" y="438"/>
                    <a:pt x="240" y="442"/>
                    <a:pt x="240" y="444"/>
                  </a:cubicBezTo>
                  <a:cubicBezTo>
                    <a:pt x="239" y="450"/>
                    <a:pt x="237" y="455"/>
                    <a:pt x="236" y="461"/>
                  </a:cubicBezTo>
                  <a:cubicBezTo>
                    <a:pt x="235" y="466"/>
                    <a:pt x="235" y="471"/>
                    <a:pt x="236" y="477"/>
                  </a:cubicBezTo>
                  <a:cubicBezTo>
                    <a:pt x="236" y="480"/>
                    <a:pt x="236" y="484"/>
                    <a:pt x="236" y="487"/>
                  </a:cubicBezTo>
                  <a:cubicBezTo>
                    <a:pt x="235" y="490"/>
                    <a:pt x="235" y="493"/>
                    <a:pt x="235" y="495"/>
                  </a:cubicBezTo>
                  <a:cubicBezTo>
                    <a:pt x="238" y="509"/>
                    <a:pt x="250" y="516"/>
                    <a:pt x="258" y="526"/>
                  </a:cubicBezTo>
                  <a:cubicBezTo>
                    <a:pt x="268" y="538"/>
                    <a:pt x="277" y="551"/>
                    <a:pt x="284" y="564"/>
                  </a:cubicBezTo>
                  <a:cubicBezTo>
                    <a:pt x="287" y="570"/>
                    <a:pt x="290" y="576"/>
                    <a:pt x="295" y="580"/>
                  </a:cubicBezTo>
                  <a:cubicBezTo>
                    <a:pt x="296" y="581"/>
                    <a:pt x="296" y="582"/>
                    <a:pt x="297" y="583"/>
                  </a:cubicBezTo>
                  <a:cubicBezTo>
                    <a:pt x="297" y="583"/>
                    <a:pt x="296" y="584"/>
                    <a:pt x="296" y="585"/>
                  </a:cubicBezTo>
                  <a:cubicBezTo>
                    <a:pt x="298" y="593"/>
                    <a:pt x="297" y="603"/>
                    <a:pt x="290" y="609"/>
                  </a:cubicBezTo>
                  <a:cubicBezTo>
                    <a:pt x="287" y="612"/>
                    <a:pt x="284" y="614"/>
                    <a:pt x="281" y="616"/>
                  </a:cubicBezTo>
                  <a:cubicBezTo>
                    <a:pt x="279" y="618"/>
                    <a:pt x="277" y="619"/>
                    <a:pt x="275" y="621"/>
                  </a:cubicBezTo>
                  <a:cubicBezTo>
                    <a:pt x="272" y="616"/>
                    <a:pt x="268" y="613"/>
                    <a:pt x="263" y="609"/>
                  </a:cubicBezTo>
                  <a:close/>
                  <a:moveTo>
                    <a:pt x="300" y="586"/>
                  </a:moveTo>
                  <a:cubicBezTo>
                    <a:pt x="300" y="586"/>
                    <a:pt x="300" y="587"/>
                    <a:pt x="301" y="587"/>
                  </a:cubicBezTo>
                  <a:cubicBezTo>
                    <a:pt x="303" y="592"/>
                    <a:pt x="304" y="598"/>
                    <a:pt x="301" y="604"/>
                  </a:cubicBezTo>
                  <a:cubicBezTo>
                    <a:pt x="299" y="610"/>
                    <a:pt x="295" y="614"/>
                    <a:pt x="290" y="618"/>
                  </a:cubicBezTo>
                  <a:cubicBezTo>
                    <a:pt x="289" y="619"/>
                    <a:pt x="290" y="620"/>
                    <a:pt x="290" y="619"/>
                  </a:cubicBezTo>
                  <a:cubicBezTo>
                    <a:pt x="300" y="617"/>
                    <a:pt x="306" y="602"/>
                    <a:pt x="305" y="591"/>
                  </a:cubicBezTo>
                  <a:cubicBezTo>
                    <a:pt x="306" y="593"/>
                    <a:pt x="308" y="595"/>
                    <a:pt x="309" y="598"/>
                  </a:cubicBezTo>
                  <a:cubicBezTo>
                    <a:pt x="311" y="600"/>
                    <a:pt x="313" y="602"/>
                    <a:pt x="315" y="605"/>
                  </a:cubicBezTo>
                  <a:cubicBezTo>
                    <a:pt x="314" y="614"/>
                    <a:pt x="307" y="621"/>
                    <a:pt x="299" y="623"/>
                  </a:cubicBezTo>
                  <a:cubicBezTo>
                    <a:pt x="293" y="624"/>
                    <a:pt x="284" y="624"/>
                    <a:pt x="279" y="622"/>
                  </a:cubicBezTo>
                  <a:cubicBezTo>
                    <a:pt x="282" y="620"/>
                    <a:pt x="285" y="619"/>
                    <a:pt x="288" y="616"/>
                  </a:cubicBezTo>
                  <a:cubicBezTo>
                    <a:pt x="291" y="614"/>
                    <a:pt x="295" y="610"/>
                    <a:pt x="297" y="606"/>
                  </a:cubicBezTo>
                  <a:cubicBezTo>
                    <a:pt x="300" y="600"/>
                    <a:pt x="301" y="593"/>
                    <a:pt x="300" y="586"/>
                  </a:cubicBezTo>
                  <a:close/>
                  <a:moveTo>
                    <a:pt x="390" y="734"/>
                  </a:moveTo>
                  <a:cubicBezTo>
                    <a:pt x="390" y="743"/>
                    <a:pt x="391" y="756"/>
                    <a:pt x="383" y="761"/>
                  </a:cubicBezTo>
                  <a:cubicBezTo>
                    <a:pt x="380" y="764"/>
                    <a:pt x="375" y="765"/>
                    <a:pt x="371" y="767"/>
                  </a:cubicBezTo>
                  <a:cubicBezTo>
                    <a:pt x="368" y="768"/>
                    <a:pt x="359" y="774"/>
                    <a:pt x="357" y="769"/>
                  </a:cubicBezTo>
                  <a:cubicBezTo>
                    <a:pt x="355" y="765"/>
                    <a:pt x="357" y="761"/>
                    <a:pt x="357" y="757"/>
                  </a:cubicBezTo>
                  <a:cubicBezTo>
                    <a:pt x="357" y="753"/>
                    <a:pt x="356" y="750"/>
                    <a:pt x="355" y="746"/>
                  </a:cubicBezTo>
                  <a:cubicBezTo>
                    <a:pt x="352" y="739"/>
                    <a:pt x="347" y="732"/>
                    <a:pt x="343" y="725"/>
                  </a:cubicBezTo>
                  <a:cubicBezTo>
                    <a:pt x="338" y="716"/>
                    <a:pt x="334" y="706"/>
                    <a:pt x="328" y="698"/>
                  </a:cubicBezTo>
                  <a:cubicBezTo>
                    <a:pt x="321" y="689"/>
                    <a:pt x="314" y="681"/>
                    <a:pt x="307" y="672"/>
                  </a:cubicBezTo>
                  <a:cubicBezTo>
                    <a:pt x="301" y="663"/>
                    <a:pt x="296" y="653"/>
                    <a:pt x="288" y="644"/>
                  </a:cubicBezTo>
                  <a:cubicBezTo>
                    <a:pt x="284" y="639"/>
                    <a:pt x="277" y="635"/>
                    <a:pt x="277" y="628"/>
                  </a:cubicBezTo>
                  <a:cubicBezTo>
                    <a:pt x="277" y="628"/>
                    <a:pt x="278" y="627"/>
                    <a:pt x="278" y="627"/>
                  </a:cubicBezTo>
                  <a:cubicBezTo>
                    <a:pt x="277" y="626"/>
                    <a:pt x="277" y="625"/>
                    <a:pt x="277" y="624"/>
                  </a:cubicBezTo>
                  <a:cubicBezTo>
                    <a:pt x="280" y="626"/>
                    <a:pt x="284" y="626"/>
                    <a:pt x="288" y="626"/>
                  </a:cubicBezTo>
                  <a:cubicBezTo>
                    <a:pt x="293" y="626"/>
                    <a:pt x="298" y="626"/>
                    <a:pt x="302" y="625"/>
                  </a:cubicBezTo>
                  <a:cubicBezTo>
                    <a:pt x="308" y="622"/>
                    <a:pt x="317" y="615"/>
                    <a:pt x="317" y="608"/>
                  </a:cubicBezTo>
                  <a:cubicBezTo>
                    <a:pt x="318" y="610"/>
                    <a:pt x="320" y="612"/>
                    <a:pt x="321" y="612"/>
                  </a:cubicBezTo>
                  <a:cubicBezTo>
                    <a:pt x="320" y="614"/>
                    <a:pt x="319" y="617"/>
                    <a:pt x="318" y="619"/>
                  </a:cubicBezTo>
                  <a:cubicBezTo>
                    <a:pt x="318" y="619"/>
                    <a:pt x="317" y="618"/>
                    <a:pt x="317" y="618"/>
                  </a:cubicBezTo>
                  <a:cubicBezTo>
                    <a:pt x="317" y="618"/>
                    <a:pt x="316" y="618"/>
                    <a:pt x="316" y="619"/>
                  </a:cubicBezTo>
                  <a:cubicBezTo>
                    <a:pt x="316" y="619"/>
                    <a:pt x="317" y="620"/>
                    <a:pt x="317" y="621"/>
                  </a:cubicBezTo>
                  <a:cubicBezTo>
                    <a:pt x="315" y="625"/>
                    <a:pt x="312" y="628"/>
                    <a:pt x="308" y="629"/>
                  </a:cubicBezTo>
                  <a:cubicBezTo>
                    <a:pt x="303" y="631"/>
                    <a:pt x="298" y="629"/>
                    <a:pt x="292" y="630"/>
                  </a:cubicBezTo>
                  <a:cubicBezTo>
                    <a:pt x="292" y="630"/>
                    <a:pt x="292" y="630"/>
                    <a:pt x="292" y="630"/>
                  </a:cubicBezTo>
                  <a:cubicBezTo>
                    <a:pt x="297" y="633"/>
                    <a:pt x="306" y="633"/>
                    <a:pt x="311" y="630"/>
                  </a:cubicBezTo>
                  <a:cubicBezTo>
                    <a:pt x="314" y="628"/>
                    <a:pt x="316" y="625"/>
                    <a:pt x="318" y="622"/>
                  </a:cubicBezTo>
                  <a:cubicBezTo>
                    <a:pt x="319" y="624"/>
                    <a:pt x="320" y="625"/>
                    <a:pt x="321" y="625"/>
                  </a:cubicBezTo>
                  <a:cubicBezTo>
                    <a:pt x="322" y="626"/>
                    <a:pt x="323" y="625"/>
                    <a:pt x="323" y="625"/>
                  </a:cubicBezTo>
                  <a:cubicBezTo>
                    <a:pt x="322" y="623"/>
                    <a:pt x="321" y="622"/>
                    <a:pt x="320" y="621"/>
                  </a:cubicBezTo>
                  <a:cubicBezTo>
                    <a:pt x="320" y="621"/>
                    <a:pt x="320" y="620"/>
                    <a:pt x="319" y="620"/>
                  </a:cubicBezTo>
                  <a:cubicBezTo>
                    <a:pt x="320" y="618"/>
                    <a:pt x="321" y="615"/>
                    <a:pt x="322" y="613"/>
                  </a:cubicBezTo>
                  <a:cubicBezTo>
                    <a:pt x="322" y="613"/>
                    <a:pt x="322" y="613"/>
                    <a:pt x="322" y="613"/>
                  </a:cubicBezTo>
                  <a:cubicBezTo>
                    <a:pt x="325" y="626"/>
                    <a:pt x="337" y="638"/>
                    <a:pt x="344" y="649"/>
                  </a:cubicBezTo>
                  <a:cubicBezTo>
                    <a:pt x="347" y="653"/>
                    <a:pt x="350" y="657"/>
                    <a:pt x="352" y="660"/>
                  </a:cubicBezTo>
                  <a:cubicBezTo>
                    <a:pt x="353" y="662"/>
                    <a:pt x="354" y="663"/>
                    <a:pt x="354" y="664"/>
                  </a:cubicBezTo>
                  <a:cubicBezTo>
                    <a:pt x="357" y="669"/>
                    <a:pt x="358" y="675"/>
                    <a:pt x="360" y="680"/>
                  </a:cubicBezTo>
                  <a:cubicBezTo>
                    <a:pt x="362" y="685"/>
                    <a:pt x="365" y="688"/>
                    <a:pt x="367" y="693"/>
                  </a:cubicBezTo>
                  <a:cubicBezTo>
                    <a:pt x="370" y="697"/>
                    <a:pt x="372" y="702"/>
                    <a:pt x="375" y="707"/>
                  </a:cubicBezTo>
                  <a:cubicBezTo>
                    <a:pt x="377" y="710"/>
                    <a:pt x="380" y="714"/>
                    <a:pt x="383" y="718"/>
                  </a:cubicBezTo>
                  <a:cubicBezTo>
                    <a:pt x="385" y="722"/>
                    <a:pt x="386" y="726"/>
                    <a:pt x="388" y="731"/>
                  </a:cubicBezTo>
                  <a:cubicBezTo>
                    <a:pt x="389" y="732"/>
                    <a:pt x="389" y="733"/>
                    <a:pt x="390" y="734"/>
                  </a:cubicBezTo>
                  <a:close/>
                  <a:moveTo>
                    <a:pt x="421" y="721"/>
                  </a:moveTo>
                  <a:cubicBezTo>
                    <a:pt x="421" y="721"/>
                    <a:pt x="421" y="721"/>
                    <a:pt x="421" y="721"/>
                  </a:cubicBezTo>
                  <a:cubicBezTo>
                    <a:pt x="416" y="728"/>
                    <a:pt x="406" y="731"/>
                    <a:pt x="398" y="727"/>
                  </a:cubicBezTo>
                  <a:cubicBezTo>
                    <a:pt x="392" y="723"/>
                    <a:pt x="388" y="718"/>
                    <a:pt x="385" y="712"/>
                  </a:cubicBezTo>
                  <a:cubicBezTo>
                    <a:pt x="380" y="702"/>
                    <a:pt x="376" y="693"/>
                    <a:pt x="371" y="683"/>
                  </a:cubicBezTo>
                  <a:cubicBezTo>
                    <a:pt x="371" y="685"/>
                    <a:pt x="372" y="686"/>
                    <a:pt x="373" y="686"/>
                  </a:cubicBezTo>
                  <a:cubicBezTo>
                    <a:pt x="374" y="686"/>
                    <a:pt x="374" y="686"/>
                    <a:pt x="374" y="686"/>
                  </a:cubicBezTo>
                  <a:cubicBezTo>
                    <a:pt x="373" y="682"/>
                    <a:pt x="372" y="678"/>
                    <a:pt x="369" y="676"/>
                  </a:cubicBezTo>
                  <a:cubicBezTo>
                    <a:pt x="368" y="675"/>
                    <a:pt x="368" y="676"/>
                    <a:pt x="368" y="676"/>
                  </a:cubicBezTo>
                  <a:cubicBezTo>
                    <a:pt x="368" y="677"/>
                    <a:pt x="368" y="679"/>
                    <a:pt x="369" y="680"/>
                  </a:cubicBezTo>
                  <a:cubicBezTo>
                    <a:pt x="368" y="679"/>
                    <a:pt x="367" y="678"/>
                    <a:pt x="367" y="676"/>
                  </a:cubicBezTo>
                  <a:cubicBezTo>
                    <a:pt x="360" y="665"/>
                    <a:pt x="353" y="653"/>
                    <a:pt x="344" y="642"/>
                  </a:cubicBezTo>
                  <a:cubicBezTo>
                    <a:pt x="337" y="632"/>
                    <a:pt x="330" y="621"/>
                    <a:pt x="323" y="610"/>
                  </a:cubicBezTo>
                  <a:cubicBezTo>
                    <a:pt x="323" y="609"/>
                    <a:pt x="323" y="609"/>
                    <a:pt x="322" y="610"/>
                  </a:cubicBezTo>
                  <a:cubicBezTo>
                    <a:pt x="320" y="608"/>
                    <a:pt x="317" y="603"/>
                    <a:pt x="316" y="601"/>
                  </a:cubicBezTo>
                  <a:cubicBezTo>
                    <a:pt x="314" y="598"/>
                    <a:pt x="312" y="594"/>
                    <a:pt x="309" y="591"/>
                  </a:cubicBezTo>
                  <a:cubicBezTo>
                    <a:pt x="306" y="587"/>
                    <a:pt x="302" y="583"/>
                    <a:pt x="298" y="579"/>
                  </a:cubicBezTo>
                  <a:cubicBezTo>
                    <a:pt x="294" y="575"/>
                    <a:pt x="291" y="570"/>
                    <a:pt x="288" y="564"/>
                  </a:cubicBezTo>
                  <a:cubicBezTo>
                    <a:pt x="282" y="554"/>
                    <a:pt x="275" y="544"/>
                    <a:pt x="268" y="534"/>
                  </a:cubicBezTo>
                  <a:cubicBezTo>
                    <a:pt x="265" y="529"/>
                    <a:pt x="262" y="525"/>
                    <a:pt x="258" y="520"/>
                  </a:cubicBezTo>
                  <a:cubicBezTo>
                    <a:pt x="254" y="516"/>
                    <a:pt x="249" y="513"/>
                    <a:pt x="246" y="508"/>
                  </a:cubicBezTo>
                  <a:cubicBezTo>
                    <a:pt x="242" y="503"/>
                    <a:pt x="237" y="496"/>
                    <a:pt x="239" y="490"/>
                  </a:cubicBezTo>
                  <a:cubicBezTo>
                    <a:pt x="241" y="485"/>
                    <a:pt x="244" y="479"/>
                    <a:pt x="249" y="477"/>
                  </a:cubicBezTo>
                  <a:cubicBezTo>
                    <a:pt x="254" y="474"/>
                    <a:pt x="256" y="485"/>
                    <a:pt x="258" y="488"/>
                  </a:cubicBezTo>
                  <a:cubicBezTo>
                    <a:pt x="260" y="493"/>
                    <a:pt x="264" y="499"/>
                    <a:pt x="267" y="503"/>
                  </a:cubicBezTo>
                  <a:cubicBezTo>
                    <a:pt x="275" y="514"/>
                    <a:pt x="283" y="523"/>
                    <a:pt x="290" y="534"/>
                  </a:cubicBezTo>
                  <a:cubicBezTo>
                    <a:pt x="294" y="539"/>
                    <a:pt x="298" y="544"/>
                    <a:pt x="300" y="549"/>
                  </a:cubicBezTo>
                  <a:cubicBezTo>
                    <a:pt x="303" y="554"/>
                    <a:pt x="304" y="560"/>
                    <a:pt x="307" y="564"/>
                  </a:cubicBezTo>
                  <a:cubicBezTo>
                    <a:pt x="307" y="565"/>
                    <a:pt x="308" y="565"/>
                    <a:pt x="308" y="564"/>
                  </a:cubicBezTo>
                  <a:cubicBezTo>
                    <a:pt x="310" y="570"/>
                    <a:pt x="313" y="575"/>
                    <a:pt x="316" y="580"/>
                  </a:cubicBezTo>
                  <a:cubicBezTo>
                    <a:pt x="313" y="583"/>
                    <a:pt x="318" y="586"/>
                    <a:pt x="319" y="589"/>
                  </a:cubicBezTo>
                  <a:cubicBezTo>
                    <a:pt x="322" y="596"/>
                    <a:pt x="324" y="603"/>
                    <a:pt x="331" y="607"/>
                  </a:cubicBezTo>
                  <a:cubicBezTo>
                    <a:pt x="332" y="608"/>
                    <a:pt x="333" y="606"/>
                    <a:pt x="332" y="605"/>
                  </a:cubicBezTo>
                  <a:cubicBezTo>
                    <a:pt x="327" y="600"/>
                    <a:pt x="325" y="595"/>
                    <a:pt x="322" y="589"/>
                  </a:cubicBezTo>
                  <a:cubicBezTo>
                    <a:pt x="322" y="588"/>
                    <a:pt x="321" y="586"/>
                    <a:pt x="320" y="585"/>
                  </a:cubicBezTo>
                  <a:cubicBezTo>
                    <a:pt x="320" y="585"/>
                    <a:pt x="318" y="582"/>
                    <a:pt x="318" y="582"/>
                  </a:cubicBezTo>
                  <a:cubicBezTo>
                    <a:pt x="322" y="582"/>
                    <a:pt x="325" y="578"/>
                    <a:pt x="328" y="576"/>
                  </a:cubicBezTo>
                  <a:cubicBezTo>
                    <a:pt x="333" y="571"/>
                    <a:pt x="338" y="577"/>
                    <a:pt x="341" y="580"/>
                  </a:cubicBezTo>
                  <a:cubicBezTo>
                    <a:pt x="342" y="580"/>
                    <a:pt x="342" y="580"/>
                    <a:pt x="343" y="580"/>
                  </a:cubicBezTo>
                  <a:cubicBezTo>
                    <a:pt x="343" y="583"/>
                    <a:pt x="344" y="585"/>
                    <a:pt x="345" y="587"/>
                  </a:cubicBezTo>
                  <a:cubicBezTo>
                    <a:pt x="346" y="592"/>
                    <a:pt x="346" y="598"/>
                    <a:pt x="346" y="603"/>
                  </a:cubicBezTo>
                  <a:cubicBezTo>
                    <a:pt x="346" y="603"/>
                    <a:pt x="346" y="603"/>
                    <a:pt x="346" y="604"/>
                  </a:cubicBezTo>
                  <a:cubicBezTo>
                    <a:pt x="344" y="606"/>
                    <a:pt x="343" y="608"/>
                    <a:pt x="343" y="611"/>
                  </a:cubicBezTo>
                  <a:cubicBezTo>
                    <a:pt x="343" y="611"/>
                    <a:pt x="343" y="611"/>
                    <a:pt x="343" y="611"/>
                  </a:cubicBezTo>
                  <a:cubicBezTo>
                    <a:pt x="346" y="607"/>
                    <a:pt x="350" y="604"/>
                    <a:pt x="353" y="601"/>
                  </a:cubicBezTo>
                  <a:cubicBezTo>
                    <a:pt x="355" y="600"/>
                    <a:pt x="357" y="598"/>
                    <a:pt x="359" y="596"/>
                  </a:cubicBezTo>
                  <a:cubicBezTo>
                    <a:pt x="358" y="597"/>
                    <a:pt x="357" y="599"/>
                    <a:pt x="356" y="600"/>
                  </a:cubicBezTo>
                  <a:cubicBezTo>
                    <a:pt x="354" y="602"/>
                    <a:pt x="351" y="604"/>
                    <a:pt x="350" y="606"/>
                  </a:cubicBezTo>
                  <a:cubicBezTo>
                    <a:pt x="350" y="607"/>
                    <a:pt x="351" y="607"/>
                    <a:pt x="351" y="607"/>
                  </a:cubicBezTo>
                  <a:cubicBezTo>
                    <a:pt x="355" y="606"/>
                    <a:pt x="358" y="602"/>
                    <a:pt x="360" y="599"/>
                  </a:cubicBezTo>
                  <a:cubicBezTo>
                    <a:pt x="362" y="597"/>
                    <a:pt x="363" y="594"/>
                    <a:pt x="363" y="592"/>
                  </a:cubicBezTo>
                  <a:cubicBezTo>
                    <a:pt x="363" y="592"/>
                    <a:pt x="363" y="591"/>
                    <a:pt x="363" y="591"/>
                  </a:cubicBezTo>
                  <a:cubicBezTo>
                    <a:pt x="365" y="589"/>
                    <a:pt x="367" y="587"/>
                    <a:pt x="368" y="585"/>
                  </a:cubicBezTo>
                  <a:cubicBezTo>
                    <a:pt x="375" y="593"/>
                    <a:pt x="370" y="602"/>
                    <a:pt x="361" y="606"/>
                  </a:cubicBezTo>
                  <a:cubicBezTo>
                    <a:pt x="360" y="607"/>
                    <a:pt x="359" y="607"/>
                    <a:pt x="358" y="608"/>
                  </a:cubicBezTo>
                  <a:cubicBezTo>
                    <a:pt x="360" y="607"/>
                    <a:pt x="361" y="605"/>
                    <a:pt x="363" y="604"/>
                  </a:cubicBezTo>
                  <a:cubicBezTo>
                    <a:pt x="363" y="603"/>
                    <a:pt x="362" y="602"/>
                    <a:pt x="362" y="603"/>
                  </a:cubicBezTo>
                  <a:cubicBezTo>
                    <a:pt x="359" y="605"/>
                    <a:pt x="355" y="606"/>
                    <a:pt x="353" y="609"/>
                  </a:cubicBezTo>
                  <a:cubicBezTo>
                    <a:pt x="353" y="610"/>
                    <a:pt x="353" y="610"/>
                    <a:pt x="354" y="610"/>
                  </a:cubicBezTo>
                  <a:cubicBezTo>
                    <a:pt x="349" y="612"/>
                    <a:pt x="345" y="613"/>
                    <a:pt x="340" y="610"/>
                  </a:cubicBezTo>
                  <a:cubicBezTo>
                    <a:pt x="339" y="609"/>
                    <a:pt x="337" y="611"/>
                    <a:pt x="338" y="613"/>
                  </a:cubicBezTo>
                  <a:cubicBezTo>
                    <a:pt x="346" y="620"/>
                    <a:pt x="360" y="612"/>
                    <a:pt x="367" y="607"/>
                  </a:cubicBezTo>
                  <a:cubicBezTo>
                    <a:pt x="370" y="605"/>
                    <a:pt x="372" y="603"/>
                    <a:pt x="373" y="600"/>
                  </a:cubicBezTo>
                  <a:cubicBezTo>
                    <a:pt x="376" y="604"/>
                    <a:pt x="379" y="608"/>
                    <a:pt x="381" y="612"/>
                  </a:cubicBezTo>
                  <a:cubicBezTo>
                    <a:pt x="387" y="624"/>
                    <a:pt x="391" y="635"/>
                    <a:pt x="396" y="647"/>
                  </a:cubicBezTo>
                  <a:cubicBezTo>
                    <a:pt x="401" y="658"/>
                    <a:pt x="406" y="670"/>
                    <a:pt x="413" y="681"/>
                  </a:cubicBezTo>
                  <a:cubicBezTo>
                    <a:pt x="415" y="684"/>
                    <a:pt x="417" y="687"/>
                    <a:pt x="420" y="691"/>
                  </a:cubicBezTo>
                  <a:cubicBezTo>
                    <a:pt x="420" y="691"/>
                    <a:pt x="420" y="691"/>
                    <a:pt x="420" y="691"/>
                  </a:cubicBezTo>
                  <a:cubicBezTo>
                    <a:pt x="420" y="693"/>
                    <a:pt x="421" y="695"/>
                    <a:pt x="422" y="697"/>
                  </a:cubicBezTo>
                  <a:cubicBezTo>
                    <a:pt x="423" y="698"/>
                    <a:pt x="424" y="701"/>
                    <a:pt x="423" y="703"/>
                  </a:cubicBezTo>
                  <a:cubicBezTo>
                    <a:pt x="423" y="703"/>
                    <a:pt x="423" y="703"/>
                    <a:pt x="424" y="703"/>
                  </a:cubicBezTo>
                  <a:cubicBezTo>
                    <a:pt x="425" y="703"/>
                    <a:pt x="426" y="701"/>
                    <a:pt x="425" y="699"/>
                  </a:cubicBezTo>
                  <a:cubicBezTo>
                    <a:pt x="426" y="700"/>
                    <a:pt x="426" y="701"/>
                    <a:pt x="426" y="702"/>
                  </a:cubicBezTo>
                  <a:cubicBezTo>
                    <a:pt x="426" y="703"/>
                    <a:pt x="426" y="704"/>
                    <a:pt x="427" y="704"/>
                  </a:cubicBezTo>
                  <a:cubicBezTo>
                    <a:pt x="426" y="706"/>
                    <a:pt x="425" y="707"/>
                    <a:pt x="425" y="709"/>
                  </a:cubicBezTo>
                  <a:cubicBezTo>
                    <a:pt x="423" y="713"/>
                    <a:pt x="422" y="717"/>
                    <a:pt x="421" y="721"/>
                  </a:cubicBezTo>
                  <a:close/>
                  <a:moveTo>
                    <a:pt x="468" y="722"/>
                  </a:moveTo>
                  <a:cubicBezTo>
                    <a:pt x="467" y="726"/>
                    <a:pt x="465" y="730"/>
                    <a:pt x="464" y="734"/>
                  </a:cubicBezTo>
                  <a:cubicBezTo>
                    <a:pt x="459" y="741"/>
                    <a:pt x="449" y="744"/>
                    <a:pt x="441" y="742"/>
                  </a:cubicBezTo>
                  <a:cubicBezTo>
                    <a:pt x="435" y="742"/>
                    <a:pt x="429" y="739"/>
                    <a:pt x="426" y="734"/>
                  </a:cubicBezTo>
                  <a:cubicBezTo>
                    <a:pt x="423" y="728"/>
                    <a:pt x="425" y="720"/>
                    <a:pt x="427" y="713"/>
                  </a:cubicBezTo>
                  <a:cubicBezTo>
                    <a:pt x="430" y="706"/>
                    <a:pt x="434" y="699"/>
                    <a:pt x="436" y="691"/>
                  </a:cubicBezTo>
                  <a:cubicBezTo>
                    <a:pt x="439" y="683"/>
                    <a:pt x="442" y="674"/>
                    <a:pt x="444" y="666"/>
                  </a:cubicBezTo>
                  <a:cubicBezTo>
                    <a:pt x="446" y="657"/>
                    <a:pt x="449" y="649"/>
                    <a:pt x="449" y="640"/>
                  </a:cubicBezTo>
                  <a:cubicBezTo>
                    <a:pt x="449" y="634"/>
                    <a:pt x="448" y="627"/>
                    <a:pt x="447" y="621"/>
                  </a:cubicBezTo>
                  <a:cubicBezTo>
                    <a:pt x="448" y="621"/>
                    <a:pt x="448" y="621"/>
                    <a:pt x="448" y="621"/>
                  </a:cubicBezTo>
                  <a:cubicBezTo>
                    <a:pt x="455" y="622"/>
                    <a:pt x="459" y="627"/>
                    <a:pt x="465" y="631"/>
                  </a:cubicBezTo>
                  <a:cubicBezTo>
                    <a:pt x="470" y="633"/>
                    <a:pt x="475" y="635"/>
                    <a:pt x="480" y="637"/>
                  </a:cubicBezTo>
                  <a:cubicBezTo>
                    <a:pt x="485" y="639"/>
                    <a:pt x="490" y="641"/>
                    <a:pt x="496" y="642"/>
                  </a:cubicBezTo>
                  <a:cubicBezTo>
                    <a:pt x="493" y="644"/>
                    <a:pt x="491" y="648"/>
                    <a:pt x="490" y="650"/>
                  </a:cubicBezTo>
                  <a:cubicBezTo>
                    <a:pt x="486" y="657"/>
                    <a:pt x="484" y="664"/>
                    <a:pt x="482" y="672"/>
                  </a:cubicBezTo>
                  <a:cubicBezTo>
                    <a:pt x="479" y="684"/>
                    <a:pt x="476" y="695"/>
                    <a:pt x="472" y="707"/>
                  </a:cubicBezTo>
                  <a:cubicBezTo>
                    <a:pt x="470" y="712"/>
                    <a:pt x="469" y="716"/>
                    <a:pt x="468" y="722"/>
                  </a:cubicBezTo>
                  <a:close/>
                  <a:moveTo>
                    <a:pt x="641" y="696"/>
                  </a:moveTo>
                  <a:cubicBezTo>
                    <a:pt x="632" y="703"/>
                    <a:pt x="622" y="708"/>
                    <a:pt x="613" y="714"/>
                  </a:cubicBezTo>
                  <a:cubicBezTo>
                    <a:pt x="594" y="725"/>
                    <a:pt x="577" y="737"/>
                    <a:pt x="559" y="748"/>
                  </a:cubicBezTo>
                  <a:cubicBezTo>
                    <a:pt x="541" y="760"/>
                    <a:pt x="523" y="773"/>
                    <a:pt x="505" y="785"/>
                  </a:cubicBezTo>
                  <a:cubicBezTo>
                    <a:pt x="490" y="795"/>
                    <a:pt x="474" y="803"/>
                    <a:pt x="458" y="811"/>
                  </a:cubicBezTo>
                  <a:cubicBezTo>
                    <a:pt x="459" y="789"/>
                    <a:pt x="468" y="767"/>
                    <a:pt x="466" y="745"/>
                  </a:cubicBezTo>
                  <a:cubicBezTo>
                    <a:pt x="467" y="744"/>
                    <a:pt x="469" y="742"/>
                    <a:pt x="470" y="740"/>
                  </a:cubicBezTo>
                  <a:cubicBezTo>
                    <a:pt x="474" y="733"/>
                    <a:pt x="475" y="722"/>
                    <a:pt x="473" y="714"/>
                  </a:cubicBezTo>
                  <a:cubicBezTo>
                    <a:pt x="476" y="703"/>
                    <a:pt x="481" y="691"/>
                    <a:pt x="484" y="680"/>
                  </a:cubicBezTo>
                  <a:cubicBezTo>
                    <a:pt x="486" y="673"/>
                    <a:pt x="487" y="666"/>
                    <a:pt x="489" y="659"/>
                  </a:cubicBezTo>
                  <a:cubicBezTo>
                    <a:pt x="491" y="655"/>
                    <a:pt x="492" y="651"/>
                    <a:pt x="495" y="648"/>
                  </a:cubicBezTo>
                  <a:cubicBezTo>
                    <a:pt x="497" y="645"/>
                    <a:pt x="498" y="644"/>
                    <a:pt x="501" y="643"/>
                  </a:cubicBezTo>
                  <a:cubicBezTo>
                    <a:pt x="504" y="643"/>
                    <a:pt x="508" y="642"/>
                    <a:pt x="511" y="640"/>
                  </a:cubicBezTo>
                  <a:cubicBezTo>
                    <a:pt x="516" y="638"/>
                    <a:pt x="521" y="631"/>
                    <a:pt x="519" y="625"/>
                  </a:cubicBezTo>
                  <a:cubicBezTo>
                    <a:pt x="520" y="625"/>
                    <a:pt x="521" y="625"/>
                    <a:pt x="522" y="625"/>
                  </a:cubicBezTo>
                  <a:cubicBezTo>
                    <a:pt x="527" y="624"/>
                    <a:pt x="529" y="615"/>
                    <a:pt x="530" y="611"/>
                  </a:cubicBezTo>
                  <a:cubicBezTo>
                    <a:pt x="534" y="600"/>
                    <a:pt x="541" y="593"/>
                    <a:pt x="550" y="586"/>
                  </a:cubicBezTo>
                  <a:cubicBezTo>
                    <a:pt x="558" y="578"/>
                    <a:pt x="566" y="569"/>
                    <a:pt x="574" y="560"/>
                  </a:cubicBezTo>
                  <a:cubicBezTo>
                    <a:pt x="581" y="552"/>
                    <a:pt x="590" y="545"/>
                    <a:pt x="598" y="537"/>
                  </a:cubicBezTo>
                  <a:cubicBezTo>
                    <a:pt x="605" y="530"/>
                    <a:pt x="612" y="523"/>
                    <a:pt x="618" y="515"/>
                  </a:cubicBezTo>
                  <a:cubicBezTo>
                    <a:pt x="619" y="514"/>
                    <a:pt x="623" y="508"/>
                    <a:pt x="625" y="505"/>
                  </a:cubicBezTo>
                  <a:cubicBezTo>
                    <a:pt x="628" y="504"/>
                    <a:pt x="630" y="504"/>
                    <a:pt x="633" y="503"/>
                  </a:cubicBezTo>
                  <a:cubicBezTo>
                    <a:pt x="640" y="501"/>
                    <a:pt x="646" y="498"/>
                    <a:pt x="653" y="496"/>
                  </a:cubicBezTo>
                  <a:cubicBezTo>
                    <a:pt x="665" y="491"/>
                    <a:pt x="678" y="486"/>
                    <a:pt x="690" y="480"/>
                  </a:cubicBezTo>
                  <a:cubicBezTo>
                    <a:pt x="696" y="477"/>
                    <a:pt x="703" y="473"/>
                    <a:pt x="708" y="467"/>
                  </a:cubicBezTo>
                  <a:cubicBezTo>
                    <a:pt x="708" y="472"/>
                    <a:pt x="709" y="476"/>
                    <a:pt x="710" y="480"/>
                  </a:cubicBezTo>
                  <a:cubicBezTo>
                    <a:pt x="712" y="487"/>
                    <a:pt x="713" y="493"/>
                    <a:pt x="715" y="500"/>
                  </a:cubicBezTo>
                  <a:cubicBezTo>
                    <a:pt x="718" y="512"/>
                    <a:pt x="722" y="524"/>
                    <a:pt x="727" y="536"/>
                  </a:cubicBezTo>
                  <a:cubicBezTo>
                    <a:pt x="729" y="540"/>
                    <a:pt x="731" y="544"/>
                    <a:pt x="734" y="548"/>
                  </a:cubicBezTo>
                  <a:cubicBezTo>
                    <a:pt x="727" y="552"/>
                    <a:pt x="723" y="566"/>
                    <a:pt x="721" y="572"/>
                  </a:cubicBezTo>
                  <a:cubicBezTo>
                    <a:pt x="715" y="588"/>
                    <a:pt x="708" y="604"/>
                    <a:pt x="704" y="621"/>
                  </a:cubicBezTo>
                  <a:cubicBezTo>
                    <a:pt x="702" y="628"/>
                    <a:pt x="701" y="635"/>
                    <a:pt x="699" y="641"/>
                  </a:cubicBezTo>
                  <a:cubicBezTo>
                    <a:pt x="699" y="641"/>
                    <a:pt x="698" y="641"/>
                    <a:pt x="698" y="641"/>
                  </a:cubicBezTo>
                  <a:cubicBezTo>
                    <a:pt x="686" y="644"/>
                    <a:pt x="678" y="657"/>
                    <a:pt x="678" y="669"/>
                  </a:cubicBezTo>
                  <a:cubicBezTo>
                    <a:pt x="678" y="669"/>
                    <a:pt x="677" y="669"/>
                    <a:pt x="677" y="669"/>
                  </a:cubicBezTo>
                  <a:cubicBezTo>
                    <a:pt x="672" y="671"/>
                    <a:pt x="666" y="675"/>
                    <a:pt x="662" y="680"/>
                  </a:cubicBezTo>
                  <a:cubicBezTo>
                    <a:pt x="654" y="684"/>
                    <a:pt x="648" y="691"/>
                    <a:pt x="641" y="696"/>
                  </a:cubicBezTo>
                  <a:close/>
                  <a:moveTo>
                    <a:pt x="695" y="680"/>
                  </a:moveTo>
                  <a:cubicBezTo>
                    <a:pt x="690" y="676"/>
                    <a:pt x="687" y="671"/>
                    <a:pt x="688" y="664"/>
                  </a:cubicBezTo>
                  <a:cubicBezTo>
                    <a:pt x="688" y="657"/>
                    <a:pt x="692" y="652"/>
                    <a:pt x="697" y="648"/>
                  </a:cubicBezTo>
                  <a:cubicBezTo>
                    <a:pt x="695" y="652"/>
                    <a:pt x="694" y="657"/>
                    <a:pt x="693" y="662"/>
                  </a:cubicBezTo>
                  <a:cubicBezTo>
                    <a:pt x="692" y="668"/>
                    <a:pt x="692" y="674"/>
                    <a:pt x="695" y="680"/>
                  </a:cubicBezTo>
                  <a:close/>
                  <a:moveTo>
                    <a:pt x="698" y="685"/>
                  </a:moveTo>
                  <a:cubicBezTo>
                    <a:pt x="698" y="685"/>
                    <a:pt x="698" y="685"/>
                    <a:pt x="698" y="685"/>
                  </a:cubicBezTo>
                  <a:cubicBezTo>
                    <a:pt x="698" y="685"/>
                    <a:pt x="698" y="685"/>
                    <a:pt x="698" y="685"/>
                  </a:cubicBezTo>
                  <a:cubicBezTo>
                    <a:pt x="698" y="686"/>
                    <a:pt x="698" y="686"/>
                    <a:pt x="697" y="687"/>
                  </a:cubicBezTo>
                  <a:cubicBezTo>
                    <a:pt x="697" y="687"/>
                    <a:pt x="697" y="687"/>
                    <a:pt x="697" y="687"/>
                  </a:cubicBezTo>
                  <a:cubicBezTo>
                    <a:pt x="686" y="688"/>
                    <a:pt x="681" y="677"/>
                    <a:pt x="681" y="668"/>
                  </a:cubicBezTo>
                  <a:cubicBezTo>
                    <a:pt x="681" y="663"/>
                    <a:pt x="683" y="658"/>
                    <a:pt x="685" y="654"/>
                  </a:cubicBezTo>
                  <a:cubicBezTo>
                    <a:pt x="687" y="652"/>
                    <a:pt x="689" y="649"/>
                    <a:pt x="691" y="648"/>
                  </a:cubicBezTo>
                  <a:cubicBezTo>
                    <a:pt x="693" y="646"/>
                    <a:pt x="696" y="644"/>
                    <a:pt x="698" y="643"/>
                  </a:cubicBezTo>
                  <a:cubicBezTo>
                    <a:pt x="698" y="643"/>
                    <a:pt x="698" y="644"/>
                    <a:pt x="698" y="644"/>
                  </a:cubicBezTo>
                  <a:cubicBezTo>
                    <a:pt x="698" y="644"/>
                    <a:pt x="698" y="644"/>
                    <a:pt x="697" y="644"/>
                  </a:cubicBezTo>
                  <a:cubicBezTo>
                    <a:pt x="682" y="651"/>
                    <a:pt x="679" y="679"/>
                    <a:pt x="698" y="685"/>
                  </a:cubicBezTo>
                  <a:close/>
                  <a:moveTo>
                    <a:pt x="692" y="713"/>
                  </a:moveTo>
                  <a:cubicBezTo>
                    <a:pt x="685" y="716"/>
                    <a:pt x="675" y="721"/>
                    <a:pt x="668" y="716"/>
                  </a:cubicBezTo>
                  <a:cubicBezTo>
                    <a:pt x="650" y="704"/>
                    <a:pt x="661" y="679"/>
                    <a:pt x="678" y="673"/>
                  </a:cubicBezTo>
                  <a:cubicBezTo>
                    <a:pt x="679" y="683"/>
                    <a:pt x="686" y="692"/>
                    <a:pt x="697" y="690"/>
                  </a:cubicBezTo>
                  <a:cubicBezTo>
                    <a:pt x="697" y="695"/>
                    <a:pt x="699" y="701"/>
                    <a:pt x="701" y="704"/>
                  </a:cubicBezTo>
                  <a:cubicBezTo>
                    <a:pt x="703" y="706"/>
                    <a:pt x="704" y="708"/>
                    <a:pt x="706" y="709"/>
                  </a:cubicBezTo>
                  <a:cubicBezTo>
                    <a:pt x="701" y="709"/>
                    <a:pt x="695" y="712"/>
                    <a:pt x="692" y="713"/>
                  </a:cubicBezTo>
                  <a:close/>
                  <a:moveTo>
                    <a:pt x="704" y="702"/>
                  </a:moveTo>
                  <a:cubicBezTo>
                    <a:pt x="704" y="702"/>
                    <a:pt x="704" y="702"/>
                    <a:pt x="704" y="701"/>
                  </a:cubicBezTo>
                  <a:cubicBezTo>
                    <a:pt x="702" y="698"/>
                    <a:pt x="701" y="695"/>
                    <a:pt x="701" y="691"/>
                  </a:cubicBezTo>
                  <a:cubicBezTo>
                    <a:pt x="701" y="690"/>
                    <a:pt x="701" y="689"/>
                    <a:pt x="701" y="687"/>
                  </a:cubicBezTo>
                  <a:cubicBezTo>
                    <a:pt x="702" y="688"/>
                    <a:pt x="702" y="688"/>
                    <a:pt x="703" y="689"/>
                  </a:cubicBezTo>
                  <a:cubicBezTo>
                    <a:pt x="702" y="693"/>
                    <a:pt x="702" y="699"/>
                    <a:pt x="704" y="702"/>
                  </a:cubicBezTo>
                  <a:close/>
                  <a:moveTo>
                    <a:pt x="706" y="685"/>
                  </a:moveTo>
                  <a:cubicBezTo>
                    <a:pt x="700" y="687"/>
                    <a:pt x="696" y="674"/>
                    <a:pt x="696" y="669"/>
                  </a:cubicBezTo>
                  <a:cubicBezTo>
                    <a:pt x="696" y="664"/>
                    <a:pt x="697" y="659"/>
                    <a:pt x="698" y="654"/>
                  </a:cubicBezTo>
                  <a:cubicBezTo>
                    <a:pt x="702" y="642"/>
                    <a:pt x="705" y="629"/>
                    <a:pt x="708" y="616"/>
                  </a:cubicBezTo>
                  <a:cubicBezTo>
                    <a:pt x="712" y="602"/>
                    <a:pt x="718" y="588"/>
                    <a:pt x="723" y="574"/>
                  </a:cubicBezTo>
                  <a:cubicBezTo>
                    <a:pt x="725" y="569"/>
                    <a:pt x="727" y="564"/>
                    <a:pt x="729" y="559"/>
                  </a:cubicBezTo>
                  <a:cubicBezTo>
                    <a:pt x="731" y="556"/>
                    <a:pt x="733" y="553"/>
                    <a:pt x="735" y="551"/>
                  </a:cubicBezTo>
                  <a:cubicBezTo>
                    <a:pt x="736" y="551"/>
                    <a:pt x="736" y="552"/>
                    <a:pt x="737" y="553"/>
                  </a:cubicBezTo>
                  <a:cubicBezTo>
                    <a:pt x="731" y="556"/>
                    <a:pt x="731" y="564"/>
                    <a:pt x="728" y="569"/>
                  </a:cubicBezTo>
                  <a:cubicBezTo>
                    <a:pt x="726" y="574"/>
                    <a:pt x="724" y="580"/>
                    <a:pt x="724" y="586"/>
                  </a:cubicBezTo>
                  <a:cubicBezTo>
                    <a:pt x="724" y="586"/>
                    <a:pt x="724" y="587"/>
                    <a:pt x="724" y="586"/>
                  </a:cubicBezTo>
                  <a:cubicBezTo>
                    <a:pt x="726" y="581"/>
                    <a:pt x="728" y="576"/>
                    <a:pt x="729" y="570"/>
                  </a:cubicBezTo>
                  <a:cubicBezTo>
                    <a:pt x="730" y="566"/>
                    <a:pt x="732" y="563"/>
                    <a:pt x="734" y="559"/>
                  </a:cubicBezTo>
                  <a:cubicBezTo>
                    <a:pt x="735" y="558"/>
                    <a:pt x="736" y="555"/>
                    <a:pt x="737" y="554"/>
                  </a:cubicBezTo>
                  <a:cubicBezTo>
                    <a:pt x="741" y="559"/>
                    <a:pt x="745" y="565"/>
                    <a:pt x="750" y="570"/>
                  </a:cubicBezTo>
                  <a:cubicBezTo>
                    <a:pt x="748" y="571"/>
                    <a:pt x="746" y="578"/>
                    <a:pt x="746" y="579"/>
                  </a:cubicBezTo>
                  <a:cubicBezTo>
                    <a:pt x="743" y="585"/>
                    <a:pt x="740" y="591"/>
                    <a:pt x="736" y="598"/>
                  </a:cubicBezTo>
                  <a:cubicBezTo>
                    <a:pt x="733" y="605"/>
                    <a:pt x="729" y="612"/>
                    <a:pt x="726" y="619"/>
                  </a:cubicBezTo>
                  <a:cubicBezTo>
                    <a:pt x="722" y="627"/>
                    <a:pt x="717" y="634"/>
                    <a:pt x="712" y="642"/>
                  </a:cubicBezTo>
                  <a:cubicBezTo>
                    <a:pt x="711" y="642"/>
                    <a:pt x="712" y="643"/>
                    <a:pt x="712" y="643"/>
                  </a:cubicBezTo>
                  <a:cubicBezTo>
                    <a:pt x="708" y="648"/>
                    <a:pt x="707" y="654"/>
                    <a:pt x="708" y="660"/>
                  </a:cubicBezTo>
                  <a:cubicBezTo>
                    <a:pt x="709" y="663"/>
                    <a:pt x="711" y="666"/>
                    <a:pt x="714" y="668"/>
                  </a:cubicBezTo>
                  <a:cubicBezTo>
                    <a:pt x="716" y="670"/>
                    <a:pt x="720" y="671"/>
                    <a:pt x="722" y="671"/>
                  </a:cubicBezTo>
                  <a:cubicBezTo>
                    <a:pt x="723" y="671"/>
                    <a:pt x="723" y="671"/>
                    <a:pt x="723" y="670"/>
                  </a:cubicBezTo>
                  <a:cubicBezTo>
                    <a:pt x="720" y="673"/>
                    <a:pt x="717" y="677"/>
                    <a:pt x="714" y="680"/>
                  </a:cubicBezTo>
                  <a:cubicBezTo>
                    <a:pt x="713" y="681"/>
                    <a:pt x="712" y="682"/>
                    <a:pt x="711" y="683"/>
                  </a:cubicBezTo>
                  <a:cubicBezTo>
                    <a:pt x="711" y="683"/>
                    <a:pt x="711" y="683"/>
                    <a:pt x="710" y="683"/>
                  </a:cubicBezTo>
                  <a:cubicBezTo>
                    <a:pt x="705" y="682"/>
                    <a:pt x="702" y="673"/>
                    <a:pt x="702" y="668"/>
                  </a:cubicBezTo>
                  <a:cubicBezTo>
                    <a:pt x="702" y="667"/>
                    <a:pt x="701" y="667"/>
                    <a:pt x="701" y="668"/>
                  </a:cubicBezTo>
                  <a:cubicBezTo>
                    <a:pt x="700" y="674"/>
                    <a:pt x="701" y="681"/>
                    <a:pt x="706" y="685"/>
                  </a:cubicBezTo>
                  <a:close/>
                  <a:moveTo>
                    <a:pt x="789" y="596"/>
                  </a:moveTo>
                  <a:cubicBezTo>
                    <a:pt x="778" y="622"/>
                    <a:pt x="756" y="644"/>
                    <a:pt x="733" y="660"/>
                  </a:cubicBezTo>
                  <a:cubicBezTo>
                    <a:pt x="734" y="658"/>
                    <a:pt x="734" y="655"/>
                    <a:pt x="736" y="653"/>
                  </a:cubicBezTo>
                  <a:cubicBezTo>
                    <a:pt x="738" y="649"/>
                    <a:pt x="741" y="646"/>
                    <a:pt x="744" y="643"/>
                  </a:cubicBezTo>
                  <a:cubicBezTo>
                    <a:pt x="749" y="637"/>
                    <a:pt x="753" y="631"/>
                    <a:pt x="758" y="625"/>
                  </a:cubicBezTo>
                  <a:cubicBezTo>
                    <a:pt x="762" y="618"/>
                    <a:pt x="767" y="610"/>
                    <a:pt x="772" y="604"/>
                  </a:cubicBezTo>
                  <a:cubicBezTo>
                    <a:pt x="775" y="600"/>
                    <a:pt x="779" y="596"/>
                    <a:pt x="779" y="591"/>
                  </a:cubicBezTo>
                  <a:cubicBezTo>
                    <a:pt x="782" y="593"/>
                    <a:pt x="786" y="595"/>
                    <a:pt x="789" y="596"/>
                  </a:cubicBezTo>
                  <a:cubicBezTo>
                    <a:pt x="789" y="596"/>
                    <a:pt x="789" y="596"/>
                    <a:pt x="789" y="596"/>
                  </a:cubicBezTo>
                  <a:close/>
                  <a:moveTo>
                    <a:pt x="792" y="597"/>
                  </a:moveTo>
                  <a:cubicBezTo>
                    <a:pt x="794" y="598"/>
                    <a:pt x="795" y="598"/>
                    <a:pt x="797" y="599"/>
                  </a:cubicBezTo>
                  <a:cubicBezTo>
                    <a:pt x="794" y="610"/>
                    <a:pt x="784" y="618"/>
                    <a:pt x="776" y="625"/>
                  </a:cubicBezTo>
                  <a:cubicBezTo>
                    <a:pt x="775" y="626"/>
                    <a:pt x="775" y="626"/>
                    <a:pt x="774" y="627"/>
                  </a:cubicBezTo>
                  <a:cubicBezTo>
                    <a:pt x="781" y="618"/>
                    <a:pt x="788" y="608"/>
                    <a:pt x="792" y="597"/>
                  </a:cubicBezTo>
                  <a:close/>
                  <a:moveTo>
                    <a:pt x="777" y="590"/>
                  </a:moveTo>
                  <a:cubicBezTo>
                    <a:pt x="776" y="596"/>
                    <a:pt x="769" y="603"/>
                    <a:pt x="765" y="608"/>
                  </a:cubicBezTo>
                  <a:cubicBezTo>
                    <a:pt x="761" y="615"/>
                    <a:pt x="756" y="621"/>
                    <a:pt x="751" y="628"/>
                  </a:cubicBezTo>
                  <a:cubicBezTo>
                    <a:pt x="746" y="634"/>
                    <a:pt x="741" y="640"/>
                    <a:pt x="736" y="647"/>
                  </a:cubicBezTo>
                  <a:cubicBezTo>
                    <a:pt x="732" y="652"/>
                    <a:pt x="730" y="658"/>
                    <a:pt x="727" y="664"/>
                  </a:cubicBezTo>
                  <a:cubicBezTo>
                    <a:pt x="727" y="664"/>
                    <a:pt x="727" y="664"/>
                    <a:pt x="727" y="664"/>
                  </a:cubicBezTo>
                  <a:cubicBezTo>
                    <a:pt x="726" y="665"/>
                    <a:pt x="724" y="667"/>
                    <a:pt x="722" y="667"/>
                  </a:cubicBezTo>
                  <a:cubicBezTo>
                    <a:pt x="720" y="666"/>
                    <a:pt x="717" y="666"/>
                    <a:pt x="715" y="665"/>
                  </a:cubicBezTo>
                  <a:cubicBezTo>
                    <a:pt x="713" y="663"/>
                    <a:pt x="712" y="660"/>
                    <a:pt x="712" y="657"/>
                  </a:cubicBezTo>
                  <a:cubicBezTo>
                    <a:pt x="711" y="653"/>
                    <a:pt x="713" y="648"/>
                    <a:pt x="714" y="644"/>
                  </a:cubicBezTo>
                  <a:cubicBezTo>
                    <a:pt x="724" y="634"/>
                    <a:pt x="732" y="623"/>
                    <a:pt x="740" y="611"/>
                  </a:cubicBezTo>
                  <a:cubicBezTo>
                    <a:pt x="744" y="605"/>
                    <a:pt x="748" y="599"/>
                    <a:pt x="752" y="593"/>
                  </a:cubicBezTo>
                  <a:cubicBezTo>
                    <a:pt x="756" y="589"/>
                    <a:pt x="760" y="585"/>
                    <a:pt x="762" y="580"/>
                  </a:cubicBezTo>
                  <a:cubicBezTo>
                    <a:pt x="765" y="582"/>
                    <a:pt x="768" y="584"/>
                    <a:pt x="772" y="586"/>
                  </a:cubicBezTo>
                  <a:cubicBezTo>
                    <a:pt x="773" y="587"/>
                    <a:pt x="775" y="588"/>
                    <a:pt x="777" y="589"/>
                  </a:cubicBezTo>
                  <a:cubicBezTo>
                    <a:pt x="777" y="589"/>
                    <a:pt x="777" y="589"/>
                    <a:pt x="777" y="590"/>
                  </a:cubicBezTo>
                  <a:close/>
                  <a:moveTo>
                    <a:pt x="749" y="591"/>
                  </a:moveTo>
                  <a:cubicBezTo>
                    <a:pt x="745" y="597"/>
                    <a:pt x="741" y="603"/>
                    <a:pt x="737" y="610"/>
                  </a:cubicBezTo>
                  <a:cubicBezTo>
                    <a:pt x="734" y="614"/>
                    <a:pt x="731" y="619"/>
                    <a:pt x="728" y="623"/>
                  </a:cubicBezTo>
                  <a:cubicBezTo>
                    <a:pt x="728" y="622"/>
                    <a:pt x="729" y="621"/>
                    <a:pt x="729" y="621"/>
                  </a:cubicBezTo>
                  <a:cubicBezTo>
                    <a:pt x="732" y="614"/>
                    <a:pt x="735" y="606"/>
                    <a:pt x="739" y="600"/>
                  </a:cubicBezTo>
                  <a:cubicBezTo>
                    <a:pt x="742" y="593"/>
                    <a:pt x="746" y="587"/>
                    <a:pt x="749" y="580"/>
                  </a:cubicBezTo>
                  <a:cubicBezTo>
                    <a:pt x="750" y="579"/>
                    <a:pt x="752" y="574"/>
                    <a:pt x="752" y="571"/>
                  </a:cubicBezTo>
                  <a:cubicBezTo>
                    <a:pt x="754" y="574"/>
                    <a:pt x="757" y="576"/>
                    <a:pt x="760" y="578"/>
                  </a:cubicBezTo>
                  <a:cubicBezTo>
                    <a:pt x="756" y="582"/>
                    <a:pt x="753" y="587"/>
                    <a:pt x="749" y="591"/>
                  </a:cubicBezTo>
                  <a:close/>
                  <a:moveTo>
                    <a:pt x="744" y="695"/>
                  </a:moveTo>
                  <a:cubicBezTo>
                    <a:pt x="743" y="697"/>
                    <a:pt x="741" y="699"/>
                    <a:pt x="740" y="701"/>
                  </a:cubicBezTo>
                  <a:cubicBezTo>
                    <a:pt x="735" y="706"/>
                    <a:pt x="729" y="709"/>
                    <a:pt x="722" y="708"/>
                  </a:cubicBezTo>
                  <a:cubicBezTo>
                    <a:pt x="717" y="708"/>
                    <a:pt x="713" y="707"/>
                    <a:pt x="709" y="704"/>
                  </a:cubicBezTo>
                  <a:cubicBezTo>
                    <a:pt x="714" y="706"/>
                    <a:pt x="720" y="705"/>
                    <a:pt x="724" y="704"/>
                  </a:cubicBezTo>
                  <a:cubicBezTo>
                    <a:pt x="731" y="701"/>
                    <a:pt x="738" y="697"/>
                    <a:pt x="744" y="693"/>
                  </a:cubicBezTo>
                  <a:cubicBezTo>
                    <a:pt x="744" y="694"/>
                    <a:pt x="744" y="694"/>
                    <a:pt x="744" y="695"/>
                  </a:cubicBezTo>
                  <a:close/>
                  <a:moveTo>
                    <a:pt x="821" y="625"/>
                  </a:moveTo>
                  <a:cubicBezTo>
                    <a:pt x="821" y="625"/>
                    <a:pt x="821" y="625"/>
                    <a:pt x="820" y="625"/>
                  </a:cubicBezTo>
                  <a:cubicBezTo>
                    <a:pt x="811" y="635"/>
                    <a:pt x="800" y="644"/>
                    <a:pt x="789" y="653"/>
                  </a:cubicBezTo>
                  <a:cubicBezTo>
                    <a:pt x="779" y="662"/>
                    <a:pt x="768" y="671"/>
                    <a:pt x="757" y="679"/>
                  </a:cubicBezTo>
                  <a:cubicBezTo>
                    <a:pt x="748" y="686"/>
                    <a:pt x="738" y="694"/>
                    <a:pt x="727" y="699"/>
                  </a:cubicBezTo>
                  <a:cubicBezTo>
                    <a:pt x="722" y="701"/>
                    <a:pt x="718" y="702"/>
                    <a:pt x="713" y="702"/>
                  </a:cubicBezTo>
                  <a:cubicBezTo>
                    <a:pt x="709" y="701"/>
                    <a:pt x="706" y="699"/>
                    <a:pt x="708" y="694"/>
                  </a:cubicBezTo>
                  <a:cubicBezTo>
                    <a:pt x="710" y="688"/>
                    <a:pt x="716" y="683"/>
                    <a:pt x="720" y="678"/>
                  </a:cubicBezTo>
                  <a:cubicBezTo>
                    <a:pt x="725" y="673"/>
                    <a:pt x="730" y="669"/>
                    <a:pt x="735" y="664"/>
                  </a:cubicBezTo>
                  <a:cubicBezTo>
                    <a:pt x="745" y="656"/>
                    <a:pt x="755" y="648"/>
                    <a:pt x="765" y="640"/>
                  </a:cubicBezTo>
                  <a:cubicBezTo>
                    <a:pt x="772" y="633"/>
                    <a:pt x="780" y="627"/>
                    <a:pt x="787" y="620"/>
                  </a:cubicBezTo>
                  <a:cubicBezTo>
                    <a:pt x="792" y="614"/>
                    <a:pt x="798" y="608"/>
                    <a:pt x="800" y="599"/>
                  </a:cubicBezTo>
                  <a:cubicBezTo>
                    <a:pt x="801" y="599"/>
                    <a:pt x="802" y="599"/>
                    <a:pt x="803" y="599"/>
                  </a:cubicBezTo>
                  <a:cubicBezTo>
                    <a:pt x="807" y="600"/>
                    <a:pt x="812" y="599"/>
                    <a:pt x="817" y="599"/>
                  </a:cubicBezTo>
                  <a:cubicBezTo>
                    <a:pt x="820" y="599"/>
                    <a:pt x="822" y="599"/>
                    <a:pt x="824" y="598"/>
                  </a:cubicBezTo>
                  <a:cubicBezTo>
                    <a:pt x="822" y="607"/>
                    <a:pt x="821" y="615"/>
                    <a:pt x="821" y="625"/>
                  </a:cubicBezTo>
                  <a:close/>
                  <a:moveTo>
                    <a:pt x="824" y="594"/>
                  </a:moveTo>
                  <a:cubicBezTo>
                    <a:pt x="820" y="597"/>
                    <a:pt x="814" y="595"/>
                    <a:pt x="810" y="596"/>
                  </a:cubicBezTo>
                  <a:cubicBezTo>
                    <a:pt x="806" y="596"/>
                    <a:pt x="802" y="596"/>
                    <a:pt x="797" y="595"/>
                  </a:cubicBezTo>
                  <a:cubicBezTo>
                    <a:pt x="787" y="592"/>
                    <a:pt x="776" y="586"/>
                    <a:pt x="767" y="580"/>
                  </a:cubicBezTo>
                  <a:cubicBezTo>
                    <a:pt x="750" y="569"/>
                    <a:pt x="737" y="550"/>
                    <a:pt x="730" y="532"/>
                  </a:cubicBezTo>
                  <a:cubicBezTo>
                    <a:pt x="727" y="527"/>
                    <a:pt x="725" y="522"/>
                    <a:pt x="724" y="516"/>
                  </a:cubicBezTo>
                  <a:cubicBezTo>
                    <a:pt x="724" y="516"/>
                    <a:pt x="724" y="516"/>
                    <a:pt x="724" y="516"/>
                  </a:cubicBezTo>
                  <a:cubicBezTo>
                    <a:pt x="717" y="496"/>
                    <a:pt x="713" y="474"/>
                    <a:pt x="718" y="453"/>
                  </a:cubicBezTo>
                  <a:cubicBezTo>
                    <a:pt x="720" y="442"/>
                    <a:pt x="724" y="430"/>
                    <a:pt x="732" y="422"/>
                  </a:cubicBezTo>
                  <a:cubicBezTo>
                    <a:pt x="736" y="419"/>
                    <a:pt x="740" y="418"/>
                    <a:pt x="744" y="415"/>
                  </a:cubicBezTo>
                  <a:cubicBezTo>
                    <a:pt x="745" y="414"/>
                    <a:pt x="746" y="414"/>
                    <a:pt x="747" y="413"/>
                  </a:cubicBezTo>
                  <a:cubicBezTo>
                    <a:pt x="750" y="412"/>
                    <a:pt x="753" y="412"/>
                    <a:pt x="755" y="411"/>
                  </a:cubicBezTo>
                  <a:cubicBezTo>
                    <a:pt x="769" y="409"/>
                    <a:pt x="782" y="405"/>
                    <a:pt x="795" y="399"/>
                  </a:cubicBezTo>
                  <a:cubicBezTo>
                    <a:pt x="796" y="399"/>
                    <a:pt x="796" y="399"/>
                    <a:pt x="797" y="398"/>
                  </a:cubicBezTo>
                  <a:cubicBezTo>
                    <a:pt x="803" y="397"/>
                    <a:pt x="808" y="394"/>
                    <a:pt x="815" y="395"/>
                  </a:cubicBezTo>
                  <a:cubicBezTo>
                    <a:pt x="816" y="396"/>
                    <a:pt x="817" y="396"/>
                    <a:pt x="817" y="396"/>
                  </a:cubicBezTo>
                  <a:cubicBezTo>
                    <a:pt x="822" y="397"/>
                    <a:pt x="827" y="398"/>
                    <a:pt x="831" y="399"/>
                  </a:cubicBezTo>
                  <a:cubicBezTo>
                    <a:pt x="840" y="402"/>
                    <a:pt x="848" y="406"/>
                    <a:pt x="854" y="412"/>
                  </a:cubicBezTo>
                  <a:cubicBezTo>
                    <a:pt x="866" y="423"/>
                    <a:pt x="879" y="437"/>
                    <a:pt x="884" y="452"/>
                  </a:cubicBezTo>
                  <a:cubicBezTo>
                    <a:pt x="889" y="470"/>
                    <a:pt x="892" y="490"/>
                    <a:pt x="890" y="509"/>
                  </a:cubicBezTo>
                  <a:cubicBezTo>
                    <a:pt x="890" y="517"/>
                    <a:pt x="888" y="525"/>
                    <a:pt x="887" y="534"/>
                  </a:cubicBezTo>
                  <a:cubicBezTo>
                    <a:pt x="887" y="540"/>
                    <a:pt x="887" y="547"/>
                    <a:pt x="885" y="553"/>
                  </a:cubicBezTo>
                  <a:cubicBezTo>
                    <a:pt x="879" y="543"/>
                    <a:pt x="866" y="539"/>
                    <a:pt x="857" y="548"/>
                  </a:cubicBezTo>
                  <a:cubicBezTo>
                    <a:pt x="846" y="558"/>
                    <a:pt x="834" y="567"/>
                    <a:pt x="829" y="582"/>
                  </a:cubicBezTo>
                  <a:cubicBezTo>
                    <a:pt x="827" y="586"/>
                    <a:pt x="826" y="590"/>
                    <a:pt x="825" y="594"/>
                  </a:cubicBezTo>
                  <a:cubicBezTo>
                    <a:pt x="825" y="594"/>
                    <a:pt x="824" y="594"/>
                    <a:pt x="824" y="594"/>
                  </a:cubicBezTo>
                  <a:close/>
                  <a:moveTo>
                    <a:pt x="935" y="598"/>
                  </a:moveTo>
                  <a:cubicBezTo>
                    <a:pt x="940" y="605"/>
                    <a:pt x="945" y="611"/>
                    <a:pt x="949" y="618"/>
                  </a:cubicBezTo>
                  <a:cubicBezTo>
                    <a:pt x="957" y="632"/>
                    <a:pt x="964" y="647"/>
                    <a:pt x="970" y="661"/>
                  </a:cubicBezTo>
                  <a:cubicBezTo>
                    <a:pt x="973" y="668"/>
                    <a:pt x="976" y="676"/>
                    <a:pt x="976" y="684"/>
                  </a:cubicBezTo>
                  <a:cubicBezTo>
                    <a:pt x="976" y="692"/>
                    <a:pt x="974" y="700"/>
                    <a:pt x="970" y="707"/>
                  </a:cubicBezTo>
                  <a:cubicBezTo>
                    <a:pt x="965" y="715"/>
                    <a:pt x="960" y="721"/>
                    <a:pt x="950" y="724"/>
                  </a:cubicBezTo>
                  <a:cubicBezTo>
                    <a:pt x="943" y="727"/>
                    <a:pt x="936" y="729"/>
                    <a:pt x="929" y="730"/>
                  </a:cubicBezTo>
                  <a:cubicBezTo>
                    <a:pt x="920" y="731"/>
                    <a:pt x="911" y="731"/>
                    <a:pt x="903" y="732"/>
                  </a:cubicBezTo>
                  <a:cubicBezTo>
                    <a:pt x="896" y="732"/>
                    <a:pt x="889" y="732"/>
                    <a:pt x="883" y="732"/>
                  </a:cubicBezTo>
                  <a:cubicBezTo>
                    <a:pt x="866" y="729"/>
                    <a:pt x="855" y="717"/>
                    <a:pt x="848" y="702"/>
                  </a:cubicBezTo>
                  <a:cubicBezTo>
                    <a:pt x="841" y="687"/>
                    <a:pt x="833" y="673"/>
                    <a:pt x="829" y="657"/>
                  </a:cubicBezTo>
                  <a:cubicBezTo>
                    <a:pt x="826" y="642"/>
                    <a:pt x="824" y="626"/>
                    <a:pt x="826" y="610"/>
                  </a:cubicBezTo>
                  <a:cubicBezTo>
                    <a:pt x="827" y="595"/>
                    <a:pt x="832" y="577"/>
                    <a:pt x="844" y="565"/>
                  </a:cubicBezTo>
                  <a:cubicBezTo>
                    <a:pt x="849" y="560"/>
                    <a:pt x="854" y="554"/>
                    <a:pt x="860" y="549"/>
                  </a:cubicBezTo>
                  <a:cubicBezTo>
                    <a:pt x="864" y="547"/>
                    <a:pt x="868" y="546"/>
                    <a:pt x="871" y="547"/>
                  </a:cubicBezTo>
                  <a:cubicBezTo>
                    <a:pt x="868" y="549"/>
                    <a:pt x="864" y="551"/>
                    <a:pt x="862" y="555"/>
                  </a:cubicBezTo>
                  <a:cubicBezTo>
                    <a:pt x="856" y="565"/>
                    <a:pt x="855" y="577"/>
                    <a:pt x="848" y="587"/>
                  </a:cubicBezTo>
                  <a:cubicBezTo>
                    <a:pt x="842" y="597"/>
                    <a:pt x="839" y="609"/>
                    <a:pt x="838" y="621"/>
                  </a:cubicBezTo>
                  <a:cubicBezTo>
                    <a:pt x="836" y="632"/>
                    <a:pt x="836" y="644"/>
                    <a:pt x="839" y="655"/>
                  </a:cubicBezTo>
                  <a:cubicBezTo>
                    <a:pt x="840" y="656"/>
                    <a:pt x="841" y="656"/>
                    <a:pt x="841" y="655"/>
                  </a:cubicBezTo>
                  <a:cubicBezTo>
                    <a:pt x="839" y="636"/>
                    <a:pt x="840" y="613"/>
                    <a:pt x="848" y="595"/>
                  </a:cubicBezTo>
                  <a:cubicBezTo>
                    <a:pt x="850" y="590"/>
                    <a:pt x="854" y="586"/>
                    <a:pt x="856" y="580"/>
                  </a:cubicBezTo>
                  <a:cubicBezTo>
                    <a:pt x="858" y="576"/>
                    <a:pt x="859" y="572"/>
                    <a:pt x="861" y="567"/>
                  </a:cubicBezTo>
                  <a:cubicBezTo>
                    <a:pt x="862" y="562"/>
                    <a:pt x="864" y="557"/>
                    <a:pt x="868" y="553"/>
                  </a:cubicBezTo>
                  <a:cubicBezTo>
                    <a:pt x="871" y="551"/>
                    <a:pt x="873" y="549"/>
                    <a:pt x="876" y="550"/>
                  </a:cubicBezTo>
                  <a:cubicBezTo>
                    <a:pt x="877" y="550"/>
                    <a:pt x="877" y="550"/>
                    <a:pt x="877" y="550"/>
                  </a:cubicBezTo>
                  <a:cubicBezTo>
                    <a:pt x="879" y="552"/>
                    <a:pt x="881" y="554"/>
                    <a:pt x="882" y="556"/>
                  </a:cubicBezTo>
                  <a:cubicBezTo>
                    <a:pt x="882" y="556"/>
                    <a:pt x="882" y="557"/>
                    <a:pt x="882" y="557"/>
                  </a:cubicBezTo>
                  <a:cubicBezTo>
                    <a:pt x="880" y="556"/>
                    <a:pt x="877" y="557"/>
                    <a:pt x="875" y="557"/>
                  </a:cubicBezTo>
                  <a:cubicBezTo>
                    <a:pt x="871" y="558"/>
                    <a:pt x="868" y="560"/>
                    <a:pt x="866" y="564"/>
                  </a:cubicBezTo>
                  <a:cubicBezTo>
                    <a:pt x="866" y="564"/>
                    <a:pt x="866" y="565"/>
                    <a:pt x="866" y="564"/>
                  </a:cubicBezTo>
                  <a:cubicBezTo>
                    <a:pt x="869" y="562"/>
                    <a:pt x="872" y="559"/>
                    <a:pt x="875" y="558"/>
                  </a:cubicBezTo>
                  <a:cubicBezTo>
                    <a:pt x="878" y="558"/>
                    <a:pt x="881" y="559"/>
                    <a:pt x="884" y="559"/>
                  </a:cubicBezTo>
                  <a:cubicBezTo>
                    <a:pt x="883" y="560"/>
                    <a:pt x="883" y="561"/>
                    <a:pt x="882" y="562"/>
                  </a:cubicBezTo>
                  <a:cubicBezTo>
                    <a:pt x="880" y="560"/>
                    <a:pt x="877" y="562"/>
                    <a:pt x="875" y="564"/>
                  </a:cubicBezTo>
                  <a:cubicBezTo>
                    <a:pt x="875" y="564"/>
                    <a:pt x="875" y="564"/>
                    <a:pt x="874" y="564"/>
                  </a:cubicBezTo>
                  <a:cubicBezTo>
                    <a:pt x="872" y="565"/>
                    <a:pt x="870" y="568"/>
                    <a:pt x="868" y="571"/>
                  </a:cubicBezTo>
                  <a:cubicBezTo>
                    <a:pt x="866" y="574"/>
                    <a:pt x="864" y="578"/>
                    <a:pt x="862" y="582"/>
                  </a:cubicBezTo>
                  <a:cubicBezTo>
                    <a:pt x="858" y="589"/>
                    <a:pt x="855" y="596"/>
                    <a:pt x="853" y="604"/>
                  </a:cubicBezTo>
                  <a:cubicBezTo>
                    <a:pt x="851" y="611"/>
                    <a:pt x="851" y="618"/>
                    <a:pt x="851" y="626"/>
                  </a:cubicBezTo>
                  <a:cubicBezTo>
                    <a:pt x="850" y="631"/>
                    <a:pt x="849" y="637"/>
                    <a:pt x="852" y="642"/>
                  </a:cubicBezTo>
                  <a:cubicBezTo>
                    <a:pt x="852" y="643"/>
                    <a:pt x="853" y="642"/>
                    <a:pt x="853" y="642"/>
                  </a:cubicBezTo>
                  <a:cubicBezTo>
                    <a:pt x="850" y="629"/>
                    <a:pt x="852" y="614"/>
                    <a:pt x="856" y="601"/>
                  </a:cubicBezTo>
                  <a:cubicBezTo>
                    <a:pt x="858" y="595"/>
                    <a:pt x="861" y="589"/>
                    <a:pt x="864" y="583"/>
                  </a:cubicBezTo>
                  <a:cubicBezTo>
                    <a:pt x="861" y="592"/>
                    <a:pt x="859" y="602"/>
                    <a:pt x="859" y="610"/>
                  </a:cubicBezTo>
                  <a:cubicBezTo>
                    <a:pt x="858" y="614"/>
                    <a:pt x="859" y="618"/>
                    <a:pt x="859" y="622"/>
                  </a:cubicBezTo>
                  <a:cubicBezTo>
                    <a:pt x="859" y="625"/>
                    <a:pt x="858" y="628"/>
                    <a:pt x="859" y="631"/>
                  </a:cubicBezTo>
                  <a:cubicBezTo>
                    <a:pt x="860" y="638"/>
                    <a:pt x="861" y="646"/>
                    <a:pt x="865" y="652"/>
                  </a:cubicBezTo>
                  <a:cubicBezTo>
                    <a:pt x="865" y="652"/>
                    <a:pt x="865" y="652"/>
                    <a:pt x="865" y="651"/>
                  </a:cubicBezTo>
                  <a:cubicBezTo>
                    <a:pt x="863" y="645"/>
                    <a:pt x="861" y="638"/>
                    <a:pt x="860" y="631"/>
                  </a:cubicBezTo>
                  <a:cubicBezTo>
                    <a:pt x="860" y="627"/>
                    <a:pt x="859" y="624"/>
                    <a:pt x="859" y="620"/>
                  </a:cubicBezTo>
                  <a:cubicBezTo>
                    <a:pt x="860" y="617"/>
                    <a:pt x="861" y="614"/>
                    <a:pt x="861" y="611"/>
                  </a:cubicBezTo>
                  <a:cubicBezTo>
                    <a:pt x="861" y="604"/>
                    <a:pt x="862" y="597"/>
                    <a:pt x="864" y="591"/>
                  </a:cubicBezTo>
                  <a:cubicBezTo>
                    <a:pt x="866" y="584"/>
                    <a:pt x="869" y="579"/>
                    <a:pt x="873" y="573"/>
                  </a:cubicBezTo>
                  <a:cubicBezTo>
                    <a:pt x="873" y="574"/>
                    <a:pt x="873" y="575"/>
                    <a:pt x="873" y="576"/>
                  </a:cubicBezTo>
                  <a:cubicBezTo>
                    <a:pt x="871" y="582"/>
                    <a:pt x="869" y="588"/>
                    <a:pt x="867" y="595"/>
                  </a:cubicBezTo>
                  <a:cubicBezTo>
                    <a:pt x="867" y="599"/>
                    <a:pt x="867" y="603"/>
                    <a:pt x="866" y="607"/>
                  </a:cubicBezTo>
                  <a:cubicBezTo>
                    <a:pt x="866" y="611"/>
                    <a:pt x="865" y="614"/>
                    <a:pt x="865" y="618"/>
                  </a:cubicBezTo>
                  <a:cubicBezTo>
                    <a:pt x="866" y="627"/>
                    <a:pt x="866" y="636"/>
                    <a:pt x="868" y="644"/>
                  </a:cubicBezTo>
                  <a:cubicBezTo>
                    <a:pt x="869" y="652"/>
                    <a:pt x="871" y="660"/>
                    <a:pt x="872" y="668"/>
                  </a:cubicBezTo>
                  <a:cubicBezTo>
                    <a:pt x="872" y="668"/>
                    <a:pt x="873" y="668"/>
                    <a:pt x="873" y="668"/>
                  </a:cubicBezTo>
                  <a:cubicBezTo>
                    <a:pt x="873" y="659"/>
                    <a:pt x="870" y="651"/>
                    <a:pt x="869" y="642"/>
                  </a:cubicBezTo>
                  <a:cubicBezTo>
                    <a:pt x="868" y="634"/>
                    <a:pt x="867" y="626"/>
                    <a:pt x="867" y="618"/>
                  </a:cubicBezTo>
                  <a:cubicBezTo>
                    <a:pt x="867" y="613"/>
                    <a:pt x="867" y="608"/>
                    <a:pt x="868" y="603"/>
                  </a:cubicBezTo>
                  <a:cubicBezTo>
                    <a:pt x="869" y="600"/>
                    <a:pt x="868" y="595"/>
                    <a:pt x="869" y="592"/>
                  </a:cubicBezTo>
                  <a:cubicBezTo>
                    <a:pt x="870" y="588"/>
                    <a:pt x="873" y="584"/>
                    <a:pt x="874" y="579"/>
                  </a:cubicBezTo>
                  <a:cubicBezTo>
                    <a:pt x="875" y="580"/>
                    <a:pt x="875" y="580"/>
                    <a:pt x="875" y="581"/>
                  </a:cubicBezTo>
                  <a:cubicBezTo>
                    <a:pt x="875" y="581"/>
                    <a:pt x="875" y="581"/>
                    <a:pt x="875" y="581"/>
                  </a:cubicBezTo>
                  <a:cubicBezTo>
                    <a:pt x="874" y="584"/>
                    <a:pt x="873" y="589"/>
                    <a:pt x="872" y="592"/>
                  </a:cubicBezTo>
                  <a:cubicBezTo>
                    <a:pt x="871" y="596"/>
                    <a:pt x="871" y="601"/>
                    <a:pt x="870" y="606"/>
                  </a:cubicBezTo>
                  <a:cubicBezTo>
                    <a:pt x="870" y="607"/>
                    <a:pt x="872" y="607"/>
                    <a:pt x="872" y="606"/>
                  </a:cubicBezTo>
                  <a:cubicBezTo>
                    <a:pt x="873" y="601"/>
                    <a:pt x="874" y="596"/>
                    <a:pt x="875" y="591"/>
                  </a:cubicBezTo>
                  <a:cubicBezTo>
                    <a:pt x="875" y="588"/>
                    <a:pt x="877" y="585"/>
                    <a:pt x="878" y="583"/>
                  </a:cubicBezTo>
                  <a:cubicBezTo>
                    <a:pt x="879" y="584"/>
                    <a:pt x="881" y="585"/>
                    <a:pt x="883" y="586"/>
                  </a:cubicBezTo>
                  <a:cubicBezTo>
                    <a:pt x="882" y="587"/>
                    <a:pt x="882" y="588"/>
                    <a:pt x="882" y="589"/>
                  </a:cubicBezTo>
                  <a:cubicBezTo>
                    <a:pt x="882" y="591"/>
                    <a:pt x="882" y="593"/>
                    <a:pt x="883" y="594"/>
                  </a:cubicBezTo>
                  <a:cubicBezTo>
                    <a:pt x="883" y="595"/>
                    <a:pt x="884" y="594"/>
                    <a:pt x="884" y="594"/>
                  </a:cubicBezTo>
                  <a:cubicBezTo>
                    <a:pt x="884" y="592"/>
                    <a:pt x="884" y="590"/>
                    <a:pt x="884" y="589"/>
                  </a:cubicBezTo>
                  <a:cubicBezTo>
                    <a:pt x="884" y="588"/>
                    <a:pt x="884" y="587"/>
                    <a:pt x="884" y="586"/>
                  </a:cubicBezTo>
                  <a:cubicBezTo>
                    <a:pt x="886" y="587"/>
                    <a:pt x="889" y="587"/>
                    <a:pt x="891" y="586"/>
                  </a:cubicBezTo>
                  <a:cubicBezTo>
                    <a:pt x="891" y="591"/>
                    <a:pt x="895" y="598"/>
                    <a:pt x="898" y="602"/>
                  </a:cubicBezTo>
                  <a:cubicBezTo>
                    <a:pt x="904" y="609"/>
                    <a:pt x="908" y="617"/>
                    <a:pt x="916" y="624"/>
                  </a:cubicBezTo>
                  <a:cubicBezTo>
                    <a:pt x="916" y="624"/>
                    <a:pt x="917" y="623"/>
                    <a:pt x="916" y="623"/>
                  </a:cubicBezTo>
                  <a:cubicBezTo>
                    <a:pt x="910" y="617"/>
                    <a:pt x="906" y="609"/>
                    <a:pt x="901" y="601"/>
                  </a:cubicBezTo>
                  <a:cubicBezTo>
                    <a:pt x="900" y="599"/>
                    <a:pt x="899" y="597"/>
                    <a:pt x="898" y="595"/>
                  </a:cubicBezTo>
                  <a:cubicBezTo>
                    <a:pt x="900" y="598"/>
                    <a:pt x="902" y="601"/>
                    <a:pt x="904" y="603"/>
                  </a:cubicBezTo>
                  <a:cubicBezTo>
                    <a:pt x="908" y="608"/>
                    <a:pt x="913" y="612"/>
                    <a:pt x="918" y="616"/>
                  </a:cubicBezTo>
                  <a:cubicBezTo>
                    <a:pt x="923" y="620"/>
                    <a:pt x="927" y="623"/>
                    <a:pt x="931" y="628"/>
                  </a:cubicBezTo>
                  <a:cubicBezTo>
                    <a:pt x="931" y="629"/>
                    <a:pt x="932" y="629"/>
                    <a:pt x="932" y="628"/>
                  </a:cubicBezTo>
                  <a:cubicBezTo>
                    <a:pt x="931" y="624"/>
                    <a:pt x="928" y="622"/>
                    <a:pt x="925" y="619"/>
                  </a:cubicBezTo>
                  <a:cubicBezTo>
                    <a:pt x="920" y="615"/>
                    <a:pt x="915" y="612"/>
                    <a:pt x="911" y="607"/>
                  </a:cubicBezTo>
                  <a:cubicBezTo>
                    <a:pt x="904" y="600"/>
                    <a:pt x="899" y="593"/>
                    <a:pt x="896" y="584"/>
                  </a:cubicBezTo>
                  <a:cubicBezTo>
                    <a:pt x="897" y="584"/>
                    <a:pt x="897" y="584"/>
                    <a:pt x="898" y="584"/>
                  </a:cubicBezTo>
                  <a:cubicBezTo>
                    <a:pt x="898" y="586"/>
                    <a:pt x="900" y="588"/>
                    <a:pt x="901" y="590"/>
                  </a:cubicBezTo>
                  <a:cubicBezTo>
                    <a:pt x="903" y="593"/>
                    <a:pt x="906" y="596"/>
                    <a:pt x="908" y="599"/>
                  </a:cubicBezTo>
                  <a:cubicBezTo>
                    <a:pt x="911" y="602"/>
                    <a:pt x="914" y="604"/>
                    <a:pt x="918" y="607"/>
                  </a:cubicBezTo>
                  <a:cubicBezTo>
                    <a:pt x="923" y="612"/>
                    <a:pt x="927" y="617"/>
                    <a:pt x="932" y="622"/>
                  </a:cubicBezTo>
                  <a:cubicBezTo>
                    <a:pt x="932" y="622"/>
                    <a:pt x="933" y="622"/>
                    <a:pt x="933" y="621"/>
                  </a:cubicBezTo>
                  <a:cubicBezTo>
                    <a:pt x="929" y="612"/>
                    <a:pt x="919" y="607"/>
                    <a:pt x="912" y="599"/>
                  </a:cubicBezTo>
                  <a:cubicBezTo>
                    <a:pt x="908" y="594"/>
                    <a:pt x="904" y="590"/>
                    <a:pt x="901" y="584"/>
                  </a:cubicBezTo>
                  <a:cubicBezTo>
                    <a:pt x="902" y="584"/>
                    <a:pt x="904" y="585"/>
                    <a:pt x="905" y="585"/>
                  </a:cubicBezTo>
                  <a:cubicBezTo>
                    <a:pt x="905" y="585"/>
                    <a:pt x="905" y="585"/>
                    <a:pt x="905" y="585"/>
                  </a:cubicBezTo>
                  <a:cubicBezTo>
                    <a:pt x="904" y="591"/>
                    <a:pt x="911" y="595"/>
                    <a:pt x="914" y="598"/>
                  </a:cubicBezTo>
                  <a:cubicBezTo>
                    <a:pt x="921" y="605"/>
                    <a:pt x="928" y="612"/>
                    <a:pt x="936" y="617"/>
                  </a:cubicBezTo>
                  <a:cubicBezTo>
                    <a:pt x="937" y="617"/>
                    <a:pt x="937" y="617"/>
                    <a:pt x="937" y="616"/>
                  </a:cubicBezTo>
                  <a:cubicBezTo>
                    <a:pt x="931" y="610"/>
                    <a:pt x="923" y="606"/>
                    <a:pt x="918" y="599"/>
                  </a:cubicBezTo>
                  <a:cubicBezTo>
                    <a:pt x="914" y="595"/>
                    <a:pt x="908" y="591"/>
                    <a:pt x="907" y="585"/>
                  </a:cubicBezTo>
                  <a:cubicBezTo>
                    <a:pt x="909" y="586"/>
                    <a:pt x="911" y="586"/>
                    <a:pt x="913" y="587"/>
                  </a:cubicBezTo>
                  <a:cubicBezTo>
                    <a:pt x="912" y="587"/>
                    <a:pt x="912" y="588"/>
                    <a:pt x="913" y="588"/>
                  </a:cubicBezTo>
                  <a:cubicBezTo>
                    <a:pt x="915" y="593"/>
                    <a:pt x="920" y="597"/>
                    <a:pt x="924" y="601"/>
                  </a:cubicBezTo>
                  <a:cubicBezTo>
                    <a:pt x="928" y="605"/>
                    <a:pt x="932" y="609"/>
                    <a:pt x="936" y="613"/>
                  </a:cubicBezTo>
                  <a:cubicBezTo>
                    <a:pt x="936" y="613"/>
                    <a:pt x="937" y="613"/>
                    <a:pt x="937" y="612"/>
                  </a:cubicBezTo>
                  <a:cubicBezTo>
                    <a:pt x="937" y="610"/>
                    <a:pt x="935" y="608"/>
                    <a:pt x="933" y="607"/>
                  </a:cubicBezTo>
                  <a:cubicBezTo>
                    <a:pt x="930" y="604"/>
                    <a:pt x="927" y="601"/>
                    <a:pt x="924" y="598"/>
                  </a:cubicBezTo>
                  <a:cubicBezTo>
                    <a:pt x="921" y="595"/>
                    <a:pt x="918" y="592"/>
                    <a:pt x="916" y="589"/>
                  </a:cubicBezTo>
                  <a:cubicBezTo>
                    <a:pt x="916" y="588"/>
                    <a:pt x="915" y="588"/>
                    <a:pt x="915" y="587"/>
                  </a:cubicBezTo>
                  <a:cubicBezTo>
                    <a:pt x="918" y="588"/>
                    <a:pt x="922" y="588"/>
                    <a:pt x="925" y="588"/>
                  </a:cubicBezTo>
                  <a:cubicBezTo>
                    <a:pt x="929" y="591"/>
                    <a:pt x="932" y="595"/>
                    <a:pt x="935" y="598"/>
                  </a:cubicBezTo>
                  <a:close/>
                  <a:moveTo>
                    <a:pt x="1145" y="566"/>
                  </a:moveTo>
                  <a:cubicBezTo>
                    <a:pt x="1133" y="572"/>
                    <a:pt x="1119" y="575"/>
                    <a:pt x="1106" y="580"/>
                  </a:cubicBezTo>
                  <a:cubicBezTo>
                    <a:pt x="1098" y="583"/>
                    <a:pt x="1090" y="584"/>
                    <a:pt x="1082" y="585"/>
                  </a:cubicBezTo>
                  <a:cubicBezTo>
                    <a:pt x="1075" y="585"/>
                    <a:pt x="1068" y="586"/>
                    <a:pt x="1061" y="587"/>
                  </a:cubicBezTo>
                  <a:cubicBezTo>
                    <a:pt x="1046" y="590"/>
                    <a:pt x="1030" y="592"/>
                    <a:pt x="1015" y="595"/>
                  </a:cubicBezTo>
                  <a:cubicBezTo>
                    <a:pt x="1007" y="596"/>
                    <a:pt x="999" y="597"/>
                    <a:pt x="991" y="596"/>
                  </a:cubicBezTo>
                  <a:cubicBezTo>
                    <a:pt x="983" y="596"/>
                    <a:pt x="976" y="596"/>
                    <a:pt x="968" y="593"/>
                  </a:cubicBezTo>
                  <a:cubicBezTo>
                    <a:pt x="963" y="591"/>
                    <a:pt x="958" y="589"/>
                    <a:pt x="953" y="588"/>
                  </a:cubicBezTo>
                  <a:cubicBezTo>
                    <a:pt x="950" y="587"/>
                    <a:pt x="946" y="585"/>
                    <a:pt x="943" y="586"/>
                  </a:cubicBezTo>
                  <a:cubicBezTo>
                    <a:pt x="943" y="586"/>
                    <a:pt x="943" y="586"/>
                    <a:pt x="943" y="586"/>
                  </a:cubicBezTo>
                  <a:cubicBezTo>
                    <a:pt x="939" y="584"/>
                    <a:pt x="934" y="585"/>
                    <a:pt x="931" y="585"/>
                  </a:cubicBezTo>
                  <a:cubicBezTo>
                    <a:pt x="929" y="585"/>
                    <a:pt x="927" y="585"/>
                    <a:pt x="924" y="584"/>
                  </a:cubicBezTo>
                  <a:cubicBezTo>
                    <a:pt x="923" y="584"/>
                    <a:pt x="921" y="583"/>
                    <a:pt x="919" y="584"/>
                  </a:cubicBezTo>
                  <a:cubicBezTo>
                    <a:pt x="919" y="584"/>
                    <a:pt x="919" y="584"/>
                    <a:pt x="919" y="584"/>
                  </a:cubicBezTo>
                  <a:cubicBezTo>
                    <a:pt x="916" y="583"/>
                    <a:pt x="914" y="583"/>
                    <a:pt x="911" y="582"/>
                  </a:cubicBezTo>
                  <a:cubicBezTo>
                    <a:pt x="907" y="581"/>
                    <a:pt x="889" y="576"/>
                    <a:pt x="887" y="584"/>
                  </a:cubicBezTo>
                  <a:cubicBezTo>
                    <a:pt x="885" y="583"/>
                    <a:pt x="882" y="582"/>
                    <a:pt x="880" y="580"/>
                  </a:cubicBezTo>
                  <a:cubicBezTo>
                    <a:pt x="880" y="579"/>
                    <a:pt x="879" y="579"/>
                    <a:pt x="879" y="579"/>
                  </a:cubicBezTo>
                  <a:cubicBezTo>
                    <a:pt x="880" y="578"/>
                    <a:pt x="880" y="578"/>
                    <a:pt x="880" y="577"/>
                  </a:cubicBezTo>
                  <a:cubicBezTo>
                    <a:pt x="880" y="574"/>
                    <a:pt x="882" y="571"/>
                    <a:pt x="883" y="569"/>
                  </a:cubicBezTo>
                  <a:cubicBezTo>
                    <a:pt x="883" y="569"/>
                    <a:pt x="884" y="569"/>
                    <a:pt x="884" y="568"/>
                  </a:cubicBezTo>
                  <a:cubicBezTo>
                    <a:pt x="885" y="565"/>
                    <a:pt x="886" y="561"/>
                    <a:pt x="888" y="558"/>
                  </a:cubicBezTo>
                  <a:cubicBezTo>
                    <a:pt x="889" y="558"/>
                    <a:pt x="890" y="558"/>
                    <a:pt x="891" y="558"/>
                  </a:cubicBezTo>
                  <a:cubicBezTo>
                    <a:pt x="891" y="559"/>
                    <a:pt x="890" y="560"/>
                    <a:pt x="889" y="561"/>
                  </a:cubicBezTo>
                  <a:cubicBezTo>
                    <a:pt x="888" y="563"/>
                    <a:pt x="886" y="567"/>
                    <a:pt x="888" y="569"/>
                  </a:cubicBezTo>
                  <a:cubicBezTo>
                    <a:pt x="888" y="569"/>
                    <a:pt x="889" y="569"/>
                    <a:pt x="889" y="569"/>
                  </a:cubicBezTo>
                  <a:cubicBezTo>
                    <a:pt x="891" y="567"/>
                    <a:pt x="891" y="563"/>
                    <a:pt x="893" y="561"/>
                  </a:cubicBezTo>
                  <a:cubicBezTo>
                    <a:pt x="893" y="560"/>
                    <a:pt x="894" y="559"/>
                    <a:pt x="895" y="557"/>
                  </a:cubicBezTo>
                  <a:cubicBezTo>
                    <a:pt x="897" y="557"/>
                    <a:pt x="899" y="557"/>
                    <a:pt x="901" y="557"/>
                  </a:cubicBezTo>
                  <a:cubicBezTo>
                    <a:pt x="899" y="558"/>
                    <a:pt x="897" y="560"/>
                    <a:pt x="896" y="562"/>
                  </a:cubicBezTo>
                  <a:cubicBezTo>
                    <a:pt x="895" y="564"/>
                    <a:pt x="892" y="567"/>
                    <a:pt x="894" y="569"/>
                  </a:cubicBezTo>
                  <a:cubicBezTo>
                    <a:pt x="894" y="570"/>
                    <a:pt x="895" y="570"/>
                    <a:pt x="895" y="569"/>
                  </a:cubicBezTo>
                  <a:cubicBezTo>
                    <a:pt x="897" y="568"/>
                    <a:pt x="897" y="565"/>
                    <a:pt x="899" y="563"/>
                  </a:cubicBezTo>
                  <a:cubicBezTo>
                    <a:pt x="900" y="561"/>
                    <a:pt x="902" y="558"/>
                    <a:pt x="905" y="557"/>
                  </a:cubicBezTo>
                  <a:cubicBezTo>
                    <a:pt x="905" y="557"/>
                    <a:pt x="906" y="557"/>
                    <a:pt x="907" y="557"/>
                  </a:cubicBezTo>
                  <a:cubicBezTo>
                    <a:pt x="907" y="557"/>
                    <a:pt x="906" y="558"/>
                    <a:pt x="906" y="559"/>
                  </a:cubicBezTo>
                  <a:cubicBezTo>
                    <a:pt x="905" y="560"/>
                    <a:pt x="901" y="564"/>
                    <a:pt x="903" y="566"/>
                  </a:cubicBezTo>
                  <a:cubicBezTo>
                    <a:pt x="903" y="566"/>
                    <a:pt x="904" y="567"/>
                    <a:pt x="904" y="566"/>
                  </a:cubicBezTo>
                  <a:cubicBezTo>
                    <a:pt x="905" y="566"/>
                    <a:pt x="905" y="565"/>
                    <a:pt x="906" y="564"/>
                  </a:cubicBezTo>
                  <a:cubicBezTo>
                    <a:pt x="907" y="562"/>
                    <a:pt x="907" y="561"/>
                    <a:pt x="908" y="560"/>
                  </a:cubicBezTo>
                  <a:cubicBezTo>
                    <a:pt x="909" y="559"/>
                    <a:pt x="910" y="558"/>
                    <a:pt x="911" y="557"/>
                  </a:cubicBezTo>
                  <a:cubicBezTo>
                    <a:pt x="912" y="557"/>
                    <a:pt x="913" y="557"/>
                    <a:pt x="913" y="557"/>
                  </a:cubicBezTo>
                  <a:cubicBezTo>
                    <a:pt x="910" y="560"/>
                    <a:pt x="908" y="564"/>
                    <a:pt x="910" y="566"/>
                  </a:cubicBezTo>
                  <a:cubicBezTo>
                    <a:pt x="911" y="567"/>
                    <a:pt x="911" y="566"/>
                    <a:pt x="911" y="566"/>
                  </a:cubicBezTo>
                  <a:cubicBezTo>
                    <a:pt x="913" y="564"/>
                    <a:pt x="913" y="562"/>
                    <a:pt x="915" y="560"/>
                  </a:cubicBezTo>
                  <a:cubicBezTo>
                    <a:pt x="916" y="559"/>
                    <a:pt x="917" y="558"/>
                    <a:pt x="918" y="557"/>
                  </a:cubicBezTo>
                  <a:cubicBezTo>
                    <a:pt x="918" y="557"/>
                    <a:pt x="919" y="557"/>
                    <a:pt x="920" y="557"/>
                  </a:cubicBezTo>
                  <a:cubicBezTo>
                    <a:pt x="920" y="557"/>
                    <a:pt x="921" y="557"/>
                    <a:pt x="921" y="557"/>
                  </a:cubicBezTo>
                  <a:cubicBezTo>
                    <a:pt x="920" y="557"/>
                    <a:pt x="920" y="558"/>
                    <a:pt x="919" y="558"/>
                  </a:cubicBezTo>
                  <a:cubicBezTo>
                    <a:pt x="918" y="560"/>
                    <a:pt x="916" y="564"/>
                    <a:pt x="917" y="566"/>
                  </a:cubicBezTo>
                  <a:cubicBezTo>
                    <a:pt x="918" y="567"/>
                    <a:pt x="918" y="567"/>
                    <a:pt x="918" y="566"/>
                  </a:cubicBezTo>
                  <a:cubicBezTo>
                    <a:pt x="920" y="564"/>
                    <a:pt x="920" y="562"/>
                    <a:pt x="921" y="560"/>
                  </a:cubicBezTo>
                  <a:cubicBezTo>
                    <a:pt x="922" y="559"/>
                    <a:pt x="923" y="557"/>
                    <a:pt x="924" y="557"/>
                  </a:cubicBezTo>
                  <a:cubicBezTo>
                    <a:pt x="925" y="557"/>
                    <a:pt x="927" y="557"/>
                    <a:pt x="928" y="557"/>
                  </a:cubicBezTo>
                  <a:cubicBezTo>
                    <a:pt x="926" y="559"/>
                    <a:pt x="924" y="561"/>
                    <a:pt x="924" y="564"/>
                  </a:cubicBezTo>
                  <a:cubicBezTo>
                    <a:pt x="924" y="564"/>
                    <a:pt x="924" y="565"/>
                    <a:pt x="924" y="564"/>
                  </a:cubicBezTo>
                  <a:cubicBezTo>
                    <a:pt x="926" y="563"/>
                    <a:pt x="927" y="561"/>
                    <a:pt x="929" y="559"/>
                  </a:cubicBezTo>
                  <a:cubicBezTo>
                    <a:pt x="930" y="558"/>
                    <a:pt x="930" y="557"/>
                    <a:pt x="931" y="557"/>
                  </a:cubicBezTo>
                  <a:cubicBezTo>
                    <a:pt x="932" y="557"/>
                    <a:pt x="933" y="557"/>
                    <a:pt x="933" y="557"/>
                  </a:cubicBezTo>
                  <a:cubicBezTo>
                    <a:pt x="931" y="559"/>
                    <a:pt x="929" y="562"/>
                    <a:pt x="930" y="565"/>
                  </a:cubicBezTo>
                  <a:cubicBezTo>
                    <a:pt x="930" y="565"/>
                    <a:pt x="930" y="566"/>
                    <a:pt x="930" y="565"/>
                  </a:cubicBezTo>
                  <a:cubicBezTo>
                    <a:pt x="931" y="563"/>
                    <a:pt x="932" y="561"/>
                    <a:pt x="934" y="559"/>
                  </a:cubicBezTo>
                  <a:cubicBezTo>
                    <a:pt x="934" y="559"/>
                    <a:pt x="935" y="558"/>
                    <a:pt x="936" y="557"/>
                  </a:cubicBezTo>
                  <a:cubicBezTo>
                    <a:pt x="936" y="557"/>
                    <a:pt x="936" y="557"/>
                    <a:pt x="936" y="557"/>
                  </a:cubicBezTo>
                  <a:cubicBezTo>
                    <a:pt x="936" y="557"/>
                    <a:pt x="936" y="557"/>
                    <a:pt x="937" y="557"/>
                  </a:cubicBezTo>
                  <a:cubicBezTo>
                    <a:pt x="936" y="557"/>
                    <a:pt x="936" y="558"/>
                    <a:pt x="936" y="558"/>
                  </a:cubicBezTo>
                  <a:cubicBezTo>
                    <a:pt x="936" y="559"/>
                    <a:pt x="937" y="559"/>
                    <a:pt x="937" y="559"/>
                  </a:cubicBezTo>
                  <a:cubicBezTo>
                    <a:pt x="937" y="560"/>
                    <a:pt x="939" y="561"/>
                    <a:pt x="940" y="560"/>
                  </a:cubicBezTo>
                  <a:cubicBezTo>
                    <a:pt x="940" y="560"/>
                    <a:pt x="941" y="559"/>
                    <a:pt x="941" y="559"/>
                  </a:cubicBezTo>
                  <a:cubicBezTo>
                    <a:pt x="941" y="558"/>
                    <a:pt x="942" y="558"/>
                    <a:pt x="942" y="558"/>
                  </a:cubicBezTo>
                  <a:cubicBezTo>
                    <a:pt x="942" y="558"/>
                    <a:pt x="942" y="558"/>
                    <a:pt x="943" y="558"/>
                  </a:cubicBezTo>
                  <a:cubicBezTo>
                    <a:pt x="943" y="557"/>
                    <a:pt x="943" y="557"/>
                    <a:pt x="943" y="557"/>
                  </a:cubicBezTo>
                  <a:cubicBezTo>
                    <a:pt x="943" y="557"/>
                    <a:pt x="943" y="556"/>
                    <a:pt x="943" y="556"/>
                  </a:cubicBezTo>
                  <a:cubicBezTo>
                    <a:pt x="945" y="555"/>
                    <a:pt x="946" y="553"/>
                    <a:pt x="947" y="551"/>
                  </a:cubicBezTo>
                  <a:cubicBezTo>
                    <a:pt x="948" y="550"/>
                    <a:pt x="949" y="549"/>
                    <a:pt x="950" y="548"/>
                  </a:cubicBezTo>
                  <a:cubicBezTo>
                    <a:pt x="955" y="546"/>
                    <a:pt x="959" y="546"/>
                    <a:pt x="965" y="546"/>
                  </a:cubicBezTo>
                  <a:cubicBezTo>
                    <a:pt x="974" y="548"/>
                    <a:pt x="983" y="549"/>
                    <a:pt x="993" y="549"/>
                  </a:cubicBezTo>
                  <a:cubicBezTo>
                    <a:pt x="1013" y="550"/>
                    <a:pt x="1033" y="549"/>
                    <a:pt x="1053" y="547"/>
                  </a:cubicBezTo>
                  <a:cubicBezTo>
                    <a:pt x="1068" y="546"/>
                    <a:pt x="1083" y="544"/>
                    <a:pt x="1099" y="546"/>
                  </a:cubicBezTo>
                  <a:cubicBezTo>
                    <a:pt x="1107" y="547"/>
                    <a:pt x="1114" y="551"/>
                    <a:pt x="1122" y="553"/>
                  </a:cubicBezTo>
                  <a:cubicBezTo>
                    <a:pt x="1129" y="555"/>
                    <a:pt x="1135" y="556"/>
                    <a:pt x="1142" y="555"/>
                  </a:cubicBezTo>
                  <a:cubicBezTo>
                    <a:pt x="1144" y="555"/>
                    <a:pt x="1158" y="553"/>
                    <a:pt x="1158" y="556"/>
                  </a:cubicBezTo>
                  <a:cubicBezTo>
                    <a:pt x="1157" y="561"/>
                    <a:pt x="1149" y="564"/>
                    <a:pt x="1145" y="566"/>
                  </a:cubicBezTo>
                  <a:close/>
                  <a:moveTo>
                    <a:pt x="1156" y="551"/>
                  </a:moveTo>
                  <a:cubicBezTo>
                    <a:pt x="1154" y="551"/>
                    <a:pt x="1151" y="551"/>
                    <a:pt x="1150" y="551"/>
                  </a:cubicBezTo>
                  <a:cubicBezTo>
                    <a:pt x="1143" y="553"/>
                    <a:pt x="1136" y="553"/>
                    <a:pt x="1129" y="552"/>
                  </a:cubicBezTo>
                  <a:cubicBezTo>
                    <a:pt x="1126" y="551"/>
                    <a:pt x="1122" y="550"/>
                    <a:pt x="1119" y="549"/>
                  </a:cubicBezTo>
                  <a:cubicBezTo>
                    <a:pt x="1123" y="548"/>
                    <a:pt x="1128" y="547"/>
                    <a:pt x="1132" y="546"/>
                  </a:cubicBezTo>
                  <a:cubicBezTo>
                    <a:pt x="1137" y="546"/>
                    <a:pt x="1142" y="547"/>
                    <a:pt x="1147" y="547"/>
                  </a:cubicBezTo>
                  <a:cubicBezTo>
                    <a:pt x="1147" y="547"/>
                    <a:pt x="1147" y="546"/>
                    <a:pt x="1147" y="546"/>
                  </a:cubicBezTo>
                  <a:cubicBezTo>
                    <a:pt x="1144" y="542"/>
                    <a:pt x="1136" y="545"/>
                    <a:pt x="1132" y="545"/>
                  </a:cubicBezTo>
                  <a:cubicBezTo>
                    <a:pt x="1126" y="545"/>
                    <a:pt x="1120" y="545"/>
                    <a:pt x="1114" y="547"/>
                  </a:cubicBezTo>
                  <a:cubicBezTo>
                    <a:pt x="1113" y="546"/>
                    <a:pt x="1112" y="546"/>
                    <a:pt x="1111" y="546"/>
                  </a:cubicBezTo>
                  <a:cubicBezTo>
                    <a:pt x="1113" y="545"/>
                    <a:pt x="1114" y="544"/>
                    <a:pt x="1116" y="544"/>
                  </a:cubicBezTo>
                  <a:cubicBezTo>
                    <a:pt x="1119" y="544"/>
                    <a:pt x="1122" y="542"/>
                    <a:pt x="1125" y="543"/>
                  </a:cubicBezTo>
                  <a:cubicBezTo>
                    <a:pt x="1125" y="543"/>
                    <a:pt x="1125" y="542"/>
                    <a:pt x="1125" y="542"/>
                  </a:cubicBezTo>
                  <a:cubicBezTo>
                    <a:pt x="1121" y="542"/>
                    <a:pt x="1117" y="542"/>
                    <a:pt x="1113" y="543"/>
                  </a:cubicBezTo>
                  <a:cubicBezTo>
                    <a:pt x="1112" y="543"/>
                    <a:pt x="1109" y="543"/>
                    <a:pt x="1108" y="544"/>
                  </a:cubicBezTo>
                  <a:cubicBezTo>
                    <a:pt x="1105" y="544"/>
                    <a:pt x="1102" y="543"/>
                    <a:pt x="1100" y="543"/>
                  </a:cubicBezTo>
                  <a:cubicBezTo>
                    <a:pt x="1101" y="543"/>
                    <a:pt x="1101" y="542"/>
                    <a:pt x="1102" y="542"/>
                  </a:cubicBezTo>
                  <a:cubicBezTo>
                    <a:pt x="1104" y="541"/>
                    <a:pt x="1106" y="540"/>
                    <a:pt x="1107" y="539"/>
                  </a:cubicBezTo>
                  <a:cubicBezTo>
                    <a:pt x="1107" y="539"/>
                    <a:pt x="1107" y="538"/>
                    <a:pt x="1107" y="538"/>
                  </a:cubicBezTo>
                  <a:cubicBezTo>
                    <a:pt x="1105" y="538"/>
                    <a:pt x="1103" y="539"/>
                    <a:pt x="1101" y="540"/>
                  </a:cubicBezTo>
                  <a:cubicBezTo>
                    <a:pt x="1100" y="540"/>
                    <a:pt x="1098" y="540"/>
                    <a:pt x="1098" y="541"/>
                  </a:cubicBezTo>
                  <a:cubicBezTo>
                    <a:pt x="1097" y="541"/>
                    <a:pt x="1097" y="540"/>
                    <a:pt x="1097" y="540"/>
                  </a:cubicBezTo>
                  <a:cubicBezTo>
                    <a:pt x="1102" y="538"/>
                    <a:pt x="1107" y="534"/>
                    <a:pt x="1109" y="533"/>
                  </a:cubicBezTo>
                  <a:cubicBezTo>
                    <a:pt x="1110" y="532"/>
                    <a:pt x="1109" y="531"/>
                    <a:pt x="1108" y="532"/>
                  </a:cubicBezTo>
                  <a:cubicBezTo>
                    <a:pt x="1105" y="534"/>
                    <a:pt x="1102" y="535"/>
                    <a:pt x="1098" y="537"/>
                  </a:cubicBezTo>
                  <a:cubicBezTo>
                    <a:pt x="1097" y="538"/>
                    <a:pt x="1095" y="539"/>
                    <a:pt x="1093" y="540"/>
                  </a:cubicBezTo>
                  <a:cubicBezTo>
                    <a:pt x="1092" y="540"/>
                    <a:pt x="1092" y="540"/>
                    <a:pt x="1091" y="540"/>
                  </a:cubicBezTo>
                  <a:cubicBezTo>
                    <a:pt x="1093" y="539"/>
                    <a:pt x="1094" y="538"/>
                    <a:pt x="1095" y="537"/>
                  </a:cubicBezTo>
                  <a:cubicBezTo>
                    <a:pt x="1099" y="533"/>
                    <a:pt x="1104" y="530"/>
                    <a:pt x="1108" y="526"/>
                  </a:cubicBezTo>
                  <a:cubicBezTo>
                    <a:pt x="1112" y="523"/>
                    <a:pt x="1119" y="521"/>
                    <a:pt x="1121" y="515"/>
                  </a:cubicBezTo>
                  <a:cubicBezTo>
                    <a:pt x="1122" y="515"/>
                    <a:pt x="1121" y="514"/>
                    <a:pt x="1121" y="515"/>
                  </a:cubicBezTo>
                  <a:cubicBezTo>
                    <a:pt x="1116" y="518"/>
                    <a:pt x="1111" y="523"/>
                    <a:pt x="1105" y="527"/>
                  </a:cubicBezTo>
                  <a:cubicBezTo>
                    <a:pt x="1105" y="527"/>
                    <a:pt x="1104" y="527"/>
                    <a:pt x="1104" y="527"/>
                  </a:cubicBezTo>
                  <a:cubicBezTo>
                    <a:pt x="1105" y="526"/>
                    <a:pt x="1107" y="524"/>
                    <a:pt x="1108" y="523"/>
                  </a:cubicBezTo>
                  <a:cubicBezTo>
                    <a:pt x="1113" y="518"/>
                    <a:pt x="1117" y="512"/>
                    <a:pt x="1121" y="506"/>
                  </a:cubicBezTo>
                  <a:cubicBezTo>
                    <a:pt x="1126" y="506"/>
                    <a:pt x="1134" y="509"/>
                    <a:pt x="1136" y="513"/>
                  </a:cubicBezTo>
                  <a:cubicBezTo>
                    <a:pt x="1138" y="514"/>
                    <a:pt x="1139" y="517"/>
                    <a:pt x="1141" y="518"/>
                  </a:cubicBezTo>
                  <a:cubicBezTo>
                    <a:pt x="1143" y="519"/>
                    <a:pt x="1145" y="520"/>
                    <a:pt x="1147" y="521"/>
                  </a:cubicBezTo>
                  <a:cubicBezTo>
                    <a:pt x="1150" y="524"/>
                    <a:pt x="1150" y="527"/>
                    <a:pt x="1152" y="530"/>
                  </a:cubicBezTo>
                  <a:cubicBezTo>
                    <a:pt x="1152" y="531"/>
                    <a:pt x="1153" y="532"/>
                    <a:pt x="1155" y="534"/>
                  </a:cubicBezTo>
                  <a:cubicBezTo>
                    <a:pt x="1159" y="539"/>
                    <a:pt x="1158" y="545"/>
                    <a:pt x="1156" y="551"/>
                  </a:cubicBezTo>
                  <a:close/>
                </a:path>
              </a:pathLst>
            </a:custGeom>
            <a:solidFill>
              <a:srgbClr val="574F1F">
                <a:alpha val="12157"/>
              </a:srgbClr>
            </a:solidFill>
            <a:ln w="9525">
              <a:noFill/>
              <a:round/>
              <a:headEnd/>
              <a:tailEnd/>
            </a:ln>
          </p:spPr>
          <p:txBody>
            <a:bodyPr/>
            <a:lstStyle/>
            <a:p>
              <a:endParaRPr lang="zh-CN" altLang="en-US"/>
            </a:p>
          </p:txBody>
        </p:sp>
        <p:pic>
          <p:nvPicPr>
            <p:cNvPr id="16407" name="组合 1337"/>
            <p:cNvPicPr>
              <a:picLocks noChangeArrowheads="1"/>
            </p:cNvPicPr>
            <p:nvPr/>
          </p:nvPicPr>
          <p:blipFill>
            <a:blip r:embed="rId2"/>
            <a:srcRect/>
            <a:stretch>
              <a:fillRect/>
            </a:stretch>
          </p:blipFill>
          <p:spPr bwMode="auto">
            <a:xfrm>
              <a:off x="2286" y="3577805"/>
              <a:ext cx="4864118" cy="3407868"/>
            </a:xfrm>
            <a:prstGeom prst="rect">
              <a:avLst/>
            </a:prstGeom>
            <a:noFill/>
            <a:ln w="9525">
              <a:noFill/>
              <a:miter lim="800000"/>
              <a:headEnd/>
              <a:tailEnd/>
            </a:ln>
          </p:spPr>
        </p:pic>
        <p:pic>
          <p:nvPicPr>
            <p:cNvPr id="16408" name="组合 521"/>
            <p:cNvPicPr>
              <a:picLocks noChangeArrowheads="1"/>
            </p:cNvPicPr>
            <p:nvPr/>
          </p:nvPicPr>
          <p:blipFill>
            <a:blip r:embed="rId3"/>
            <a:srcRect/>
            <a:stretch>
              <a:fillRect/>
            </a:stretch>
          </p:blipFill>
          <p:spPr bwMode="auto">
            <a:xfrm>
              <a:off x="758114" y="267478"/>
              <a:ext cx="4413060" cy="3566374"/>
            </a:xfrm>
            <a:prstGeom prst="rect">
              <a:avLst/>
            </a:prstGeom>
            <a:noFill/>
            <a:ln w="9525">
              <a:noFill/>
              <a:miter lim="800000"/>
              <a:headEnd/>
              <a:tailEnd/>
            </a:ln>
          </p:spPr>
        </p:pic>
      </p:grpSp>
      <p:grpSp>
        <p:nvGrpSpPr>
          <p:cNvPr id="3" name="组合 4"/>
          <p:cNvGrpSpPr>
            <a:grpSpLocks/>
          </p:cNvGrpSpPr>
          <p:nvPr/>
        </p:nvGrpSpPr>
        <p:grpSpPr bwMode="auto">
          <a:xfrm>
            <a:off x="-2689225" y="-757238"/>
            <a:ext cx="14901863" cy="7615238"/>
            <a:chOff x="0" y="0"/>
            <a:chExt cx="14901941" cy="7615722"/>
          </a:xfrm>
        </p:grpSpPr>
        <p:grpSp>
          <p:nvGrpSpPr>
            <p:cNvPr id="16394" name="组合 1"/>
            <p:cNvGrpSpPr>
              <a:grpSpLocks/>
            </p:cNvGrpSpPr>
            <p:nvPr/>
          </p:nvGrpSpPr>
          <p:grpSpPr bwMode="auto">
            <a:xfrm>
              <a:off x="3124877" y="0"/>
              <a:ext cx="11777064" cy="7615722"/>
              <a:chOff x="0" y="0"/>
              <a:chExt cx="11777064" cy="7615722"/>
            </a:xfrm>
          </p:grpSpPr>
          <p:pic>
            <p:nvPicPr>
              <p:cNvPr id="16397" name="图片 1347"/>
              <p:cNvPicPr>
                <a:picLocks noChangeAspect="1" noChangeArrowheads="1"/>
              </p:cNvPicPr>
              <p:nvPr/>
            </p:nvPicPr>
            <p:blipFill>
              <a:blip r:embed="rId4"/>
              <a:srcRect/>
              <a:stretch>
                <a:fillRect/>
              </a:stretch>
            </p:blipFill>
            <p:spPr bwMode="auto">
              <a:xfrm rot="6424781">
                <a:off x="-587126" y="587126"/>
                <a:ext cx="4053491" cy="2879239"/>
              </a:xfrm>
              <a:prstGeom prst="rect">
                <a:avLst/>
              </a:prstGeom>
              <a:noFill/>
              <a:ln w="9525">
                <a:noFill/>
                <a:miter lim="800000"/>
                <a:headEnd/>
                <a:tailEnd/>
              </a:ln>
            </p:spPr>
          </p:pic>
          <p:grpSp>
            <p:nvGrpSpPr>
              <p:cNvPr id="16398" name="组合 1340"/>
              <p:cNvGrpSpPr>
                <a:grpSpLocks/>
              </p:cNvGrpSpPr>
              <p:nvPr/>
            </p:nvGrpSpPr>
            <p:grpSpPr bwMode="auto">
              <a:xfrm>
                <a:off x="2025750" y="1095989"/>
                <a:ext cx="5818530" cy="5818530"/>
                <a:chOff x="0" y="0"/>
                <a:chExt cx="5818530" cy="5818530"/>
              </a:xfrm>
            </p:grpSpPr>
            <p:sp>
              <p:nvSpPr>
                <p:cNvPr id="16404" name="椭圆 1338"/>
                <p:cNvSpPr>
                  <a:spLocks noChangeArrowheads="1"/>
                </p:cNvSpPr>
                <p:nvPr/>
              </p:nvSpPr>
              <p:spPr bwMode="auto">
                <a:xfrm>
                  <a:off x="118314" y="118527"/>
                  <a:ext cx="5581680" cy="5580418"/>
                </a:xfrm>
                <a:prstGeom prst="ellipse">
                  <a:avLst/>
                </a:prstGeom>
                <a:solidFill>
                  <a:schemeClr val="bg1"/>
                </a:solidFill>
                <a:ln w="9525">
                  <a:noFill/>
                  <a:round/>
                  <a:headEnd/>
                  <a:tailEnd/>
                </a:ln>
              </p:spPr>
              <p:txBody>
                <a:bodyPr anchor="ctr"/>
                <a:lstStyle/>
                <a:p>
                  <a:pPr algn="ctr" eaLnBrk="1" hangingPunct="1">
                    <a:buFont typeface="Arial" pitchFamily="34" charset="0"/>
                    <a:buNone/>
                  </a:pPr>
                  <a:endParaRPr lang="zh-CN" altLang="en-US">
                    <a:solidFill>
                      <a:srgbClr val="FDFBE9"/>
                    </a:solidFill>
                  </a:endParaRPr>
                </a:p>
              </p:txBody>
            </p:sp>
            <p:sp>
              <p:nvSpPr>
                <p:cNvPr id="16405" name="椭圆 1339"/>
                <p:cNvSpPr>
                  <a:spLocks noChangeArrowheads="1"/>
                </p:cNvSpPr>
                <p:nvPr/>
              </p:nvSpPr>
              <p:spPr bwMode="auto">
                <a:xfrm>
                  <a:off x="-750" y="-543"/>
                  <a:ext cx="5819806" cy="5818557"/>
                </a:xfrm>
                <a:prstGeom prst="ellipse">
                  <a:avLst/>
                </a:prstGeom>
                <a:noFill/>
                <a:ln w="19050">
                  <a:solidFill>
                    <a:schemeClr val="bg1"/>
                  </a:solidFill>
                  <a:round/>
                  <a:headEnd/>
                  <a:tailEnd/>
                </a:ln>
              </p:spPr>
              <p:txBody>
                <a:bodyPr anchor="ctr"/>
                <a:lstStyle/>
                <a:p>
                  <a:pPr algn="ctr" eaLnBrk="1" hangingPunct="1">
                    <a:buFont typeface="Arial" pitchFamily="34" charset="0"/>
                    <a:buNone/>
                  </a:pPr>
                  <a:endParaRPr lang="zh-CN" altLang="en-US">
                    <a:solidFill>
                      <a:srgbClr val="FDFBE9"/>
                    </a:solidFill>
                  </a:endParaRPr>
                </a:p>
              </p:txBody>
            </p:sp>
          </p:grpSp>
          <p:grpSp>
            <p:nvGrpSpPr>
              <p:cNvPr id="16399" name="组合 522"/>
              <p:cNvGrpSpPr>
                <a:grpSpLocks noChangeAspect="1"/>
              </p:cNvGrpSpPr>
              <p:nvPr/>
            </p:nvGrpSpPr>
            <p:grpSpPr bwMode="auto">
              <a:xfrm>
                <a:off x="6359269" y="1521750"/>
                <a:ext cx="5417795" cy="6093972"/>
                <a:chOff x="0" y="0"/>
                <a:chExt cx="5417795" cy="6093972"/>
              </a:xfrm>
            </p:grpSpPr>
            <p:pic>
              <p:nvPicPr>
                <p:cNvPr id="16400" name="图片 10"/>
                <p:cNvPicPr>
                  <a:picLocks noChangeAspect="1" noChangeArrowheads="1"/>
                </p:cNvPicPr>
                <p:nvPr/>
              </p:nvPicPr>
              <p:blipFill>
                <a:blip r:embed="rId4"/>
                <a:srcRect l="10652"/>
                <a:stretch>
                  <a:fillRect/>
                </a:stretch>
              </p:blipFill>
              <p:spPr bwMode="auto">
                <a:xfrm flipH="1">
                  <a:off x="953171" y="0"/>
                  <a:ext cx="4450110" cy="3537789"/>
                </a:xfrm>
                <a:prstGeom prst="rect">
                  <a:avLst/>
                </a:prstGeom>
                <a:noFill/>
                <a:ln w="9525">
                  <a:noFill/>
                  <a:miter lim="800000"/>
                  <a:headEnd/>
                  <a:tailEnd/>
                </a:ln>
              </p:spPr>
            </p:pic>
            <p:pic>
              <p:nvPicPr>
                <p:cNvPr id="16401" name="图片 11"/>
                <p:cNvPicPr>
                  <a:picLocks noChangeAspect="1" noChangeArrowheads="1"/>
                </p:cNvPicPr>
                <p:nvPr/>
              </p:nvPicPr>
              <p:blipFill>
                <a:blip r:embed="rId5"/>
                <a:srcRect/>
                <a:stretch>
                  <a:fillRect/>
                </a:stretch>
              </p:blipFill>
              <p:spPr bwMode="auto">
                <a:xfrm flipH="1">
                  <a:off x="1609213" y="1797290"/>
                  <a:ext cx="2602971" cy="3702576"/>
                </a:xfrm>
                <a:prstGeom prst="rect">
                  <a:avLst/>
                </a:prstGeom>
                <a:noFill/>
                <a:ln w="9525">
                  <a:noFill/>
                  <a:miter lim="800000"/>
                  <a:headEnd/>
                  <a:tailEnd/>
                </a:ln>
              </p:spPr>
            </p:pic>
            <p:pic>
              <p:nvPicPr>
                <p:cNvPr id="16402" name="图片 8"/>
                <p:cNvPicPr>
                  <a:picLocks noChangeAspect="1" noChangeArrowheads="1"/>
                </p:cNvPicPr>
                <p:nvPr/>
              </p:nvPicPr>
              <p:blipFill>
                <a:blip r:embed="rId6"/>
                <a:srcRect r="20937" b="-464"/>
                <a:stretch>
                  <a:fillRect/>
                </a:stretch>
              </p:blipFill>
              <p:spPr bwMode="auto">
                <a:xfrm>
                  <a:off x="2095303" y="2693826"/>
                  <a:ext cx="3322492" cy="3389016"/>
                </a:xfrm>
                <a:prstGeom prst="rect">
                  <a:avLst/>
                </a:prstGeom>
                <a:noFill/>
                <a:ln w="9525">
                  <a:noFill/>
                  <a:miter lim="800000"/>
                  <a:headEnd/>
                  <a:tailEnd/>
                </a:ln>
              </p:spPr>
            </p:pic>
            <p:pic>
              <p:nvPicPr>
                <p:cNvPr id="16403" name="图片 12"/>
                <p:cNvPicPr>
                  <a:picLocks noChangeAspect="1" noChangeArrowheads="1"/>
                </p:cNvPicPr>
                <p:nvPr/>
              </p:nvPicPr>
              <p:blipFill>
                <a:blip r:embed="rId4"/>
                <a:srcRect b="12869"/>
                <a:stretch>
                  <a:fillRect/>
                </a:stretch>
              </p:blipFill>
              <p:spPr bwMode="auto">
                <a:xfrm>
                  <a:off x="0" y="3648578"/>
                  <a:ext cx="3951185" cy="2445394"/>
                </a:xfrm>
                <a:prstGeom prst="rect">
                  <a:avLst/>
                </a:prstGeom>
                <a:noFill/>
                <a:ln w="9525">
                  <a:noFill/>
                  <a:miter lim="800000"/>
                  <a:headEnd/>
                  <a:tailEnd/>
                </a:ln>
              </p:spPr>
            </p:pic>
          </p:grpSp>
        </p:grpSp>
        <p:pic>
          <p:nvPicPr>
            <p:cNvPr id="16395" name="图片 1140"/>
            <p:cNvPicPr>
              <a:picLocks noChangeAspect="1" noChangeArrowheads="1"/>
            </p:cNvPicPr>
            <p:nvPr/>
          </p:nvPicPr>
          <p:blipFill>
            <a:blip r:embed="rId7"/>
            <a:srcRect/>
            <a:stretch>
              <a:fillRect/>
            </a:stretch>
          </p:blipFill>
          <p:spPr bwMode="auto">
            <a:xfrm>
              <a:off x="-547754" y="2336250"/>
              <a:ext cx="6675155" cy="5090484"/>
            </a:xfrm>
            <a:prstGeom prst="rect">
              <a:avLst/>
            </a:prstGeom>
            <a:noFill/>
            <a:ln w="9525">
              <a:noFill/>
              <a:miter lim="800000"/>
              <a:headEnd/>
              <a:tailEnd/>
            </a:ln>
          </p:spPr>
        </p:pic>
        <p:pic>
          <p:nvPicPr>
            <p:cNvPr id="16396" name="图片 1141"/>
            <p:cNvPicPr>
              <a:picLocks noChangeAspect="1" noChangeArrowheads="1"/>
            </p:cNvPicPr>
            <p:nvPr/>
          </p:nvPicPr>
          <p:blipFill>
            <a:blip r:embed="rId8"/>
            <a:srcRect/>
            <a:stretch>
              <a:fillRect/>
            </a:stretch>
          </p:blipFill>
          <p:spPr bwMode="auto">
            <a:xfrm>
              <a:off x="2646567" y="501238"/>
              <a:ext cx="2474989" cy="3023808"/>
            </a:xfrm>
            <a:prstGeom prst="rect">
              <a:avLst/>
            </a:prstGeom>
            <a:noFill/>
            <a:ln w="9525">
              <a:noFill/>
              <a:miter lim="800000"/>
              <a:headEnd/>
              <a:tailEnd/>
            </a:ln>
          </p:spPr>
        </p:pic>
      </p:grpSp>
      <p:pic>
        <p:nvPicPr>
          <p:cNvPr id="4115" name="组合 1366"/>
          <p:cNvPicPr>
            <a:picLocks noChangeArrowheads="1"/>
          </p:cNvPicPr>
          <p:nvPr/>
        </p:nvPicPr>
        <p:blipFill>
          <a:blip r:embed="rId9"/>
          <a:srcRect/>
          <a:stretch>
            <a:fillRect/>
          </a:stretch>
        </p:blipFill>
        <p:spPr bwMode="auto">
          <a:xfrm>
            <a:off x="3181350" y="1809750"/>
            <a:ext cx="4408488" cy="3073400"/>
          </a:xfrm>
          <a:prstGeom prst="rect">
            <a:avLst/>
          </a:prstGeom>
          <a:noFill/>
          <a:ln w="9525">
            <a:noFill/>
            <a:miter lim="800000"/>
            <a:headEnd/>
            <a:tailEnd/>
          </a:ln>
        </p:spPr>
      </p:pic>
      <p:grpSp>
        <p:nvGrpSpPr>
          <p:cNvPr id="7" name="组合 1348"/>
          <p:cNvGrpSpPr>
            <a:grpSpLocks/>
          </p:cNvGrpSpPr>
          <p:nvPr/>
        </p:nvGrpSpPr>
        <p:grpSpPr bwMode="auto">
          <a:xfrm>
            <a:off x="3433562" y="2628422"/>
            <a:ext cx="3916457" cy="1435652"/>
            <a:chOff x="396655" y="132866"/>
            <a:chExt cx="3916228" cy="1435588"/>
          </a:xfrm>
        </p:grpSpPr>
        <p:sp>
          <p:nvSpPr>
            <p:cNvPr id="16393" name="文本框 1342"/>
            <p:cNvSpPr txBox="1">
              <a:spLocks noChangeArrowheads="1"/>
            </p:cNvSpPr>
            <p:nvPr/>
          </p:nvSpPr>
          <p:spPr bwMode="auto">
            <a:xfrm>
              <a:off x="396655" y="132866"/>
              <a:ext cx="3916228" cy="830960"/>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800" b="1" dirty="0">
                  <a:solidFill>
                    <a:srgbClr val="413B17"/>
                  </a:solidFill>
                  <a:latin typeface="+mj-ea"/>
                  <a:ea typeface="+mj-ea"/>
                </a:rPr>
                <a:t>Rahma Hayati</a:t>
              </a:r>
              <a:endParaRPr lang="zh-CN" altLang="en-US" sz="4800" b="1" dirty="0">
                <a:solidFill>
                  <a:srgbClr val="413B17"/>
                </a:solidFill>
                <a:latin typeface="+mj-ea"/>
                <a:ea typeface="+mj-ea"/>
              </a:endParaRPr>
            </a:p>
          </p:txBody>
        </p:sp>
        <p:sp>
          <p:nvSpPr>
            <p:cNvPr id="16391" name="文本框 1345"/>
            <p:cNvSpPr txBox="1">
              <a:spLocks noChangeArrowheads="1"/>
            </p:cNvSpPr>
            <p:nvPr/>
          </p:nvSpPr>
          <p:spPr bwMode="auto">
            <a:xfrm>
              <a:off x="1819703" y="1229915"/>
              <a:ext cx="1005344" cy="338539"/>
            </a:xfrm>
            <a:prstGeom prst="rect">
              <a:avLst/>
            </a:prstGeom>
            <a:noFill/>
            <a:ln w="9525">
              <a:noFill/>
              <a:miter lim="800000"/>
              <a:headEnd/>
              <a:tailEnd/>
            </a:ln>
          </p:spPr>
          <p:txBody>
            <a:bodyPr wrap="none">
              <a:spAutoFit/>
            </a:bodyPr>
            <a:lstStyle/>
            <a:p>
              <a:pPr algn="ctr" eaLnBrk="1" hangingPunct="1">
                <a:buFont typeface="Arial" pitchFamily="34" charset="0"/>
                <a:buNone/>
              </a:pPr>
              <a:r>
                <a:rPr lang="zh-CN" altLang="en-US" sz="1600" dirty="0">
                  <a:solidFill>
                    <a:srgbClr val="413B17"/>
                  </a:solidFill>
                  <a:latin typeface="微软雅黑" pitchFamily="34" charset="-122"/>
                  <a:ea typeface="微软雅黑" pitchFamily="34" charset="-122"/>
                </a:rPr>
                <a:t>Speaker</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2DF8C-E540-934E-0797-37141FDFB1EB}"/>
            </a:ext>
          </a:extLst>
        </p:cNvPr>
        <p:cNvGrpSpPr/>
        <p:nvPr/>
      </p:nvGrpSpPr>
      <p:grpSpPr>
        <a:xfrm>
          <a:off x="0" y="0"/>
          <a:ext cx="0" cy="0"/>
          <a:chOff x="0" y="0"/>
          <a:chExt cx="0" cy="0"/>
        </a:xfrm>
      </p:grpSpPr>
      <p:grpSp>
        <p:nvGrpSpPr>
          <p:cNvPr id="2" name="组合 373">
            <a:extLst>
              <a:ext uri="{FF2B5EF4-FFF2-40B4-BE49-F238E27FC236}">
                <a16:creationId xmlns:a16="http://schemas.microsoft.com/office/drawing/2014/main" id="{B77FB6EE-7917-896B-DBD6-E246B1E1F92D}"/>
              </a:ext>
            </a:extLst>
          </p:cNvPr>
          <p:cNvGrpSpPr>
            <a:grpSpLocks/>
          </p:cNvGrpSpPr>
          <p:nvPr/>
        </p:nvGrpSpPr>
        <p:grpSpPr bwMode="auto">
          <a:xfrm>
            <a:off x="0" y="2193210"/>
            <a:ext cx="9278938" cy="3897207"/>
            <a:chOff x="0" y="0"/>
            <a:chExt cx="9278367" cy="3896349"/>
          </a:xfrm>
        </p:grpSpPr>
        <p:grpSp>
          <p:nvGrpSpPr>
            <p:cNvPr id="19472" name="组合 356">
              <a:extLst>
                <a:ext uri="{FF2B5EF4-FFF2-40B4-BE49-F238E27FC236}">
                  <a16:creationId xmlns:a16="http://schemas.microsoft.com/office/drawing/2014/main" id="{78F36DE3-8D6B-152B-A9B9-6F3371C440C5}"/>
                </a:ext>
              </a:extLst>
            </p:cNvPr>
            <p:cNvGrpSpPr>
              <a:grpSpLocks noChangeAspect="1"/>
            </p:cNvGrpSpPr>
            <p:nvPr/>
          </p:nvGrpSpPr>
          <p:grpSpPr bwMode="auto">
            <a:xfrm>
              <a:off x="0" y="637187"/>
              <a:ext cx="3174582" cy="2431230"/>
              <a:chOff x="0" y="0"/>
              <a:chExt cx="6829621" cy="5230414"/>
            </a:xfrm>
          </p:grpSpPr>
          <p:pic>
            <p:nvPicPr>
              <p:cNvPr id="19478" name="图片 357">
                <a:extLst>
                  <a:ext uri="{FF2B5EF4-FFF2-40B4-BE49-F238E27FC236}">
                    <a16:creationId xmlns:a16="http://schemas.microsoft.com/office/drawing/2014/main" id="{ACED5DE4-DA85-29D5-2689-70BEEED4128C}"/>
                  </a:ext>
                </a:extLst>
              </p:cNvPr>
              <p:cNvPicPr>
                <a:picLocks noChangeAspect="1" noChangeArrowheads="1"/>
              </p:cNvPicPr>
              <p:nvPr/>
            </p:nvPicPr>
            <p:blipFill>
              <a:blip r:embed="rId2"/>
              <a:srcRect r="46722" b="35516"/>
              <a:stretch>
                <a:fillRect/>
              </a:stretch>
            </p:blipFill>
            <p:spPr bwMode="auto">
              <a:xfrm rot="3973013" flipH="1">
                <a:off x="4248829" y="1541996"/>
                <a:ext cx="2775454" cy="2386127"/>
              </a:xfrm>
              <a:prstGeom prst="rect">
                <a:avLst/>
              </a:prstGeom>
              <a:noFill/>
              <a:ln w="9525">
                <a:noFill/>
                <a:miter lim="800000"/>
                <a:headEnd/>
                <a:tailEnd/>
              </a:ln>
            </p:spPr>
          </p:pic>
          <p:pic>
            <p:nvPicPr>
              <p:cNvPr id="19479" name="图片 358">
                <a:extLst>
                  <a:ext uri="{FF2B5EF4-FFF2-40B4-BE49-F238E27FC236}">
                    <a16:creationId xmlns:a16="http://schemas.microsoft.com/office/drawing/2014/main" id="{562F4F08-882A-29F7-9713-CAB091E99B85}"/>
                  </a:ext>
                </a:extLst>
              </p:cNvPr>
              <p:cNvPicPr>
                <a:picLocks noChangeAspect="1" noChangeArrowheads="1"/>
              </p:cNvPicPr>
              <p:nvPr/>
            </p:nvPicPr>
            <p:blipFill>
              <a:blip r:embed="rId2"/>
              <a:srcRect r="46722" b="35516"/>
              <a:stretch>
                <a:fillRect/>
              </a:stretch>
            </p:blipFill>
            <p:spPr bwMode="auto">
              <a:xfrm rot="-635907">
                <a:off x="0" y="85535"/>
                <a:ext cx="3285494" cy="2824621"/>
              </a:xfrm>
              <a:prstGeom prst="rect">
                <a:avLst/>
              </a:prstGeom>
              <a:noFill/>
              <a:ln w="9525">
                <a:noFill/>
                <a:miter lim="800000"/>
                <a:headEnd/>
                <a:tailEnd/>
              </a:ln>
            </p:spPr>
          </p:pic>
          <p:pic>
            <p:nvPicPr>
              <p:cNvPr id="19480" name="图片 359">
                <a:extLst>
                  <a:ext uri="{FF2B5EF4-FFF2-40B4-BE49-F238E27FC236}">
                    <a16:creationId xmlns:a16="http://schemas.microsoft.com/office/drawing/2014/main" id="{C8BCB836-EADC-479D-756D-0963CF030F04}"/>
                  </a:ext>
                </a:extLst>
              </p:cNvPr>
              <p:cNvPicPr>
                <a:picLocks noChangeAspect="1" noChangeArrowheads="1"/>
              </p:cNvPicPr>
              <p:nvPr/>
            </p:nvPicPr>
            <p:blipFill>
              <a:blip r:embed="rId2"/>
              <a:srcRect l="-2" r="-568"/>
              <a:stretch>
                <a:fillRect/>
              </a:stretch>
            </p:blipFill>
            <p:spPr bwMode="auto">
              <a:xfrm rot="-5400000">
                <a:off x="227432" y="768068"/>
                <a:ext cx="5230414" cy="3694278"/>
              </a:xfrm>
              <a:prstGeom prst="rect">
                <a:avLst/>
              </a:prstGeom>
              <a:noFill/>
              <a:ln w="9525">
                <a:noFill/>
                <a:miter lim="800000"/>
                <a:headEnd/>
                <a:tailEnd/>
              </a:ln>
            </p:spPr>
          </p:pic>
        </p:grpSp>
        <p:grpSp>
          <p:nvGrpSpPr>
            <p:cNvPr id="19473" name="组合 355">
              <a:extLst>
                <a:ext uri="{FF2B5EF4-FFF2-40B4-BE49-F238E27FC236}">
                  <a16:creationId xmlns:a16="http://schemas.microsoft.com/office/drawing/2014/main" id="{D9AC7232-91D5-8100-D9E4-EA6DE9026682}"/>
                </a:ext>
              </a:extLst>
            </p:cNvPr>
            <p:cNvGrpSpPr>
              <a:grpSpLocks/>
            </p:cNvGrpSpPr>
            <p:nvPr/>
          </p:nvGrpSpPr>
          <p:grpSpPr bwMode="auto">
            <a:xfrm>
              <a:off x="1120152" y="0"/>
              <a:ext cx="8158215" cy="3839317"/>
              <a:chOff x="0" y="0"/>
              <a:chExt cx="8158215" cy="3839317"/>
            </a:xfrm>
          </p:grpSpPr>
          <p:sp>
            <p:nvSpPr>
              <p:cNvPr id="19476" name="任意多边形 48">
                <a:extLst>
                  <a:ext uri="{FF2B5EF4-FFF2-40B4-BE49-F238E27FC236}">
                    <a16:creationId xmlns:a16="http://schemas.microsoft.com/office/drawing/2014/main" id="{F2C50A4B-D456-D028-D22A-A8EB895D5DF3}"/>
                  </a:ext>
                </a:extLst>
              </p:cNvPr>
              <p:cNvSpPr>
                <a:spLocks noChangeArrowheads="1"/>
              </p:cNvSpPr>
              <p:nvPr/>
            </p:nvSpPr>
            <p:spPr bwMode="auto">
              <a:xfrm rot="157902">
                <a:off x="554" y="0"/>
                <a:ext cx="7244904" cy="3839317"/>
              </a:xfrm>
              <a:custGeom>
                <a:avLst/>
                <a:gdLst>
                  <a:gd name="T0" fmla="*/ 863046 w 7245131"/>
                  <a:gd name="T1" fmla="*/ 3707 h 3408812"/>
                  <a:gd name="T2" fmla="*/ 1033632 w 7245131"/>
                  <a:gd name="T3" fmla="*/ 29260 h 3408812"/>
                  <a:gd name="T4" fmla="*/ 1391671 w 7245131"/>
                  <a:gd name="T5" fmla="*/ 10708 h 3408812"/>
                  <a:gd name="T6" fmla="*/ 1929813 w 7245131"/>
                  <a:gd name="T7" fmla="*/ 3707 h 3408812"/>
                  <a:gd name="T8" fmla="*/ 2672739 w 7245131"/>
                  <a:gd name="T9" fmla="*/ 132442 h 3408812"/>
                  <a:gd name="T10" fmla="*/ 3072777 w 7245131"/>
                  <a:gd name="T11" fmla="*/ 3707 h 3408812"/>
                  <a:gd name="T12" fmla="*/ 4308137 w 7245131"/>
                  <a:gd name="T13" fmla="*/ 9093 h 3408812"/>
                  <a:gd name="T14" fmla="*/ 4634828 w 7245131"/>
                  <a:gd name="T15" fmla="*/ 153898 h 3408812"/>
                  <a:gd name="T16" fmla="*/ 4920569 w 7245131"/>
                  <a:gd name="T17" fmla="*/ 46618 h 3408812"/>
                  <a:gd name="T18" fmla="*/ 5511100 w 7245131"/>
                  <a:gd name="T19" fmla="*/ 68074 h 3408812"/>
                  <a:gd name="T20" fmla="*/ 5853990 w 7245131"/>
                  <a:gd name="T21" fmla="*/ 25162 h 3408812"/>
                  <a:gd name="T22" fmla="*/ 6693386 w 7245131"/>
                  <a:gd name="T23" fmla="*/ 0 h 3408812"/>
                  <a:gd name="T24" fmla="*/ 7130300 w 7245131"/>
                  <a:gd name="T25" fmla="*/ 68074 h 3408812"/>
                  <a:gd name="T26" fmla="*/ 7244904 w 7245131"/>
                  <a:gd name="T27" fmla="*/ 131446 h 3408812"/>
                  <a:gd name="T28" fmla="*/ 7182636 w 7245131"/>
                  <a:gd name="T29" fmla="*/ 1311518 h 3408812"/>
                  <a:gd name="T30" fmla="*/ 7144537 w 7245131"/>
                  <a:gd name="T31" fmla="*/ 1719180 h 3408812"/>
                  <a:gd name="T32" fmla="*/ 7201685 w 7245131"/>
                  <a:gd name="T33" fmla="*/ 2083929 h 3408812"/>
                  <a:gd name="T34" fmla="*/ 7068340 w 7245131"/>
                  <a:gd name="T35" fmla="*/ 2513046 h 3408812"/>
                  <a:gd name="T36" fmla="*/ 7239784 w 7245131"/>
                  <a:gd name="T37" fmla="*/ 2791973 h 3408812"/>
                  <a:gd name="T38" fmla="*/ 7239784 w 7245131"/>
                  <a:gd name="T39" fmla="*/ 3306913 h 3408812"/>
                  <a:gd name="T40" fmla="*/ 7182636 w 7245131"/>
                  <a:gd name="T41" fmla="*/ 3650207 h 3408812"/>
                  <a:gd name="T42" fmla="*/ 7244904 w 7245131"/>
                  <a:gd name="T43" fmla="*/ 3839317 h 3408812"/>
                  <a:gd name="T44" fmla="*/ 6550436 w 7245131"/>
                  <a:gd name="T45" fmla="*/ 3714702 h 3408812"/>
                  <a:gd name="T46" fmla="*/ 6207547 w 7245131"/>
                  <a:gd name="T47" fmla="*/ 3736158 h 3408812"/>
                  <a:gd name="T48" fmla="*/ 5559867 w 7245131"/>
                  <a:gd name="T49" fmla="*/ 3757614 h 3408812"/>
                  <a:gd name="T50" fmla="*/ 5140780 w 7245131"/>
                  <a:gd name="T51" fmla="*/ 3800525 h 3408812"/>
                  <a:gd name="T52" fmla="*/ 4645495 w 7245131"/>
                  <a:gd name="T53" fmla="*/ 3779069 h 3408812"/>
                  <a:gd name="T54" fmla="*/ 4054964 w 7245131"/>
                  <a:gd name="T55" fmla="*/ 3779069 h 3408812"/>
                  <a:gd name="T56" fmla="*/ 3689629 w 7245131"/>
                  <a:gd name="T57" fmla="*/ 3837195 h 3408812"/>
                  <a:gd name="T58" fmla="*/ 3110197 w 7245131"/>
                  <a:gd name="T59" fmla="*/ 3824510 h 3408812"/>
                  <a:gd name="T60" fmla="*/ 2702456 w 7245131"/>
                  <a:gd name="T61" fmla="*/ 3757614 h 3408812"/>
                  <a:gd name="T62" fmla="*/ 2400564 w 7245131"/>
                  <a:gd name="T63" fmla="*/ 3839317 h 3408812"/>
                  <a:gd name="T64" fmla="*/ 949911 w 7245131"/>
                  <a:gd name="T65" fmla="*/ 3779069 h 3408812"/>
                  <a:gd name="T66" fmla="*/ 187935 w 7245131"/>
                  <a:gd name="T67" fmla="*/ 3821981 h 3408812"/>
                  <a:gd name="T68" fmla="*/ 16651 w 7245131"/>
                  <a:gd name="T69" fmla="*/ 3838985 h 3408812"/>
                  <a:gd name="T70" fmla="*/ 96448 w 7245131"/>
                  <a:gd name="T71" fmla="*/ 3522736 h 3408812"/>
                  <a:gd name="T72" fmla="*/ 0 w 7245131"/>
                  <a:gd name="T73" fmla="*/ 2988713 h 3408812"/>
                  <a:gd name="T74" fmla="*/ 172646 w 7245131"/>
                  <a:gd name="T75" fmla="*/ 2879060 h 3408812"/>
                  <a:gd name="T76" fmla="*/ 153596 w 7245131"/>
                  <a:gd name="T77" fmla="*/ 2685957 h 3408812"/>
                  <a:gd name="T78" fmla="*/ 1201 w 7245131"/>
                  <a:gd name="T79" fmla="*/ 2449943 h 3408812"/>
                  <a:gd name="T80" fmla="*/ 96448 w 7245131"/>
                  <a:gd name="T81" fmla="*/ 2020825 h 3408812"/>
                  <a:gd name="T82" fmla="*/ 0 w 7245131"/>
                  <a:gd name="T83" fmla="*/ 1824788 h 3408812"/>
                  <a:gd name="T84" fmla="*/ 39300 w 7245131"/>
                  <a:gd name="T85" fmla="*/ 1291326 h 3408812"/>
                  <a:gd name="T86" fmla="*/ 0 w 7245131"/>
                  <a:gd name="T87" fmla="*/ 0 h 34088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45131" h="3408812">
                    <a:moveTo>
                      <a:pt x="0" y="0"/>
                    </a:moveTo>
                    <a:lnTo>
                      <a:pt x="861412" y="0"/>
                    </a:lnTo>
                    <a:lnTo>
                      <a:pt x="863073" y="3291"/>
                    </a:lnTo>
                    <a:lnTo>
                      <a:pt x="864719" y="0"/>
                    </a:lnTo>
                    <a:lnTo>
                      <a:pt x="944475" y="0"/>
                    </a:lnTo>
                    <a:lnTo>
                      <a:pt x="1033664" y="25979"/>
                    </a:lnTo>
                    <a:cubicBezTo>
                      <a:pt x="1103228" y="46242"/>
                      <a:pt x="1173078" y="65292"/>
                      <a:pt x="1244073" y="79491"/>
                    </a:cubicBezTo>
                    <a:cubicBezTo>
                      <a:pt x="1280008" y="86678"/>
                      <a:pt x="1333468" y="33410"/>
                      <a:pt x="1358373" y="22341"/>
                    </a:cubicBezTo>
                    <a:cubicBezTo>
                      <a:pt x="1367548" y="18263"/>
                      <a:pt x="1379279" y="13843"/>
                      <a:pt x="1391715" y="9507"/>
                    </a:cubicBezTo>
                    <a:lnTo>
                      <a:pt x="1420677" y="0"/>
                    </a:lnTo>
                    <a:lnTo>
                      <a:pt x="1889061" y="0"/>
                    </a:lnTo>
                    <a:lnTo>
                      <a:pt x="1929873" y="3291"/>
                    </a:lnTo>
                    <a:cubicBezTo>
                      <a:pt x="1952628" y="5819"/>
                      <a:pt x="1966545" y="31152"/>
                      <a:pt x="1987023" y="41391"/>
                    </a:cubicBezTo>
                    <a:cubicBezTo>
                      <a:pt x="2004984" y="50371"/>
                      <a:pt x="2024315" y="57462"/>
                      <a:pt x="2044173" y="60441"/>
                    </a:cubicBezTo>
                    <a:cubicBezTo>
                      <a:pt x="2311999" y="100615"/>
                      <a:pt x="2406696" y="100958"/>
                      <a:pt x="2672823" y="117591"/>
                    </a:cubicBezTo>
                    <a:cubicBezTo>
                      <a:pt x="2749023" y="111241"/>
                      <a:pt x="2827748" y="119006"/>
                      <a:pt x="2901423" y="98541"/>
                    </a:cubicBezTo>
                    <a:cubicBezTo>
                      <a:pt x="2945543" y="86285"/>
                      <a:pt x="2972282" y="36821"/>
                      <a:pt x="3015723" y="22341"/>
                    </a:cubicBezTo>
                    <a:lnTo>
                      <a:pt x="3072873" y="3291"/>
                    </a:lnTo>
                    <a:lnTo>
                      <a:pt x="3074843" y="0"/>
                    </a:lnTo>
                    <a:lnTo>
                      <a:pt x="4296332" y="0"/>
                    </a:lnTo>
                    <a:lnTo>
                      <a:pt x="4308272" y="8073"/>
                    </a:lnTo>
                    <a:cubicBezTo>
                      <a:pt x="4368319" y="49048"/>
                      <a:pt x="4292937" y="-3328"/>
                      <a:pt x="4501623" y="41391"/>
                    </a:cubicBezTo>
                    <a:cubicBezTo>
                      <a:pt x="4535060" y="48556"/>
                      <a:pt x="4565123" y="66791"/>
                      <a:pt x="4596873" y="79491"/>
                    </a:cubicBezTo>
                    <a:cubicBezTo>
                      <a:pt x="4609573" y="98541"/>
                      <a:pt x="4615923" y="123941"/>
                      <a:pt x="4634973" y="136641"/>
                    </a:cubicBezTo>
                    <a:cubicBezTo>
                      <a:pt x="4691809" y="174532"/>
                      <a:pt x="4769197" y="146020"/>
                      <a:pt x="4825473" y="136641"/>
                    </a:cubicBezTo>
                    <a:cubicBezTo>
                      <a:pt x="4844523" y="123941"/>
                      <a:pt x="4866434" y="114730"/>
                      <a:pt x="4882623" y="98541"/>
                    </a:cubicBezTo>
                    <a:cubicBezTo>
                      <a:pt x="4898812" y="82352"/>
                      <a:pt x="4902845" y="55694"/>
                      <a:pt x="4920723" y="41391"/>
                    </a:cubicBezTo>
                    <a:cubicBezTo>
                      <a:pt x="4936403" y="28847"/>
                      <a:pt x="4958823" y="28691"/>
                      <a:pt x="4977873" y="22341"/>
                    </a:cubicBezTo>
                    <a:cubicBezTo>
                      <a:pt x="5136623" y="28691"/>
                      <a:pt x="5295650" y="30071"/>
                      <a:pt x="5454123" y="41391"/>
                    </a:cubicBezTo>
                    <a:cubicBezTo>
                      <a:pt x="5474152" y="42822"/>
                      <a:pt x="5493312" y="51461"/>
                      <a:pt x="5511273" y="60441"/>
                    </a:cubicBezTo>
                    <a:cubicBezTo>
                      <a:pt x="5531751" y="70680"/>
                      <a:pt x="5549373" y="85841"/>
                      <a:pt x="5568423" y="98541"/>
                    </a:cubicBezTo>
                    <a:cubicBezTo>
                      <a:pt x="5619223" y="92191"/>
                      <a:pt x="5671156" y="91908"/>
                      <a:pt x="5720823" y="79491"/>
                    </a:cubicBezTo>
                    <a:cubicBezTo>
                      <a:pt x="5968660" y="17532"/>
                      <a:pt x="5661417" y="60892"/>
                      <a:pt x="5854173" y="22341"/>
                    </a:cubicBezTo>
                    <a:cubicBezTo>
                      <a:pt x="5886186" y="15939"/>
                      <a:pt x="5914295" y="10510"/>
                      <a:pt x="5939540" y="5880"/>
                    </a:cubicBezTo>
                    <a:lnTo>
                      <a:pt x="5973877" y="0"/>
                    </a:lnTo>
                    <a:lnTo>
                      <a:pt x="6693596" y="0"/>
                    </a:lnTo>
                    <a:lnTo>
                      <a:pt x="6711423" y="3291"/>
                    </a:lnTo>
                    <a:cubicBezTo>
                      <a:pt x="6750555" y="12322"/>
                      <a:pt x="6785640" y="38886"/>
                      <a:pt x="6825723" y="41391"/>
                    </a:cubicBezTo>
                    <a:lnTo>
                      <a:pt x="7130523" y="60441"/>
                    </a:lnTo>
                    <a:cubicBezTo>
                      <a:pt x="7203032" y="84611"/>
                      <a:pt x="7221761" y="96105"/>
                      <a:pt x="7239193" y="98191"/>
                    </a:cubicBezTo>
                    <a:lnTo>
                      <a:pt x="7245131" y="97532"/>
                    </a:lnTo>
                    <a:lnTo>
                      <a:pt x="7245131" y="116707"/>
                    </a:lnTo>
                    <a:lnTo>
                      <a:pt x="7245131" y="1034797"/>
                    </a:lnTo>
                    <a:lnTo>
                      <a:pt x="7240011" y="1050157"/>
                    </a:lnTo>
                    <a:cubicBezTo>
                      <a:pt x="7166153" y="1197873"/>
                      <a:pt x="7230744" y="1020809"/>
                      <a:pt x="7182861" y="1164457"/>
                    </a:cubicBezTo>
                    <a:cubicBezTo>
                      <a:pt x="7176511" y="1227957"/>
                      <a:pt x="7175572" y="1292233"/>
                      <a:pt x="7163811" y="1354957"/>
                    </a:cubicBezTo>
                    <a:cubicBezTo>
                      <a:pt x="7156410" y="1394430"/>
                      <a:pt x="7125711" y="1469257"/>
                      <a:pt x="7125711" y="1469257"/>
                    </a:cubicBezTo>
                    <a:cubicBezTo>
                      <a:pt x="7132061" y="1488307"/>
                      <a:pt x="7139477" y="1507034"/>
                      <a:pt x="7144761" y="1526407"/>
                    </a:cubicBezTo>
                    <a:cubicBezTo>
                      <a:pt x="7158539" y="1576925"/>
                      <a:pt x="7166302" y="1629131"/>
                      <a:pt x="7182861" y="1678807"/>
                    </a:cubicBezTo>
                    <a:lnTo>
                      <a:pt x="7220961" y="1793107"/>
                    </a:lnTo>
                    <a:cubicBezTo>
                      <a:pt x="7214611" y="1812157"/>
                      <a:pt x="7214455" y="1834577"/>
                      <a:pt x="7201911" y="1850257"/>
                    </a:cubicBezTo>
                    <a:cubicBezTo>
                      <a:pt x="7187608" y="1868135"/>
                      <a:pt x="7162144" y="1873457"/>
                      <a:pt x="7144761" y="1888357"/>
                    </a:cubicBezTo>
                    <a:cubicBezTo>
                      <a:pt x="7117488" y="1911734"/>
                      <a:pt x="7093961" y="1939157"/>
                      <a:pt x="7068561" y="1964557"/>
                    </a:cubicBezTo>
                    <a:cubicBezTo>
                      <a:pt x="7032267" y="2073439"/>
                      <a:pt x="7030454" y="2053425"/>
                      <a:pt x="7068561" y="2231257"/>
                    </a:cubicBezTo>
                    <a:cubicBezTo>
                      <a:pt x="7073358" y="2253644"/>
                      <a:pt x="7093353" y="2269776"/>
                      <a:pt x="7106661" y="2288407"/>
                    </a:cubicBezTo>
                    <a:cubicBezTo>
                      <a:pt x="7125115" y="2314243"/>
                      <a:pt x="7145604" y="2338596"/>
                      <a:pt x="7163811" y="2364607"/>
                    </a:cubicBezTo>
                    <a:cubicBezTo>
                      <a:pt x="7190070" y="2402120"/>
                      <a:pt x="7214611" y="2440807"/>
                      <a:pt x="7240011" y="2478907"/>
                    </a:cubicBezTo>
                    <a:lnTo>
                      <a:pt x="7245131" y="2486587"/>
                    </a:lnTo>
                    <a:lnTo>
                      <a:pt x="7245131" y="2921644"/>
                    </a:lnTo>
                    <a:lnTo>
                      <a:pt x="7240011" y="2936107"/>
                    </a:lnTo>
                    <a:cubicBezTo>
                      <a:pt x="7229772" y="2956585"/>
                      <a:pt x="7214611" y="2974207"/>
                      <a:pt x="7201911" y="2993257"/>
                    </a:cubicBezTo>
                    <a:cubicBezTo>
                      <a:pt x="7189211" y="3044057"/>
                      <a:pt x="7153542" y="3094310"/>
                      <a:pt x="7163811" y="3145657"/>
                    </a:cubicBezTo>
                    <a:cubicBezTo>
                      <a:pt x="7170161" y="3177407"/>
                      <a:pt x="7169463" y="3211430"/>
                      <a:pt x="7182861" y="3240907"/>
                    </a:cubicBezTo>
                    <a:cubicBezTo>
                      <a:pt x="7195813" y="3269401"/>
                      <a:pt x="7216364" y="3301608"/>
                      <a:pt x="7240071" y="3332020"/>
                    </a:cubicBezTo>
                    <a:lnTo>
                      <a:pt x="7245131" y="3337921"/>
                    </a:lnTo>
                    <a:lnTo>
                      <a:pt x="7245131" y="3408812"/>
                    </a:lnTo>
                    <a:lnTo>
                      <a:pt x="6643452" y="3408812"/>
                    </a:lnTo>
                    <a:lnTo>
                      <a:pt x="6607791" y="3355320"/>
                    </a:lnTo>
                    <a:cubicBezTo>
                      <a:pt x="6590544" y="3334624"/>
                      <a:pt x="6569691" y="3317220"/>
                      <a:pt x="6550641" y="3298170"/>
                    </a:cubicBezTo>
                    <a:cubicBezTo>
                      <a:pt x="6340791" y="3245707"/>
                      <a:pt x="6586414" y="3281698"/>
                      <a:pt x="6436341" y="3336270"/>
                    </a:cubicBezTo>
                    <a:cubicBezTo>
                      <a:pt x="6382301" y="3355921"/>
                      <a:pt x="6322041" y="3348970"/>
                      <a:pt x="6264891" y="3355320"/>
                    </a:cubicBezTo>
                    <a:cubicBezTo>
                      <a:pt x="6245841" y="3342620"/>
                      <a:pt x="6228219" y="3327459"/>
                      <a:pt x="6207741" y="3317220"/>
                    </a:cubicBezTo>
                    <a:cubicBezTo>
                      <a:pt x="6133477" y="3280088"/>
                      <a:pt x="5959545" y="3276616"/>
                      <a:pt x="5921991" y="3279120"/>
                    </a:cubicBezTo>
                    <a:cubicBezTo>
                      <a:pt x="5899146" y="3280643"/>
                      <a:pt x="5883891" y="3304520"/>
                      <a:pt x="5864841" y="3317220"/>
                    </a:cubicBezTo>
                    <a:lnTo>
                      <a:pt x="5560041" y="3336270"/>
                    </a:lnTo>
                    <a:cubicBezTo>
                      <a:pt x="5519958" y="3338775"/>
                      <a:pt x="5485355" y="3367768"/>
                      <a:pt x="5445741" y="3374370"/>
                    </a:cubicBezTo>
                    <a:cubicBezTo>
                      <a:pt x="5370317" y="3386941"/>
                      <a:pt x="5293341" y="3387070"/>
                      <a:pt x="5217141" y="3393420"/>
                    </a:cubicBezTo>
                    <a:cubicBezTo>
                      <a:pt x="5191741" y="3387070"/>
                      <a:pt x="5166499" y="3380050"/>
                      <a:pt x="5140941" y="3374370"/>
                    </a:cubicBezTo>
                    <a:cubicBezTo>
                      <a:pt x="4923279" y="3326001"/>
                      <a:pt x="5155327" y="3382729"/>
                      <a:pt x="4969491" y="3336270"/>
                    </a:cubicBezTo>
                    <a:cubicBezTo>
                      <a:pt x="4880591" y="3329920"/>
                      <a:pt x="4791764" y="3311986"/>
                      <a:pt x="4702791" y="3317220"/>
                    </a:cubicBezTo>
                    <a:cubicBezTo>
                      <a:pt x="4679935" y="3318564"/>
                      <a:pt x="4667361" y="3348080"/>
                      <a:pt x="4645641" y="3355320"/>
                    </a:cubicBezTo>
                    <a:cubicBezTo>
                      <a:pt x="4608998" y="3367534"/>
                      <a:pt x="4569441" y="3368020"/>
                      <a:pt x="4531341" y="3374370"/>
                    </a:cubicBezTo>
                    <a:lnTo>
                      <a:pt x="4112241" y="3393420"/>
                    </a:lnTo>
                    <a:cubicBezTo>
                      <a:pt x="4089364" y="3392505"/>
                      <a:pt x="4077542" y="3359810"/>
                      <a:pt x="4055091" y="3355320"/>
                    </a:cubicBezTo>
                    <a:cubicBezTo>
                      <a:pt x="3980112" y="3340324"/>
                      <a:pt x="3902691" y="3342620"/>
                      <a:pt x="3826491" y="3336270"/>
                    </a:cubicBezTo>
                    <a:cubicBezTo>
                      <a:pt x="3794741" y="3348970"/>
                      <a:pt x="3761827" y="3359077"/>
                      <a:pt x="3731241" y="3374370"/>
                    </a:cubicBezTo>
                    <a:cubicBezTo>
                      <a:pt x="3715883" y="3382050"/>
                      <a:pt x="3704220" y="3398269"/>
                      <a:pt x="3689745" y="3406928"/>
                    </a:cubicBezTo>
                    <a:lnTo>
                      <a:pt x="3684423" y="3408812"/>
                    </a:lnTo>
                    <a:lnTo>
                      <a:pt x="3134075" y="3408812"/>
                    </a:lnTo>
                    <a:lnTo>
                      <a:pt x="3110294" y="3395665"/>
                    </a:lnTo>
                    <a:cubicBezTo>
                      <a:pt x="3056296" y="3361754"/>
                      <a:pt x="3106853" y="3362072"/>
                      <a:pt x="2969241" y="3336270"/>
                    </a:cubicBezTo>
                    <a:cubicBezTo>
                      <a:pt x="2906517" y="3324509"/>
                      <a:pt x="2842241" y="3323570"/>
                      <a:pt x="2778741" y="3317220"/>
                    </a:cubicBezTo>
                    <a:lnTo>
                      <a:pt x="2702541" y="3336270"/>
                    </a:lnTo>
                    <a:cubicBezTo>
                      <a:pt x="2651741" y="3348970"/>
                      <a:pt x="2600659" y="3360592"/>
                      <a:pt x="2550141" y="3374370"/>
                    </a:cubicBezTo>
                    <a:cubicBezTo>
                      <a:pt x="2530768" y="3379654"/>
                      <a:pt x="2512593" y="3389064"/>
                      <a:pt x="2492991" y="3393420"/>
                    </a:cubicBezTo>
                    <a:lnTo>
                      <a:pt x="2400639" y="3408812"/>
                    </a:lnTo>
                    <a:lnTo>
                      <a:pt x="1015784" y="3408812"/>
                    </a:lnTo>
                    <a:lnTo>
                      <a:pt x="1004964" y="3400688"/>
                    </a:lnTo>
                    <a:cubicBezTo>
                      <a:pt x="987105" y="3384775"/>
                      <a:pt x="969955" y="3366439"/>
                      <a:pt x="949941" y="3355320"/>
                    </a:cubicBezTo>
                    <a:cubicBezTo>
                      <a:pt x="932388" y="3345568"/>
                      <a:pt x="912598" y="3332969"/>
                      <a:pt x="892791" y="3336270"/>
                    </a:cubicBezTo>
                    <a:cubicBezTo>
                      <a:pt x="870207" y="3340034"/>
                      <a:pt x="858461" y="3372520"/>
                      <a:pt x="835641" y="3374370"/>
                    </a:cubicBezTo>
                    <a:cubicBezTo>
                      <a:pt x="620354" y="3391826"/>
                      <a:pt x="403841" y="3387070"/>
                      <a:pt x="187941" y="3393420"/>
                    </a:cubicBezTo>
                    <a:lnTo>
                      <a:pt x="218725" y="3408812"/>
                    </a:lnTo>
                    <a:lnTo>
                      <a:pt x="16442" y="3408812"/>
                    </a:lnTo>
                    <a:lnTo>
                      <a:pt x="16652" y="3408517"/>
                    </a:lnTo>
                    <a:cubicBezTo>
                      <a:pt x="23282" y="3399069"/>
                      <a:pt x="30773" y="3388171"/>
                      <a:pt x="39301" y="3375379"/>
                    </a:cubicBezTo>
                    <a:cubicBezTo>
                      <a:pt x="64701" y="3362679"/>
                      <a:pt x="98995" y="3360387"/>
                      <a:pt x="115501" y="3337279"/>
                    </a:cubicBezTo>
                    <a:cubicBezTo>
                      <a:pt x="164458" y="3268740"/>
                      <a:pt x="117465" y="3190770"/>
                      <a:pt x="96451" y="3127729"/>
                    </a:cubicBezTo>
                    <a:cubicBezTo>
                      <a:pt x="64701" y="3121379"/>
                      <a:pt x="32809" y="3115703"/>
                      <a:pt x="1201" y="3108679"/>
                    </a:cubicBezTo>
                    <a:lnTo>
                      <a:pt x="0" y="3108514"/>
                    </a:lnTo>
                    <a:lnTo>
                      <a:pt x="0" y="2653587"/>
                    </a:lnTo>
                    <a:lnTo>
                      <a:pt x="18193" y="2637287"/>
                    </a:lnTo>
                    <a:cubicBezTo>
                      <a:pt x="48044" y="2613292"/>
                      <a:pt x="20165" y="2656971"/>
                      <a:pt x="96451" y="2613379"/>
                    </a:cubicBezTo>
                    <a:cubicBezTo>
                      <a:pt x="124018" y="2597627"/>
                      <a:pt x="147251" y="2575279"/>
                      <a:pt x="172651" y="2556229"/>
                    </a:cubicBezTo>
                    <a:cubicBezTo>
                      <a:pt x="210299" y="2543680"/>
                      <a:pt x="260094" y="2532651"/>
                      <a:pt x="286951" y="2499079"/>
                    </a:cubicBezTo>
                    <a:cubicBezTo>
                      <a:pt x="299495" y="2483399"/>
                      <a:pt x="299651" y="2460979"/>
                      <a:pt x="306001" y="2441929"/>
                    </a:cubicBezTo>
                    <a:cubicBezTo>
                      <a:pt x="243162" y="2420983"/>
                      <a:pt x="221938" y="2415151"/>
                      <a:pt x="153601" y="2384779"/>
                    </a:cubicBezTo>
                    <a:cubicBezTo>
                      <a:pt x="127651" y="2373245"/>
                      <a:pt x="103503" y="2357866"/>
                      <a:pt x="77401" y="2346679"/>
                    </a:cubicBezTo>
                    <a:cubicBezTo>
                      <a:pt x="58944" y="2338769"/>
                      <a:pt x="28406" y="2345979"/>
                      <a:pt x="20251" y="2327629"/>
                    </a:cubicBezTo>
                    <a:cubicBezTo>
                      <a:pt x="-541" y="2280846"/>
                      <a:pt x="7551" y="2226029"/>
                      <a:pt x="1201" y="2175229"/>
                    </a:cubicBezTo>
                    <a:cubicBezTo>
                      <a:pt x="20251" y="2156179"/>
                      <a:pt x="43407" y="2140495"/>
                      <a:pt x="58351" y="2118079"/>
                    </a:cubicBezTo>
                    <a:cubicBezTo>
                      <a:pt x="69490" y="2101371"/>
                      <a:pt x="75055" y="2080872"/>
                      <a:pt x="77401" y="2060929"/>
                    </a:cubicBezTo>
                    <a:cubicBezTo>
                      <a:pt x="87815" y="1972413"/>
                      <a:pt x="90101" y="1883129"/>
                      <a:pt x="96451" y="1794229"/>
                    </a:cubicBezTo>
                    <a:cubicBezTo>
                      <a:pt x="80905" y="1747590"/>
                      <a:pt x="68726" y="1702074"/>
                      <a:pt x="39301" y="1660879"/>
                    </a:cubicBezTo>
                    <a:cubicBezTo>
                      <a:pt x="31472" y="1649918"/>
                      <a:pt x="21947" y="1640393"/>
                      <a:pt x="11998" y="1631227"/>
                    </a:cubicBezTo>
                    <a:lnTo>
                      <a:pt x="0" y="1620173"/>
                    </a:lnTo>
                    <a:lnTo>
                      <a:pt x="0" y="1162856"/>
                    </a:lnTo>
                    <a:lnTo>
                      <a:pt x="17311" y="1160215"/>
                    </a:lnTo>
                    <a:cubicBezTo>
                      <a:pt x="29303" y="1159085"/>
                      <a:pt x="39100" y="1156567"/>
                      <a:pt x="39301" y="1146529"/>
                    </a:cubicBezTo>
                    <a:cubicBezTo>
                      <a:pt x="45528" y="835182"/>
                      <a:pt x="13901" y="524229"/>
                      <a:pt x="1201" y="213079"/>
                    </a:cubicBezTo>
                    <a:lnTo>
                      <a:pt x="0" y="225673"/>
                    </a:lnTo>
                    <a:lnTo>
                      <a:pt x="0" y="0"/>
                    </a:lnTo>
                    <a:close/>
                  </a:path>
                </a:pathLst>
              </a:custGeom>
              <a:blipFill dpi="0" rotWithShape="1">
                <a:blip r:embed="rId3"/>
                <a:srcRect/>
                <a:tile tx="0" ty="0" sx="100000" sy="100000" flip="none" algn="tl"/>
              </a:blipFill>
              <a:ln w="9525">
                <a:noFill/>
                <a:round/>
                <a:headEnd/>
                <a:tailEnd/>
              </a:ln>
              <a:effectLst>
                <a:outerShdw sx="98000" sy="98000" algn="ctr" rotWithShape="0">
                  <a:schemeClr val="tx1">
                    <a:alpha val="39000"/>
                  </a:schemeClr>
                </a:outerShdw>
              </a:effectLst>
            </p:spPr>
            <p:txBody>
              <a:bodyPr/>
              <a:lstStyle/>
              <a:p>
                <a:pPr>
                  <a:defRPr/>
                </a:pPr>
                <a:endParaRPr lang="zh-CN" altLang="en-US" dirty="0"/>
              </a:p>
            </p:txBody>
          </p:sp>
          <p:pic>
            <p:nvPicPr>
              <p:cNvPr id="19477" name="组合 49">
                <a:extLst>
                  <a:ext uri="{FF2B5EF4-FFF2-40B4-BE49-F238E27FC236}">
                    <a16:creationId xmlns:a16="http://schemas.microsoft.com/office/drawing/2014/main" id="{EE03BDF3-26BC-D472-9DD7-ACF36818044E}"/>
                  </a:ext>
                </a:extLst>
              </p:cNvPr>
              <p:cNvPicPr>
                <a:picLocks noChangeArrowheads="1"/>
              </p:cNvPicPr>
              <p:nvPr/>
            </p:nvPicPr>
            <p:blipFill>
              <a:blip r:embed="rId4"/>
              <a:srcRect/>
              <a:stretch>
                <a:fillRect/>
              </a:stretch>
            </p:blipFill>
            <p:spPr bwMode="auto">
              <a:xfrm>
                <a:off x="4833369" y="972415"/>
                <a:ext cx="3322116" cy="2687744"/>
              </a:xfrm>
              <a:prstGeom prst="rect">
                <a:avLst/>
              </a:prstGeom>
              <a:noFill/>
              <a:ln w="9525">
                <a:noFill/>
                <a:miter lim="800000"/>
                <a:headEnd/>
                <a:tailEnd/>
              </a:ln>
            </p:spPr>
          </p:pic>
        </p:grpSp>
        <p:pic>
          <p:nvPicPr>
            <p:cNvPr id="19474" name="图片 353">
              <a:extLst>
                <a:ext uri="{FF2B5EF4-FFF2-40B4-BE49-F238E27FC236}">
                  <a16:creationId xmlns:a16="http://schemas.microsoft.com/office/drawing/2014/main" id="{D08848D8-F7FB-3064-15D0-B5011FE86EF7}"/>
                </a:ext>
              </a:extLst>
            </p:cNvPr>
            <p:cNvPicPr>
              <a:picLocks noChangeAspect="1" noChangeArrowheads="1"/>
            </p:cNvPicPr>
            <p:nvPr/>
          </p:nvPicPr>
          <p:blipFill>
            <a:blip r:embed="rId5"/>
            <a:srcRect b="-464"/>
            <a:stretch>
              <a:fillRect/>
            </a:stretch>
          </p:blipFill>
          <p:spPr bwMode="auto">
            <a:xfrm rot="19170724" flipH="1">
              <a:off x="29941" y="2117046"/>
              <a:ext cx="2206287" cy="1779303"/>
            </a:xfrm>
            <a:prstGeom prst="rect">
              <a:avLst/>
            </a:prstGeom>
            <a:noFill/>
            <a:ln w="9525">
              <a:noFill/>
              <a:miter lim="800000"/>
              <a:headEnd/>
              <a:tailEnd/>
            </a:ln>
          </p:spPr>
        </p:pic>
        <p:sp>
          <p:nvSpPr>
            <p:cNvPr id="19475" name="Freeform 5">
              <a:extLst>
                <a:ext uri="{FF2B5EF4-FFF2-40B4-BE49-F238E27FC236}">
                  <a16:creationId xmlns:a16="http://schemas.microsoft.com/office/drawing/2014/main" id="{3A8825D3-1820-CE77-5270-2B68B8964DF5}"/>
                </a:ext>
              </a:extLst>
            </p:cNvPr>
            <p:cNvSpPr>
              <a:spLocks noEditPoints="1" noChangeArrowheads="1"/>
            </p:cNvSpPr>
            <p:nvPr/>
          </p:nvSpPr>
          <p:spPr bwMode="auto">
            <a:xfrm>
              <a:off x="1339721" y="194793"/>
              <a:ext cx="1701800" cy="1593850"/>
            </a:xfrm>
            <a:custGeom>
              <a:avLst/>
              <a:gdLst>
                <a:gd name="T0" fmla="*/ 2147483647 w 184"/>
                <a:gd name="T1" fmla="*/ 2147483647 h 172"/>
                <a:gd name="T2" fmla="*/ 2147483647 w 184"/>
                <a:gd name="T3" fmla="*/ 2147483647 h 172"/>
                <a:gd name="T4" fmla="*/ 2147483647 w 184"/>
                <a:gd name="T5" fmla="*/ 1717382611 h 172"/>
                <a:gd name="T6" fmla="*/ 2147483647 w 184"/>
                <a:gd name="T7" fmla="*/ 1717382611 h 172"/>
                <a:gd name="T8" fmla="*/ 2147483647 w 184"/>
                <a:gd name="T9" fmla="*/ 1974993159 h 172"/>
                <a:gd name="T10" fmla="*/ 2147483647 w 184"/>
                <a:gd name="T11" fmla="*/ 2147483647 h 172"/>
                <a:gd name="T12" fmla="*/ 2147483647 w 184"/>
                <a:gd name="T13" fmla="*/ 2147483647 h 172"/>
                <a:gd name="T14" fmla="*/ 2147483647 w 184"/>
                <a:gd name="T15" fmla="*/ 2147483647 h 172"/>
                <a:gd name="T16" fmla="*/ 2147483647 w 184"/>
                <a:gd name="T17" fmla="*/ 2147483647 h 172"/>
                <a:gd name="T18" fmla="*/ 2147483647 w 184"/>
                <a:gd name="T19" fmla="*/ 2147483647 h 172"/>
                <a:gd name="T20" fmla="*/ 2147483647 w 184"/>
                <a:gd name="T21" fmla="*/ 2147483647 h 172"/>
                <a:gd name="T22" fmla="*/ 2147483647 w 184"/>
                <a:gd name="T23" fmla="*/ 2147483647 h 172"/>
                <a:gd name="T24" fmla="*/ 2147483647 w 184"/>
                <a:gd name="T25" fmla="*/ 2147483647 h 172"/>
                <a:gd name="T26" fmla="*/ 2147483647 w 184"/>
                <a:gd name="T27" fmla="*/ 2147483647 h 172"/>
                <a:gd name="T28" fmla="*/ 2147483647 w 184"/>
                <a:gd name="T29" fmla="*/ 2147483647 h 172"/>
                <a:gd name="T30" fmla="*/ 2147483647 w 184"/>
                <a:gd name="T31" fmla="*/ 2147483647 h 172"/>
                <a:gd name="T32" fmla="*/ 2147483647 w 184"/>
                <a:gd name="T33" fmla="*/ 2147483647 h 172"/>
                <a:gd name="T34" fmla="*/ 2147483647 w 184"/>
                <a:gd name="T35" fmla="*/ 2147483647 h 172"/>
                <a:gd name="T36" fmla="*/ 2147483647 w 184"/>
                <a:gd name="T37" fmla="*/ 2147483647 h 172"/>
                <a:gd name="T38" fmla="*/ 2147483647 w 184"/>
                <a:gd name="T39" fmla="*/ 2147483647 h 172"/>
                <a:gd name="T40" fmla="*/ 2147483647 w 184"/>
                <a:gd name="T41" fmla="*/ 2147483647 h 172"/>
                <a:gd name="T42" fmla="*/ 2147483647 w 184"/>
                <a:gd name="T43" fmla="*/ 2147483647 h 172"/>
                <a:gd name="T44" fmla="*/ 2147483647 w 184"/>
                <a:gd name="T45" fmla="*/ 2147483647 h 172"/>
                <a:gd name="T46" fmla="*/ 2147483647 w 184"/>
                <a:gd name="T47" fmla="*/ 2147483647 h 172"/>
                <a:gd name="T48" fmla="*/ 2147483647 w 184"/>
                <a:gd name="T49" fmla="*/ 2147483647 h 172"/>
                <a:gd name="T50" fmla="*/ 2147483647 w 184"/>
                <a:gd name="T51" fmla="*/ 2147483647 h 172"/>
                <a:gd name="T52" fmla="*/ 2147483647 w 184"/>
                <a:gd name="T53" fmla="*/ 2147483647 h 172"/>
                <a:gd name="T54" fmla="*/ 2147483647 w 184"/>
                <a:gd name="T55" fmla="*/ 2147483647 h 172"/>
                <a:gd name="T56" fmla="*/ 2147483647 w 184"/>
                <a:gd name="T57" fmla="*/ 2147483647 h 172"/>
                <a:gd name="T58" fmla="*/ 513249906 w 184"/>
                <a:gd name="T59" fmla="*/ 2147483647 h 172"/>
                <a:gd name="T60" fmla="*/ 2147483647 w 184"/>
                <a:gd name="T61" fmla="*/ 2147483647 h 172"/>
                <a:gd name="T62" fmla="*/ 2147483647 w 184"/>
                <a:gd name="T63" fmla="*/ 2147483647 h 172"/>
                <a:gd name="T64" fmla="*/ 2147483647 w 184"/>
                <a:gd name="T65" fmla="*/ 2147483647 h 172"/>
                <a:gd name="T66" fmla="*/ 2147483647 w 184"/>
                <a:gd name="T67" fmla="*/ 2147483647 h 172"/>
                <a:gd name="T68" fmla="*/ 2147483647 w 184"/>
                <a:gd name="T69" fmla="*/ 2147483647 h 172"/>
                <a:gd name="T70" fmla="*/ 2147483647 w 184"/>
                <a:gd name="T71" fmla="*/ 2147483647 h 172"/>
                <a:gd name="T72" fmla="*/ 2147483647 w 184"/>
                <a:gd name="T73" fmla="*/ 2147483647 h 172"/>
                <a:gd name="T74" fmla="*/ 2147483647 w 184"/>
                <a:gd name="T75" fmla="*/ 2147483647 h 172"/>
                <a:gd name="T76" fmla="*/ 2147483647 w 184"/>
                <a:gd name="T77" fmla="*/ 2147483647 h 172"/>
                <a:gd name="T78" fmla="*/ 2147483647 w 184"/>
                <a:gd name="T79" fmla="*/ 2147483647 h 172"/>
                <a:gd name="T80" fmla="*/ 2147483647 w 184"/>
                <a:gd name="T81" fmla="*/ 2147483647 h 172"/>
                <a:gd name="T82" fmla="*/ 2147483647 w 184"/>
                <a:gd name="T83" fmla="*/ 2147483647 h 172"/>
                <a:gd name="T84" fmla="*/ 2147483647 w 184"/>
                <a:gd name="T85" fmla="*/ 2147483647 h 172"/>
                <a:gd name="T86" fmla="*/ 2147483647 w 184"/>
                <a:gd name="T87" fmla="*/ 2147483647 h 172"/>
                <a:gd name="T88" fmla="*/ 2147483647 w 184"/>
                <a:gd name="T89" fmla="*/ 2147483647 h 172"/>
                <a:gd name="T90" fmla="*/ 2147483647 w 184"/>
                <a:gd name="T91" fmla="*/ 2147483647 h 172"/>
                <a:gd name="T92" fmla="*/ 2147483647 w 184"/>
                <a:gd name="T93" fmla="*/ 2147483647 h 172"/>
                <a:gd name="T94" fmla="*/ 2147483647 w 184"/>
                <a:gd name="T95" fmla="*/ 2147483647 h 172"/>
                <a:gd name="T96" fmla="*/ 2147483647 w 184"/>
                <a:gd name="T97" fmla="*/ 2147483647 h 172"/>
                <a:gd name="T98" fmla="*/ 2147483647 w 184"/>
                <a:gd name="T99" fmla="*/ 2147483647 h 172"/>
                <a:gd name="T100" fmla="*/ 2147483647 w 184"/>
                <a:gd name="T101" fmla="*/ 2147483647 h 172"/>
                <a:gd name="T102" fmla="*/ 2147483647 w 184"/>
                <a:gd name="T103" fmla="*/ 2147483647 h 172"/>
                <a:gd name="T104" fmla="*/ 2147483647 w 184"/>
                <a:gd name="T105" fmla="*/ 2147483647 h 172"/>
                <a:gd name="T106" fmla="*/ 2147483647 w 184"/>
                <a:gd name="T107" fmla="*/ 2147483647 h 172"/>
                <a:gd name="T108" fmla="*/ 2147483647 w 184"/>
                <a:gd name="T109" fmla="*/ 1631518606 h 172"/>
                <a:gd name="T110" fmla="*/ 2147483647 w 184"/>
                <a:gd name="T111" fmla="*/ 601085246 h 172"/>
                <a:gd name="T112" fmla="*/ 2147483647 w 184"/>
                <a:gd name="T113" fmla="*/ 2147483647 h 172"/>
                <a:gd name="T114" fmla="*/ 2147483647 w 184"/>
                <a:gd name="T115" fmla="*/ 2147483647 h 172"/>
                <a:gd name="T116" fmla="*/ 2147483647 w 184"/>
                <a:gd name="T117" fmla="*/ 2147483647 h 172"/>
                <a:gd name="T118" fmla="*/ 2147483647 w 184"/>
                <a:gd name="T119" fmla="*/ 944559944 h 172"/>
                <a:gd name="T120" fmla="*/ 2147483647 w 184"/>
                <a:gd name="T121" fmla="*/ 858695939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172"/>
                <a:gd name="T185" fmla="*/ 184 w 184"/>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172">
                  <a:moveTo>
                    <a:pt x="87" y="3"/>
                  </a:moveTo>
                  <a:cubicBezTo>
                    <a:pt x="86" y="3"/>
                    <a:pt x="86" y="6"/>
                    <a:pt x="84" y="6"/>
                  </a:cubicBezTo>
                  <a:cubicBezTo>
                    <a:pt x="84" y="6"/>
                    <a:pt x="84" y="6"/>
                    <a:pt x="84" y="6"/>
                  </a:cubicBezTo>
                  <a:cubicBezTo>
                    <a:pt x="84" y="5"/>
                    <a:pt x="86" y="6"/>
                    <a:pt x="85" y="4"/>
                  </a:cubicBezTo>
                  <a:cubicBezTo>
                    <a:pt x="76" y="5"/>
                    <a:pt x="66" y="7"/>
                    <a:pt x="60" y="12"/>
                  </a:cubicBezTo>
                  <a:cubicBezTo>
                    <a:pt x="59" y="12"/>
                    <a:pt x="59" y="12"/>
                    <a:pt x="59" y="12"/>
                  </a:cubicBezTo>
                  <a:cubicBezTo>
                    <a:pt x="55" y="12"/>
                    <a:pt x="52" y="16"/>
                    <a:pt x="52" y="18"/>
                  </a:cubicBezTo>
                  <a:cubicBezTo>
                    <a:pt x="50" y="17"/>
                    <a:pt x="53" y="16"/>
                    <a:pt x="51" y="15"/>
                  </a:cubicBezTo>
                  <a:cubicBezTo>
                    <a:pt x="50" y="16"/>
                    <a:pt x="49" y="17"/>
                    <a:pt x="49" y="18"/>
                  </a:cubicBezTo>
                  <a:cubicBezTo>
                    <a:pt x="33" y="21"/>
                    <a:pt x="27" y="39"/>
                    <a:pt x="17" y="51"/>
                  </a:cubicBezTo>
                  <a:cubicBezTo>
                    <a:pt x="18" y="54"/>
                    <a:pt x="17" y="54"/>
                    <a:pt x="17" y="57"/>
                  </a:cubicBezTo>
                  <a:cubicBezTo>
                    <a:pt x="0" y="80"/>
                    <a:pt x="14" y="126"/>
                    <a:pt x="28" y="144"/>
                  </a:cubicBezTo>
                  <a:cubicBezTo>
                    <a:pt x="43" y="163"/>
                    <a:pt x="66" y="172"/>
                    <a:pt x="90" y="172"/>
                  </a:cubicBezTo>
                  <a:cubicBezTo>
                    <a:pt x="136" y="172"/>
                    <a:pt x="184" y="139"/>
                    <a:pt x="178" y="88"/>
                  </a:cubicBezTo>
                  <a:cubicBezTo>
                    <a:pt x="179" y="88"/>
                    <a:pt x="179" y="87"/>
                    <a:pt x="180" y="87"/>
                  </a:cubicBezTo>
                  <a:cubicBezTo>
                    <a:pt x="180" y="87"/>
                    <a:pt x="181" y="87"/>
                    <a:pt x="181" y="87"/>
                  </a:cubicBezTo>
                  <a:cubicBezTo>
                    <a:pt x="179" y="84"/>
                    <a:pt x="180" y="80"/>
                    <a:pt x="179" y="77"/>
                  </a:cubicBezTo>
                  <a:cubicBezTo>
                    <a:pt x="180" y="77"/>
                    <a:pt x="179" y="80"/>
                    <a:pt x="181" y="80"/>
                  </a:cubicBezTo>
                  <a:cubicBezTo>
                    <a:pt x="181" y="80"/>
                    <a:pt x="181" y="80"/>
                    <a:pt x="181" y="80"/>
                  </a:cubicBezTo>
                  <a:cubicBezTo>
                    <a:pt x="181" y="77"/>
                    <a:pt x="182" y="75"/>
                    <a:pt x="180" y="73"/>
                  </a:cubicBezTo>
                  <a:cubicBezTo>
                    <a:pt x="181" y="72"/>
                    <a:pt x="182" y="71"/>
                    <a:pt x="182" y="70"/>
                  </a:cubicBezTo>
                  <a:cubicBezTo>
                    <a:pt x="181" y="69"/>
                    <a:pt x="181" y="67"/>
                    <a:pt x="180" y="66"/>
                  </a:cubicBezTo>
                  <a:cubicBezTo>
                    <a:pt x="180" y="66"/>
                    <a:pt x="180" y="66"/>
                    <a:pt x="180" y="66"/>
                  </a:cubicBezTo>
                  <a:cubicBezTo>
                    <a:pt x="182" y="66"/>
                    <a:pt x="181" y="64"/>
                    <a:pt x="182" y="63"/>
                  </a:cubicBezTo>
                  <a:cubicBezTo>
                    <a:pt x="176" y="58"/>
                    <a:pt x="169" y="51"/>
                    <a:pt x="168" y="44"/>
                  </a:cubicBezTo>
                  <a:cubicBezTo>
                    <a:pt x="160" y="37"/>
                    <a:pt x="152" y="21"/>
                    <a:pt x="138" y="18"/>
                  </a:cubicBezTo>
                  <a:cubicBezTo>
                    <a:pt x="135" y="12"/>
                    <a:pt x="124" y="8"/>
                    <a:pt x="119" y="8"/>
                  </a:cubicBezTo>
                  <a:cubicBezTo>
                    <a:pt x="115" y="4"/>
                    <a:pt x="107" y="3"/>
                    <a:pt x="100" y="3"/>
                  </a:cubicBezTo>
                  <a:cubicBezTo>
                    <a:pt x="99" y="3"/>
                    <a:pt x="98" y="3"/>
                    <a:pt x="97" y="3"/>
                  </a:cubicBezTo>
                  <a:cubicBezTo>
                    <a:pt x="95" y="3"/>
                    <a:pt x="94" y="3"/>
                    <a:pt x="93" y="3"/>
                  </a:cubicBezTo>
                  <a:cubicBezTo>
                    <a:pt x="91" y="3"/>
                    <a:pt x="89" y="3"/>
                    <a:pt x="87" y="3"/>
                  </a:cubicBezTo>
                  <a:moveTo>
                    <a:pt x="87" y="13"/>
                  </a:moveTo>
                  <a:cubicBezTo>
                    <a:pt x="87" y="17"/>
                    <a:pt x="81" y="15"/>
                    <a:pt x="79" y="18"/>
                  </a:cubicBezTo>
                  <a:cubicBezTo>
                    <a:pt x="83" y="20"/>
                    <a:pt x="79" y="27"/>
                    <a:pt x="83" y="28"/>
                  </a:cubicBezTo>
                  <a:cubicBezTo>
                    <a:pt x="80" y="31"/>
                    <a:pt x="83" y="35"/>
                    <a:pt x="85" y="35"/>
                  </a:cubicBezTo>
                  <a:cubicBezTo>
                    <a:pt x="85" y="35"/>
                    <a:pt x="86" y="35"/>
                    <a:pt x="86" y="34"/>
                  </a:cubicBezTo>
                  <a:cubicBezTo>
                    <a:pt x="86" y="34"/>
                    <a:pt x="86" y="34"/>
                    <a:pt x="86" y="34"/>
                  </a:cubicBezTo>
                  <a:cubicBezTo>
                    <a:pt x="85" y="34"/>
                    <a:pt x="85" y="34"/>
                    <a:pt x="85" y="34"/>
                  </a:cubicBezTo>
                  <a:cubicBezTo>
                    <a:pt x="85" y="34"/>
                    <a:pt x="85" y="34"/>
                    <a:pt x="85" y="34"/>
                  </a:cubicBezTo>
                  <a:cubicBezTo>
                    <a:pt x="84" y="34"/>
                    <a:pt x="84" y="34"/>
                    <a:pt x="84" y="34"/>
                  </a:cubicBezTo>
                  <a:cubicBezTo>
                    <a:pt x="85" y="28"/>
                    <a:pt x="81" y="23"/>
                    <a:pt x="84" y="19"/>
                  </a:cubicBezTo>
                  <a:cubicBezTo>
                    <a:pt x="87" y="21"/>
                    <a:pt x="87" y="30"/>
                    <a:pt x="86" y="33"/>
                  </a:cubicBezTo>
                  <a:cubicBezTo>
                    <a:pt x="87" y="33"/>
                    <a:pt x="86" y="35"/>
                    <a:pt x="88" y="36"/>
                  </a:cubicBezTo>
                  <a:cubicBezTo>
                    <a:pt x="91" y="32"/>
                    <a:pt x="86" y="25"/>
                    <a:pt x="90" y="21"/>
                  </a:cubicBezTo>
                  <a:cubicBezTo>
                    <a:pt x="86" y="19"/>
                    <a:pt x="90" y="14"/>
                    <a:pt x="87" y="13"/>
                  </a:cubicBezTo>
                  <a:moveTo>
                    <a:pt x="96" y="14"/>
                  </a:moveTo>
                  <a:cubicBezTo>
                    <a:pt x="91" y="14"/>
                    <a:pt x="90" y="31"/>
                    <a:pt x="93" y="35"/>
                  </a:cubicBezTo>
                  <a:cubicBezTo>
                    <a:pt x="94" y="32"/>
                    <a:pt x="92" y="28"/>
                    <a:pt x="96" y="26"/>
                  </a:cubicBezTo>
                  <a:cubicBezTo>
                    <a:pt x="95" y="23"/>
                    <a:pt x="96" y="20"/>
                    <a:pt x="98" y="20"/>
                  </a:cubicBezTo>
                  <a:cubicBezTo>
                    <a:pt x="98" y="20"/>
                    <a:pt x="98" y="20"/>
                    <a:pt x="99" y="20"/>
                  </a:cubicBezTo>
                  <a:cubicBezTo>
                    <a:pt x="99" y="19"/>
                    <a:pt x="99" y="17"/>
                    <a:pt x="99" y="15"/>
                  </a:cubicBezTo>
                  <a:cubicBezTo>
                    <a:pt x="98" y="14"/>
                    <a:pt x="97" y="14"/>
                    <a:pt x="96" y="14"/>
                  </a:cubicBezTo>
                  <a:moveTo>
                    <a:pt x="115" y="15"/>
                  </a:moveTo>
                  <a:cubicBezTo>
                    <a:pt x="105" y="15"/>
                    <a:pt x="105" y="29"/>
                    <a:pt x="107" y="36"/>
                  </a:cubicBezTo>
                  <a:cubicBezTo>
                    <a:pt x="109" y="36"/>
                    <a:pt x="112" y="36"/>
                    <a:pt x="111" y="33"/>
                  </a:cubicBezTo>
                  <a:cubicBezTo>
                    <a:pt x="111" y="32"/>
                    <a:pt x="111" y="32"/>
                    <a:pt x="111" y="32"/>
                  </a:cubicBezTo>
                  <a:cubicBezTo>
                    <a:pt x="110" y="32"/>
                    <a:pt x="110" y="33"/>
                    <a:pt x="110" y="33"/>
                  </a:cubicBezTo>
                  <a:cubicBezTo>
                    <a:pt x="109" y="33"/>
                    <a:pt x="109" y="33"/>
                    <a:pt x="109" y="33"/>
                  </a:cubicBezTo>
                  <a:cubicBezTo>
                    <a:pt x="108" y="33"/>
                    <a:pt x="108" y="33"/>
                    <a:pt x="108" y="33"/>
                  </a:cubicBezTo>
                  <a:cubicBezTo>
                    <a:pt x="110" y="30"/>
                    <a:pt x="108" y="22"/>
                    <a:pt x="112" y="20"/>
                  </a:cubicBezTo>
                  <a:cubicBezTo>
                    <a:pt x="112" y="20"/>
                    <a:pt x="113" y="21"/>
                    <a:pt x="113" y="21"/>
                  </a:cubicBezTo>
                  <a:cubicBezTo>
                    <a:pt x="114" y="23"/>
                    <a:pt x="113" y="26"/>
                    <a:pt x="114" y="26"/>
                  </a:cubicBezTo>
                  <a:cubicBezTo>
                    <a:pt x="115" y="23"/>
                    <a:pt x="117" y="22"/>
                    <a:pt x="118" y="21"/>
                  </a:cubicBezTo>
                  <a:cubicBezTo>
                    <a:pt x="117" y="19"/>
                    <a:pt x="117" y="17"/>
                    <a:pt x="115" y="15"/>
                  </a:cubicBezTo>
                  <a:cubicBezTo>
                    <a:pt x="115" y="15"/>
                    <a:pt x="115" y="15"/>
                    <a:pt x="115" y="15"/>
                  </a:cubicBezTo>
                  <a:moveTo>
                    <a:pt x="74" y="17"/>
                  </a:moveTo>
                  <a:cubicBezTo>
                    <a:pt x="71" y="18"/>
                    <a:pt x="70" y="19"/>
                    <a:pt x="68" y="20"/>
                  </a:cubicBezTo>
                  <a:cubicBezTo>
                    <a:pt x="70" y="24"/>
                    <a:pt x="71" y="34"/>
                    <a:pt x="76" y="38"/>
                  </a:cubicBezTo>
                  <a:cubicBezTo>
                    <a:pt x="75" y="35"/>
                    <a:pt x="76" y="32"/>
                    <a:pt x="73" y="31"/>
                  </a:cubicBezTo>
                  <a:cubicBezTo>
                    <a:pt x="73" y="30"/>
                    <a:pt x="73" y="28"/>
                    <a:pt x="74" y="28"/>
                  </a:cubicBezTo>
                  <a:cubicBezTo>
                    <a:pt x="74" y="28"/>
                    <a:pt x="74" y="28"/>
                    <a:pt x="74" y="28"/>
                  </a:cubicBezTo>
                  <a:cubicBezTo>
                    <a:pt x="75" y="29"/>
                    <a:pt x="77" y="29"/>
                    <a:pt x="78" y="29"/>
                  </a:cubicBezTo>
                  <a:cubicBezTo>
                    <a:pt x="78" y="32"/>
                    <a:pt x="78" y="34"/>
                    <a:pt x="77" y="36"/>
                  </a:cubicBezTo>
                  <a:cubicBezTo>
                    <a:pt x="77" y="36"/>
                    <a:pt x="78" y="37"/>
                    <a:pt x="79" y="37"/>
                  </a:cubicBezTo>
                  <a:cubicBezTo>
                    <a:pt x="79" y="37"/>
                    <a:pt x="79" y="37"/>
                    <a:pt x="79" y="37"/>
                  </a:cubicBezTo>
                  <a:cubicBezTo>
                    <a:pt x="81" y="32"/>
                    <a:pt x="80" y="30"/>
                    <a:pt x="78" y="27"/>
                  </a:cubicBezTo>
                  <a:cubicBezTo>
                    <a:pt x="79" y="25"/>
                    <a:pt x="78" y="22"/>
                    <a:pt x="78" y="20"/>
                  </a:cubicBezTo>
                  <a:cubicBezTo>
                    <a:pt x="78" y="20"/>
                    <a:pt x="78" y="20"/>
                    <a:pt x="78" y="20"/>
                  </a:cubicBezTo>
                  <a:cubicBezTo>
                    <a:pt x="76" y="20"/>
                    <a:pt x="75" y="18"/>
                    <a:pt x="74" y="17"/>
                  </a:cubicBezTo>
                  <a:moveTo>
                    <a:pt x="121" y="20"/>
                  </a:moveTo>
                  <a:cubicBezTo>
                    <a:pt x="120" y="21"/>
                    <a:pt x="120" y="23"/>
                    <a:pt x="121" y="25"/>
                  </a:cubicBezTo>
                  <a:cubicBezTo>
                    <a:pt x="120" y="25"/>
                    <a:pt x="120" y="24"/>
                    <a:pt x="119" y="24"/>
                  </a:cubicBezTo>
                  <a:cubicBezTo>
                    <a:pt x="117" y="29"/>
                    <a:pt x="115" y="32"/>
                    <a:pt x="113" y="38"/>
                  </a:cubicBezTo>
                  <a:cubicBezTo>
                    <a:pt x="116" y="38"/>
                    <a:pt x="117" y="40"/>
                    <a:pt x="120" y="40"/>
                  </a:cubicBezTo>
                  <a:cubicBezTo>
                    <a:pt x="120" y="40"/>
                    <a:pt x="120" y="40"/>
                    <a:pt x="120" y="40"/>
                  </a:cubicBezTo>
                  <a:cubicBezTo>
                    <a:pt x="120" y="39"/>
                    <a:pt x="121" y="37"/>
                    <a:pt x="119" y="37"/>
                  </a:cubicBezTo>
                  <a:cubicBezTo>
                    <a:pt x="119" y="37"/>
                    <a:pt x="118" y="38"/>
                    <a:pt x="117" y="38"/>
                  </a:cubicBezTo>
                  <a:cubicBezTo>
                    <a:pt x="117" y="38"/>
                    <a:pt x="117" y="38"/>
                    <a:pt x="117" y="38"/>
                  </a:cubicBezTo>
                  <a:cubicBezTo>
                    <a:pt x="118" y="35"/>
                    <a:pt x="118" y="33"/>
                    <a:pt x="119" y="31"/>
                  </a:cubicBezTo>
                  <a:cubicBezTo>
                    <a:pt x="119" y="31"/>
                    <a:pt x="119" y="31"/>
                    <a:pt x="119" y="31"/>
                  </a:cubicBezTo>
                  <a:cubicBezTo>
                    <a:pt x="120" y="31"/>
                    <a:pt x="121" y="31"/>
                    <a:pt x="121" y="32"/>
                  </a:cubicBezTo>
                  <a:cubicBezTo>
                    <a:pt x="121" y="32"/>
                    <a:pt x="122" y="32"/>
                    <a:pt x="123" y="32"/>
                  </a:cubicBezTo>
                  <a:cubicBezTo>
                    <a:pt x="123" y="32"/>
                    <a:pt x="123" y="32"/>
                    <a:pt x="124" y="32"/>
                  </a:cubicBezTo>
                  <a:cubicBezTo>
                    <a:pt x="125" y="31"/>
                    <a:pt x="122" y="29"/>
                    <a:pt x="124" y="28"/>
                  </a:cubicBezTo>
                  <a:cubicBezTo>
                    <a:pt x="123" y="28"/>
                    <a:pt x="123" y="28"/>
                    <a:pt x="123" y="28"/>
                  </a:cubicBezTo>
                  <a:cubicBezTo>
                    <a:pt x="122" y="28"/>
                    <a:pt x="122" y="28"/>
                    <a:pt x="122" y="29"/>
                  </a:cubicBezTo>
                  <a:cubicBezTo>
                    <a:pt x="121" y="29"/>
                    <a:pt x="121" y="29"/>
                    <a:pt x="121" y="29"/>
                  </a:cubicBezTo>
                  <a:cubicBezTo>
                    <a:pt x="121" y="29"/>
                    <a:pt x="121" y="29"/>
                    <a:pt x="121" y="29"/>
                  </a:cubicBezTo>
                  <a:cubicBezTo>
                    <a:pt x="121" y="25"/>
                    <a:pt x="123" y="25"/>
                    <a:pt x="123" y="22"/>
                  </a:cubicBezTo>
                  <a:cubicBezTo>
                    <a:pt x="124" y="22"/>
                    <a:pt x="124" y="23"/>
                    <a:pt x="125" y="23"/>
                  </a:cubicBezTo>
                  <a:cubicBezTo>
                    <a:pt x="125" y="23"/>
                    <a:pt x="126" y="22"/>
                    <a:pt x="126" y="22"/>
                  </a:cubicBezTo>
                  <a:cubicBezTo>
                    <a:pt x="124" y="21"/>
                    <a:pt x="123" y="20"/>
                    <a:pt x="121" y="20"/>
                  </a:cubicBezTo>
                  <a:moveTo>
                    <a:pt x="128" y="21"/>
                  </a:moveTo>
                  <a:cubicBezTo>
                    <a:pt x="126" y="21"/>
                    <a:pt x="126" y="25"/>
                    <a:pt x="128" y="25"/>
                  </a:cubicBezTo>
                  <a:cubicBezTo>
                    <a:pt x="128" y="24"/>
                    <a:pt x="130" y="23"/>
                    <a:pt x="129" y="21"/>
                  </a:cubicBezTo>
                  <a:cubicBezTo>
                    <a:pt x="129" y="21"/>
                    <a:pt x="129" y="21"/>
                    <a:pt x="128" y="21"/>
                  </a:cubicBezTo>
                  <a:moveTo>
                    <a:pt x="65" y="22"/>
                  </a:moveTo>
                  <a:cubicBezTo>
                    <a:pt x="64" y="22"/>
                    <a:pt x="64" y="22"/>
                    <a:pt x="63" y="22"/>
                  </a:cubicBezTo>
                  <a:cubicBezTo>
                    <a:pt x="62" y="22"/>
                    <a:pt x="61" y="22"/>
                    <a:pt x="60" y="22"/>
                  </a:cubicBezTo>
                  <a:cubicBezTo>
                    <a:pt x="60" y="22"/>
                    <a:pt x="60" y="22"/>
                    <a:pt x="59" y="22"/>
                  </a:cubicBezTo>
                  <a:cubicBezTo>
                    <a:pt x="58" y="24"/>
                    <a:pt x="58" y="25"/>
                    <a:pt x="59" y="27"/>
                  </a:cubicBezTo>
                  <a:cubicBezTo>
                    <a:pt x="59" y="27"/>
                    <a:pt x="59" y="27"/>
                    <a:pt x="59" y="27"/>
                  </a:cubicBezTo>
                  <a:cubicBezTo>
                    <a:pt x="60" y="27"/>
                    <a:pt x="60" y="26"/>
                    <a:pt x="61" y="26"/>
                  </a:cubicBezTo>
                  <a:cubicBezTo>
                    <a:pt x="61" y="26"/>
                    <a:pt x="61" y="26"/>
                    <a:pt x="61" y="26"/>
                  </a:cubicBezTo>
                  <a:cubicBezTo>
                    <a:pt x="61" y="26"/>
                    <a:pt x="61" y="26"/>
                    <a:pt x="61" y="26"/>
                  </a:cubicBezTo>
                  <a:cubicBezTo>
                    <a:pt x="61" y="27"/>
                    <a:pt x="62" y="28"/>
                    <a:pt x="61" y="28"/>
                  </a:cubicBezTo>
                  <a:cubicBezTo>
                    <a:pt x="60" y="28"/>
                    <a:pt x="60" y="28"/>
                    <a:pt x="60" y="27"/>
                  </a:cubicBezTo>
                  <a:cubicBezTo>
                    <a:pt x="58" y="31"/>
                    <a:pt x="61" y="33"/>
                    <a:pt x="64" y="33"/>
                  </a:cubicBezTo>
                  <a:cubicBezTo>
                    <a:pt x="65" y="33"/>
                    <a:pt x="66" y="33"/>
                    <a:pt x="67" y="32"/>
                  </a:cubicBezTo>
                  <a:cubicBezTo>
                    <a:pt x="68" y="35"/>
                    <a:pt x="68" y="35"/>
                    <a:pt x="68" y="38"/>
                  </a:cubicBezTo>
                  <a:cubicBezTo>
                    <a:pt x="68" y="38"/>
                    <a:pt x="68" y="38"/>
                    <a:pt x="68" y="38"/>
                  </a:cubicBezTo>
                  <a:cubicBezTo>
                    <a:pt x="68" y="38"/>
                    <a:pt x="68" y="39"/>
                    <a:pt x="67" y="39"/>
                  </a:cubicBezTo>
                  <a:cubicBezTo>
                    <a:pt x="66" y="38"/>
                    <a:pt x="67" y="35"/>
                    <a:pt x="65" y="35"/>
                  </a:cubicBezTo>
                  <a:cubicBezTo>
                    <a:pt x="64" y="35"/>
                    <a:pt x="64" y="36"/>
                    <a:pt x="64" y="36"/>
                  </a:cubicBezTo>
                  <a:cubicBezTo>
                    <a:pt x="63" y="38"/>
                    <a:pt x="66" y="40"/>
                    <a:pt x="68" y="40"/>
                  </a:cubicBezTo>
                  <a:cubicBezTo>
                    <a:pt x="70" y="40"/>
                    <a:pt x="72" y="38"/>
                    <a:pt x="71" y="33"/>
                  </a:cubicBezTo>
                  <a:cubicBezTo>
                    <a:pt x="69" y="33"/>
                    <a:pt x="69" y="30"/>
                    <a:pt x="67" y="29"/>
                  </a:cubicBezTo>
                  <a:cubicBezTo>
                    <a:pt x="67" y="30"/>
                    <a:pt x="66" y="30"/>
                    <a:pt x="66" y="30"/>
                  </a:cubicBezTo>
                  <a:cubicBezTo>
                    <a:pt x="65" y="30"/>
                    <a:pt x="63" y="29"/>
                    <a:pt x="63" y="29"/>
                  </a:cubicBezTo>
                  <a:cubicBezTo>
                    <a:pt x="63" y="28"/>
                    <a:pt x="64" y="28"/>
                    <a:pt x="64" y="28"/>
                  </a:cubicBezTo>
                  <a:cubicBezTo>
                    <a:pt x="64" y="28"/>
                    <a:pt x="64" y="28"/>
                    <a:pt x="65" y="28"/>
                  </a:cubicBezTo>
                  <a:cubicBezTo>
                    <a:pt x="65" y="29"/>
                    <a:pt x="65" y="29"/>
                    <a:pt x="65" y="29"/>
                  </a:cubicBezTo>
                  <a:cubicBezTo>
                    <a:pt x="65" y="29"/>
                    <a:pt x="66" y="29"/>
                    <a:pt x="66" y="28"/>
                  </a:cubicBezTo>
                  <a:cubicBezTo>
                    <a:pt x="66" y="26"/>
                    <a:pt x="66" y="25"/>
                    <a:pt x="67" y="24"/>
                  </a:cubicBezTo>
                  <a:cubicBezTo>
                    <a:pt x="66" y="22"/>
                    <a:pt x="66" y="22"/>
                    <a:pt x="65" y="22"/>
                  </a:cubicBezTo>
                  <a:moveTo>
                    <a:pt x="99" y="22"/>
                  </a:moveTo>
                  <a:cubicBezTo>
                    <a:pt x="99" y="22"/>
                    <a:pt x="99" y="22"/>
                    <a:pt x="99" y="22"/>
                  </a:cubicBezTo>
                  <a:cubicBezTo>
                    <a:pt x="99" y="22"/>
                    <a:pt x="99" y="22"/>
                    <a:pt x="99" y="22"/>
                  </a:cubicBezTo>
                  <a:moveTo>
                    <a:pt x="99" y="22"/>
                  </a:moveTo>
                  <a:cubicBezTo>
                    <a:pt x="95" y="23"/>
                    <a:pt x="95" y="31"/>
                    <a:pt x="98" y="34"/>
                  </a:cubicBezTo>
                  <a:cubicBezTo>
                    <a:pt x="101" y="30"/>
                    <a:pt x="98" y="26"/>
                    <a:pt x="99" y="22"/>
                  </a:cubicBezTo>
                  <a:moveTo>
                    <a:pt x="132" y="24"/>
                  </a:moveTo>
                  <a:cubicBezTo>
                    <a:pt x="131" y="24"/>
                    <a:pt x="130" y="24"/>
                    <a:pt x="130" y="25"/>
                  </a:cubicBezTo>
                  <a:cubicBezTo>
                    <a:pt x="131" y="29"/>
                    <a:pt x="126" y="31"/>
                    <a:pt x="129" y="33"/>
                  </a:cubicBezTo>
                  <a:cubicBezTo>
                    <a:pt x="128" y="32"/>
                    <a:pt x="128" y="32"/>
                    <a:pt x="128" y="32"/>
                  </a:cubicBezTo>
                  <a:cubicBezTo>
                    <a:pt x="127" y="32"/>
                    <a:pt x="127" y="34"/>
                    <a:pt x="127" y="36"/>
                  </a:cubicBezTo>
                  <a:cubicBezTo>
                    <a:pt x="124" y="36"/>
                    <a:pt x="121" y="40"/>
                    <a:pt x="124" y="42"/>
                  </a:cubicBezTo>
                  <a:cubicBezTo>
                    <a:pt x="124" y="41"/>
                    <a:pt x="126" y="40"/>
                    <a:pt x="125" y="38"/>
                  </a:cubicBezTo>
                  <a:cubicBezTo>
                    <a:pt x="125" y="38"/>
                    <a:pt x="126" y="38"/>
                    <a:pt x="126" y="38"/>
                  </a:cubicBezTo>
                  <a:cubicBezTo>
                    <a:pt x="127" y="38"/>
                    <a:pt x="127" y="38"/>
                    <a:pt x="128" y="37"/>
                  </a:cubicBezTo>
                  <a:cubicBezTo>
                    <a:pt x="128" y="40"/>
                    <a:pt x="124" y="41"/>
                    <a:pt x="126" y="44"/>
                  </a:cubicBezTo>
                  <a:cubicBezTo>
                    <a:pt x="127" y="44"/>
                    <a:pt x="128" y="44"/>
                    <a:pt x="128" y="44"/>
                  </a:cubicBezTo>
                  <a:cubicBezTo>
                    <a:pt x="129" y="43"/>
                    <a:pt x="128" y="40"/>
                    <a:pt x="128" y="40"/>
                  </a:cubicBezTo>
                  <a:cubicBezTo>
                    <a:pt x="128" y="40"/>
                    <a:pt x="128" y="40"/>
                    <a:pt x="128" y="40"/>
                  </a:cubicBezTo>
                  <a:cubicBezTo>
                    <a:pt x="129" y="40"/>
                    <a:pt x="129" y="41"/>
                    <a:pt x="129" y="41"/>
                  </a:cubicBezTo>
                  <a:cubicBezTo>
                    <a:pt x="129" y="41"/>
                    <a:pt x="129" y="42"/>
                    <a:pt x="129" y="42"/>
                  </a:cubicBezTo>
                  <a:cubicBezTo>
                    <a:pt x="129" y="42"/>
                    <a:pt x="130" y="42"/>
                    <a:pt x="130" y="42"/>
                  </a:cubicBezTo>
                  <a:cubicBezTo>
                    <a:pt x="132" y="41"/>
                    <a:pt x="131" y="38"/>
                    <a:pt x="133" y="38"/>
                  </a:cubicBezTo>
                  <a:cubicBezTo>
                    <a:pt x="133" y="34"/>
                    <a:pt x="131" y="34"/>
                    <a:pt x="133" y="31"/>
                  </a:cubicBezTo>
                  <a:cubicBezTo>
                    <a:pt x="133" y="31"/>
                    <a:pt x="133" y="30"/>
                    <a:pt x="133" y="30"/>
                  </a:cubicBezTo>
                  <a:cubicBezTo>
                    <a:pt x="132" y="30"/>
                    <a:pt x="132" y="31"/>
                    <a:pt x="132" y="31"/>
                  </a:cubicBezTo>
                  <a:cubicBezTo>
                    <a:pt x="132" y="31"/>
                    <a:pt x="131" y="31"/>
                    <a:pt x="131" y="31"/>
                  </a:cubicBezTo>
                  <a:cubicBezTo>
                    <a:pt x="131" y="31"/>
                    <a:pt x="131" y="31"/>
                    <a:pt x="131" y="30"/>
                  </a:cubicBezTo>
                  <a:cubicBezTo>
                    <a:pt x="131" y="30"/>
                    <a:pt x="131" y="28"/>
                    <a:pt x="132" y="28"/>
                  </a:cubicBezTo>
                  <a:cubicBezTo>
                    <a:pt x="132" y="29"/>
                    <a:pt x="132" y="30"/>
                    <a:pt x="133" y="30"/>
                  </a:cubicBezTo>
                  <a:cubicBezTo>
                    <a:pt x="133" y="30"/>
                    <a:pt x="134" y="30"/>
                    <a:pt x="134" y="30"/>
                  </a:cubicBezTo>
                  <a:cubicBezTo>
                    <a:pt x="134" y="28"/>
                    <a:pt x="132" y="29"/>
                    <a:pt x="132" y="27"/>
                  </a:cubicBezTo>
                  <a:cubicBezTo>
                    <a:pt x="133" y="27"/>
                    <a:pt x="133" y="27"/>
                    <a:pt x="133" y="27"/>
                  </a:cubicBezTo>
                  <a:cubicBezTo>
                    <a:pt x="133" y="27"/>
                    <a:pt x="134" y="27"/>
                    <a:pt x="134" y="28"/>
                  </a:cubicBezTo>
                  <a:cubicBezTo>
                    <a:pt x="134" y="28"/>
                    <a:pt x="135" y="28"/>
                    <a:pt x="135" y="28"/>
                  </a:cubicBezTo>
                  <a:cubicBezTo>
                    <a:pt x="135" y="28"/>
                    <a:pt x="135" y="28"/>
                    <a:pt x="135" y="27"/>
                  </a:cubicBezTo>
                  <a:cubicBezTo>
                    <a:pt x="133" y="27"/>
                    <a:pt x="133" y="27"/>
                    <a:pt x="133" y="24"/>
                  </a:cubicBezTo>
                  <a:cubicBezTo>
                    <a:pt x="133" y="24"/>
                    <a:pt x="132" y="24"/>
                    <a:pt x="132" y="24"/>
                  </a:cubicBezTo>
                  <a:moveTo>
                    <a:pt x="53" y="25"/>
                  </a:moveTo>
                  <a:cubicBezTo>
                    <a:pt x="51" y="26"/>
                    <a:pt x="54" y="27"/>
                    <a:pt x="51" y="28"/>
                  </a:cubicBezTo>
                  <a:cubicBezTo>
                    <a:pt x="54" y="34"/>
                    <a:pt x="58" y="37"/>
                    <a:pt x="61" y="43"/>
                  </a:cubicBezTo>
                  <a:cubicBezTo>
                    <a:pt x="59" y="44"/>
                    <a:pt x="58" y="45"/>
                    <a:pt x="57" y="45"/>
                  </a:cubicBezTo>
                  <a:cubicBezTo>
                    <a:pt x="53" y="45"/>
                    <a:pt x="51" y="38"/>
                    <a:pt x="47" y="35"/>
                  </a:cubicBezTo>
                  <a:cubicBezTo>
                    <a:pt x="47" y="35"/>
                    <a:pt x="47" y="35"/>
                    <a:pt x="48" y="35"/>
                  </a:cubicBezTo>
                  <a:cubicBezTo>
                    <a:pt x="48" y="35"/>
                    <a:pt x="49" y="35"/>
                    <a:pt x="49" y="34"/>
                  </a:cubicBezTo>
                  <a:cubicBezTo>
                    <a:pt x="48" y="33"/>
                    <a:pt x="48" y="31"/>
                    <a:pt x="46" y="31"/>
                  </a:cubicBezTo>
                  <a:cubicBezTo>
                    <a:pt x="45" y="33"/>
                    <a:pt x="47" y="34"/>
                    <a:pt x="43" y="35"/>
                  </a:cubicBezTo>
                  <a:cubicBezTo>
                    <a:pt x="47" y="40"/>
                    <a:pt x="52" y="44"/>
                    <a:pt x="55" y="49"/>
                  </a:cubicBezTo>
                  <a:cubicBezTo>
                    <a:pt x="55" y="49"/>
                    <a:pt x="55" y="49"/>
                    <a:pt x="55" y="49"/>
                  </a:cubicBezTo>
                  <a:cubicBezTo>
                    <a:pt x="60" y="49"/>
                    <a:pt x="59" y="44"/>
                    <a:pt x="64" y="44"/>
                  </a:cubicBezTo>
                  <a:cubicBezTo>
                    <a:pt x="64" y="38"/>
                    <a:pt x="55" y="37"/>
                    <a:pt x="59" y="30"/>
                  </a:cubicBezTo>
                  <a:cubicBezTo>
                    <a:pt x="58" y="30"/>
                    <a:pt x="58" y="30"/>
                    <a:pt x="58" y="30"/>
                  </a:cubicBezTo>
                  <a:cubicBezTo>
                    <a:pt x="57" y="30"/>
                    <a:pt x="57" y="32"/>
                    <a:pt x="56" y="32"/>
                  </a:cubicBezTo>
                  <a:cubicBezTo>
                    <a:pt x="56" y="30"/>
                    <a:pt x="54" y="31"/>
                    <a:pt x="55" y="29"/>
                  </a:cubicBezTo>
                  <a:cubicBezTo>
                    <a:pt x="55" y="29"/>
                    <a:pt x="56" y="29"/>
                    <a:pt x="56" y="28"/>
                  </a:cubicBezTo>
                  <a:cubicBezTo>
                    <a:pt x="56" y="26"/>
                    <a:pt x="54" y="25"/>
                    <a:pt x="53" y="25"/>
                  </a:cubicBezTo>
                  <a:moveTo>
                    <a:pt x="138" y="26"/>
                  </a:moveTo>
                  <a:cubicBezTo>
                    <a:pt x="138" y="26"/>
                    <a:pt x="138" y="26"/>
                    <a:pt x="137" y="26"/>
                  </a:cubicBezTo>
                  <a:cubicBezTo>
                    <a:pt x="136" y="27"/>
                    <a:pt x="138" y="27"/>
                    <a:pt x="138" y="28"/>
                  </a:cubicBezTo>
                  <a:cubicBezTo>
                    <a:pt x="138" y="28"/>
                    <a:pt x="138" y="28"/>
                    <a:pt x="138" y="28"/>
                  </a:cubicBezTo>
                  <a:cubicBezTo>
                    <a:pt x="136" y="28"/>
                    <a:pt x="136" y="30"/>
                    <a:pt x="135" y="30"/>
                  </a:cubicBezTo>
                  <a:cubicBezTo>
                    <a:pt x="135" y="32"/>
                    <a:pt x="135" y="33"/>
                    <a:pt x="134" y="35"/>
                  </a:cubicBezTo>
                  <a:cubicBezTo>
                    <a:pt x="134" y="35"/>
                    <a:pt x="134" y="35"/>
                    <a:pt x="134" y="35"/>
                  </a:cubicBezTo>
                  <a:cubicBezTo>
                    <a:pt x="137" y="35"/>
                    <a:pt x="138" y="30"/>
                    <a:pt x="139" y="28"/>
                  </a:cubicBezTo>
                  <a:cubicBezTo>
                    <a:pt x="139" y="28"/>
                    <a:pt x="139" y="28"/>
                    <a:pt x="139" y="28"/>
                  </a:cubicBezTo>
                  <a:cubicBezTo>
                    <a:pt x="139" y="28"/>
                    <a:pt x="139" y="28"/>
                    <a:pt x="139" y="27"/>
                  </a:cubicBezTo>
                  <a:cubicBezTo>
                    <a:pt x="138" y="27"/>
                    <a:pt x="138" y="26"/>
                    <a:pt x="138" y="26"/>
                  </a:cubicBezTo>
                  <a:moveTo>
                    <a:pt x="112" y="28"/>
                  </a:moveTo>
                  <a:cubicBezTo>
                    <a:pt x="111" y="30"/>
                    <a:pt x="111" y="32"/>
                    <a:pt x="112" y="33"/>
                  </a:cubicBezTo>
                  <a:cubicBezTo>
                    <a:pt x="113" y="31"/>
                    <a:pt x="114" y="29"/>
                    <a:pt x="112" y="28"/>
                  </a:cubicBezTo>
                  <a:moveTo>
                    <a:pt x="142" y="29"/>
                  </a:moveTo>
                  <a:cubicBezTo>
                    <a:pt x="141" y="29"/>
                    <a:pt x="140" y="29"/>
                    <a:pt x="139" y="29"/>
                  </a:cubicBezTo>
                  <a:cubicBezTo>
                    <a:pt x="139" y="30"/>
                    <a:pt x="139" y="32"/>
                    <a:pt x="138" y="33"/>
                  </a:cubicBezTo>
                  <a:cubicBezTo>
                    <a:pt x="141" y="33"/>
                    <a:pt x="143" y="34"/>
                    <a:pt x="143" y="38"/>
                  </a:cubicBezTo>
                  <a:cubicBezTo>
                    <a:pt x="144" y="38"/>
                    <a:pt x="145" y="39"/>
                    <a:pt x="146" y="39"/>
                  </a:cubicBezTo>
                  <a:cubicBezTo>
                    <a:pt x="146" y="39"/>
                    <a:pt x="147" y="39"/>
                    <a:pt x="148" y="38"/>
                  </a:cubicBezTo>
                  <a:cubicBezTo>
                    <a:pt x="148" y="38"/>
                    <a:pt x="148" y="38"/>
                    <a:pt x="148" y="38"/>
                  </a:cubicBezTo>
                  <a:cubicBezTo>
                    <a:pt x="148" y="38"/>
                    <a:pt x="148" y="38"/>
                    <a:pt x="148" y="38"/>
                  </a:cubicBezTo>
                  <a:cubicBezTo>
                    <a:pt x="147" y="46"/>
                    <a:pt x="135" y="46"/>
                    <a:pt x="135" y="53"/>
                  </a:cubicBezTo>
                  <a:cubicBezTo>
                    <a:pt x="138" y="53"/>
                    <a:pt x="140" y="49"/>
                    <a:pt x="143" y="49"/>
                  </a:cubicBezTo>
                  <a:cubicBezTo>
                    <a:pt x="143" y="49"/>
                    <a:pt x="143" y="49"/>
                    <a:pt x="144" y="49"/>
                  </a:cubicBezTo>
                  <a:cubicBezTo>
                    <a:pt x="142" y="51"/>
                    <a:pt x="142" y="54"/>
                    <a:pt x="138" y="54"/>
                  </a:cubicBezTo>
                  <a:cubicBezTo>
                    <a:pt x="138" y="57"/>
                    <a:pt x="138" y="63"/>
                    <a:pt x="141" y="63"/>
                  </a:cubicBezTo>
                  <a:cubicBezTo>
                    <a:pt x="141" y="63"/>
                    <a:pt x="142" y="63"/>
                    <a:pt x="142" y="63"/>
                  </a:cubicBezTo>
                  <a:cubicBezTo>
                    <a:pt x="143" y="63"/>
                    <a:pt x="141" y="62"/>
                    <a:pt x="142" y="61"/>
                  </a:cubicBezTo>
                  <a:cubicBezTo>
                    <a:pt x="142" y="61"/>
                    <a:pt x="142" y="61"/>
                    <a:pt x="142" y="61"/>
                  </a:cubicBezTo>
                  <a:cubicBezTo>
                    <a:pt x="143" y="61"/>
                    <a:pt x="143" y="60"/>
                    <a:pt x="144" y="60"/>
                  </a:cubicBezTo>
                  <a:cubicBezTo>
                    <a:pt x="144" y="59"/>
                    <a:pt x="145" y="59"/>
                    <a:pt x="146" y="59"/>
                  </a:cubicBezTo>
                  <a:cubicBezTo>
                    <a:pt x="146" y="59"/>
                    <a:pt x="146" y="59"/>
                    <a:pt x="146" y="59"/>
                  </a:cubicBezTo>
                  <a:cubicBezTo>
                    <a:pt x="146" y="60"/>
                    <a:pt x="147" y="60"/>
                    <a:pt x="147" y="60"/>
                  </a:cubicBezTo>
                  <a:cubicBezTo>
                    <a:pt x="144" y="62"/>
                    <a:pt x="148" y="65"/>
                    <a:pt x="145" y="66"/>
                  </a:cubicBezTo>
                  <a:cubicBezTo>
                    <a:pt x="144" y="65"/>
                    <a:pt x="143" y="65"/>
                    <a:pt x="142" y="65"/>
                  </a:cubicBezTo>
                  <a:cubicBezTo>
                    <a:pt x="141" y="65"/>
                    <a:pt x="140" y="65"/>
                    <a:pt x="139" y="65"/>
                  </a:cubicBezTo>
                  <a:cubicBezTo>
                    <a:pt x="137" y="58"/>
                    <a:pt x="129" y="54"/>
                    <a:pt x="125" y="48"/>
                  </a:cubicBezTo>
                  <a:cubicBezTo>
                    <a:pt x="125" y="48"/>
                    <a:pt x="125" y="48"/>
                    <a:pt x="124" y="48"/>
                  </a:cubicBezTo>
                  <a:cubicBezTo>
                    <a:pt x="123" y="48"/>
                    <a:pt x="119" y="45"/>
                    <a:pt x="118" y="43"/>
                  </a:cubicBezTo>
                  <a:cubicBezTo>
                    <a:pt x="118" y="43"/>
                    <a:pt x="118" y="43"/>
                    <a:pt x="118" y="43"/>
                  </a:cubicBezTo>
                  <a:cubicBezTo>
                    <a:pt x="117" y="43"/>
                    <a:pt x="116" y="43"/>
                    <a:pt x="116" y="43"/>
                  </a:cubicBezTo>
                  <a:cubicBezTo>
                    <a:pt x="116" y="41"/>
                    <a:pt x="115" y="40"/>
                    <a:pt x="113" y="40"/>
                  </a:cubicBezTo>
                  <a:cubicBezTo>
                    <a:pt x="112" y="41"/>
                    <a:pt x="111" y="42"/>
                    <a:pt x="109" y="43"/>
                  </a:cubicBezTo>
                  <a:cubicBezTo>
                    <a:pt x="109" y="42"/>
                    <a:pt x="110" y="42"/>
                    <a:pt x="110" y="41"/>
                  </a:cubicBezTo>
                  <a:cubicBezTo>
                    <a:pt x="105" y="40"/>
                    <a:pt x="97" y="38"/>
                    <a:pt x="91" y="38"/>
                  </a:cubicBezTo>
                  <a:cubicBezTo>
                    <a:pt x="90" y="38"/>
                    <a:pt x="89" y="38"/>
                    <a:pt x="88" y="38"/>
                  </a:cubicBezTo>
                  <a:cubicBezTo>
                    <a:pt x="88" y="39"/>
                    <a:pt x="87" y="40"/>
                    <a:pt x="87" y="41"/>
                  </a:cubicBezTo>
                  <a:cubicBezTo>
                    <a:pt x="103" y="41"/>
                    <a:pt x="112" y="45"/>
                    <a:pt x="124" y="50"/>
                  </a:cubicBezTo>
                  <a:cubicBezTo>
                    <a:pt x="123" y="53"/>
                    <a:pt x="125" y="53"/>
                    <a:pt x="127" y="53"/>
                  </a:cubicBezTo>
                  <a:cubicBezTo>
                    <a:pt x="127" y="53"/>
                    <a:pt x="128" y="53"/>
                    <a:pt x="128" y="53"/>
                  </a:cubicBezTo>
                  <a:cubicBezTo>
                    <a:pt x="128" y="58"/>
                    <a:pt x="134" y="58"/>
                    <a:pt x="133" y="63"/>
                  </a:cubicBezTo>
                  <a:cubicBezTo>
                    <a:pt x="134" y="63"/>
                    <a:pt x="135" y="64"/>
                    <a:pt x="136" y="65"/>
                  </a:cubicBezTo>
                  <a:cubicBezTo>
                    <a:pt x="136" y="65"/>
                    <a:pt x="136" y="65"/>
                    <a:pt x="136" y="65"/>
                  </a:cubicBezTo>
                  <a:cubicBezTo>
                    <a:pt x="135" y="65"/>
                    <a:pt x="135" y="65"/>
                    <a:pt x="135" y="65"/>
                  </a:cubicBezTo>
                  <a:cubicBezTo>
                    <a:pt x="135" y="65"/>
                    <a:pt x="134" y="65"/>
                    <a:pt x="134" y="65"/>
                  </a:cubicBezTo>
                  <a:cubicBezTo>
                    <a:pt x="134" y="65"/>
                    <a:pt x="134" y="65"/>
                    <a:pt x="134" y="65"/>
                  </a:cubicBezTo>
                  <a:cubicBezTo>
                    <a:pt x="138" y="68"/>
                    <a:pt x="139" y="73"/>
                    <a:pt x="142" y="77"/>
                  </a:cubicBezTo>
                  <a:cubicBezTo>
                    <a:pt x="138" y="76"/>
                    <a:pt x="137" y="74"/>
                    <a:pt x="133" y="74"/>
                  </a:cubicBezTo>
                  <a:cubicBezTo>
                    <a:pt x="132" y="74"/>
                    <a:pt x="131" y="74"/>
                    <a:pt x="131" y="74"/>
                  </a:cubicBezTo>
                  <a:cubicBezTo>
                    <a:pt x="136" y="84"/>
                    <a:pt x="153" y="80"/>
                    <a:pt x="161" y="86"/>
                  </a:cubicBezTo>
                  <a:cubicBezTo>
                    <a:pt x="160" y="88"/>
                    <a:pt x="160" y="90"/>
                    <a:pt x="160" y="92"/>
                  </a:cubicBezTo>
                  <a:cubicBezTo>
                    <a:pt x="165" y="92"/>
                    <a:pt x="165" y="97"/>
                    <a:pt x="167" y="100"/>
                  </a:cubicBezTo>
                  <a:cubicBezTo>
                    <a:pt x="166" y="108"/>
                    <a:pt x="163" y="118"/>
                    <a:pt x="153" y="119"/>
                  </a:cubicBezTo>
                  <a:cubicBezTo>
                    <a:pt x="152" y="121"/>
                    <a:pt x="153" y="124"/>
                    <a:pt x="151" y="124"/>
                  </a:cubicBezTo>
                  <a:cubicBezTo>
                    <a:pt x="150" y="124"/>
                    <a:pt x="149" y="124"/>
                    <a:pt x="149" y="124"/>
                  </a:cubicBezTo>
                  <a:cubicBezTo>
                    <a:pt x="148" y="124"/>
                    <a:pt x="147" y="124"/>
                    <a:pt x="147" y="125"/>
                  </a:cubicBezTo>
                  <a:cubicBezTo>
                    <a:pt x="142" y="119"/>
                    <a:pt x="129" y="120"/>
                    <a:pt x="121" y="116"/>
                  </a:cubicBezTo>
                  <a:cubicBezTo>
                    <a:pt x="120" y="118"/>
                    <a:pt x="119" y="118"/>
                    <a:pt x="120" y="120"/>
                  </a:cubicBezTo>
                  <a:cubicBezTo>
                    <a:pt x="122" y="121"/>
                    <a:pt x="128" y="120"/>
                    <a:pt x="129" y="124"/>
                  </a:cubicBezTo>
                  <a:cubicBezTo>
                    <a:pt x="121" y="127"/>
                    <a:pt x="114" y="135"/>
                    <a:pt x="105" y="135"/>
                  </a:cubicBezTo>
                  <a:cubicBezTo>
                    <a:pt x="104" y="135"/>
                    <a:pt x="104" y="135"/>
                    <a:pt x="103" y="135"/>
                  </a:cubicBezTo>
                  <a:cubicBezTo>
                    <a:pt x="102" y="136"/>
                    <a:pt x="101" y="136"/>
                    <a:pt x="100" y="137"/>
                  </a:cubicBezTo>
                  <a:cubicBezTo>
                    <a:pt x="99" y="136"/>
                    <a:pt x="98" y="135"/>
                    <a:pt x="97" y="135"/>
                  </a:cubicBezTo>
                  <a:cubicBezTo>
                    <a:pt x="96" y="135"/>
                    <a:pt x="96" y="135"/>
                    <a:pt x="96" y="135"/>
                  </a:cubicBezTo>
                  <a:cubicBezTo>
                    <a:pt x="96" y="136"/>
                    <a:pt x="97" y="138"/>
                    <a:pt x="96" y="138"/>
                  </a:cubicBezTo>
                  <a:cubicBezTo>
                    <a:pt x="96" y="138"/>
                    <a:pt x="96" y="138"/>
                    <a:pt x="96" y="138"/>
                  </a:cubicBezTo>
                  <a:cubicBezTo>
                    <a:pt x="95" y="137"/>
                    <a:pt x="93" y="136"/>
                    <a:pt x="93" y="135"/>
                  </a:cubicBezTo>
                  <a:cubicBezTo>
                    <a:pt x="93" y="135"/>
                    <a:pt x="92" y="135"/>
                    <a:pt x="92" y="135"/>
                  </a:cubicBezTo>
                  <a:cubicBezTo>
                    <a:pt x="91" y="135"/>
                    <a:pt x="90" y="135"/>
                    <a:pt x="89" y="136"/>
                  </a:cubicBezTo>
                  <a:cubicBezTo>
                    <a:pt x="78" y="134"/>
                    <a:pt x="64" y="129"/>
                    <a:pt x="58" y="118"/>
                  </a:cubicBezTo>
                  <a:cubicBezTo>
                    <a:pt x="58" y="118"/>
                    <a:pt x="59" y="118"/>
                    <a:pt x="59" y="118"/>
                  </a:cubicBezTo>
                  <a:cubicBezTo>
                    <a:pt x="60" y="118"/>
                    <a:pt x="61" y="119"/>
                    <a:pt x="62" y="119"/>
                  </a:cubicBezTo>
                  <a:cubicBezTo>
                    <a:pt x="65" y="118"/>
                    <a:pt x="63" y="116"/>
                    <a:pt x="63" y="115"/>
                  </a:cubicBezTo>
                  <a:cubicBezTo>
                    <a:pt x="66" y="118"/>
                    <a:pt x="73" y="124"/>
                    <a:pt x="77" y="124"/>
                  </a:cubicBezTo>
                  <a:cubicBezTo>
                    <a:pt x="80" y="124"/>
                    <a:pt x="82" y="122"/>
                    <a:pt x="82" y="116"/>
                  </a:cubicBezTo>
                  <a:cubicBezTo>
                    <a:pt x="81" y="115"/>
                    <a:pt x="80" y="114"/>
                    <a:pt x="79" y="114"/>
                  </a:cubicBezTo>
                  <a:cubicBezTo>
                    <a:pt x="76" y="114"/>
                    <a:pt x="74" y="116"/>
                    <a:pt x="75" y="119"/>
                  </a:cubicBezTo>
                  <a:cubicBezTo>
                    <a:pt x="75" y="119"/>
                    <a:pt x="75" y="119"/>
                    <a:pt x="75" y="119"/>
                  </a:cubicBezTo>
                  <a:cubicBezTo>
                    <a:pt x="76" y="119"/>
                    <a:pt x="76" y="119"/>
                    <a:pt x="77" y="119"/>
                  </a:cubicBezTo>
                  <a:cubicBezTo>
                    <a:pt x="77" y="120"/>
                    <a:pt x="78" y="120"/>
                    <a:pt x="78" y="120"/>
                  </a:cubicBezTo>
                  <a:cubicBezTo>
                    <a:pt x="79" y="120"/>
                    <a:pt x="79" y="120"/>
                    <a:pt x="79" y="120"/>
                  </a:cubicBezTo>
                  <a:cubicBezTo>
                    <a:pt x="79" y="119"/>
                    <a:pt x="79" y="117"/>
                    <a:pt x="80" y="117"/>
                  </a:cubicBezTo>
                  <a:cubicBezTo>
                    <a:pt x="80" y="117"/>
                    <a:pt x="80" y="117"/>
                    <a:pt x="80" y="117"/>
                  </a:cubicBezTo>
                  <a:cubicBezTo>
                    <a:pt x="80" y="119"/>
                    <a:pt x="81" y="121"/>
                    <a:pt x="79" y="122"/>
                  </a:cubicBezTo>
                  <a:cubicBezTo>
                    <a:pt x="79" y="121"/>
                    <a:pt x="78" y="121"/>
                    <a:pt x="77" y="121"/>
                  </a:cubicBezTo>
                  <a:cubicBezTo>
                    <a:pt x="77" y="121"/>
                    <a:pt x="76" y="121"/>
                    <a:pt x="76" y="121"/>
                  </a:cubicBezTo>
                  <a:cubicBezTo>
                    <a:pt x="76" y="121"/>
                    <a:pt x="75" y="121"/>
                    <a:pt x="75" y="121"/>
                  </a:cubicBezTo>
                  <a:cubicBezTo>
                    <a:pt x="75" y="121"/>
                    <a:pt x="74" y="121"/>
                    <a:pt x="74" y="121"/>
                  </a:cubicBezTo>
                  <a:cubicBezTo>
                    <a:pt x="72" y="117"/>
                    <a:pt x="68" y="115"/>
                    <a:pt x="65" y="111"/>
                  </a:cubicBezTo>
                  <a:cubicBezTo>
                    <a:pt x="64" y="111"/>
                    <a:pt x="64" y="111"/>
                    <a:pt x="63" y="111"/>
                  </a:cubicBezTo>
                  <a:cubicBezTo>
                    <a:pt x="61" y="111"/>
                    <a:pt x="59" y="111"/>
                    <a:pt x="58" y="112"/>
                  </a:cubicBezTo>
                  <a:cubicBezTo>
                    <a:pt x="60" y="113"/>
                    <a:pt x="57" y="116"/>
                    <a:pt x="59" y="118"/>
                  </a:cubicBezTo>
                  <a:cubicBezTo>
                    <a:pt x="59" y="118"/>
                    <a:pt x="59" y="118"/>
                    <a:pt x="59" y="118"/>
                  </a:cubicBezTo>
                  <a:cubicBezTo>
                    <a:pt x="58" y="118"/>
                    <a:pt x="57" y="118"/>
                    <a:pt x="57" y="118"/>
                  </a:cubicBezTo>
                  <a:cubicBezTo>
                    <a:pt x="54" y="113"/>
                    <a:pt x="50" y="108"/>
                    <a:pt x="51" y="101"/>
                  </a:cubicBezTo>
                  <a:cubicBezTo>
                    <a:pt x="50" y="101"/>
                    <a:pt x="49" y="101"/>
                    <a:pt x="49" y="101"/>
                  </a:cubicBezTo>
                  <a:cubicBezTo>
                    <a:pt x="47" y="101"/>
                    <a:pt x="46" y="101"/>
                    <a:pt x="46" y="102"/>
                  </a:cubicBezTo>
                  <a:cubicBezTo>
                    <a:pt x="50" y="124"/>
                    <a:pt x="72" y="139"/>
                    <a:pt x="95" y="139"/>
                  </a:cubicBezTo>
                  <a:cubicBezTo>
                    <a:pt x="102" y="139"/>
                    <a:pt x="109" y="138"/>
                    <a:pt x="116" y="134"/>
                  </a:cubicBezTo>
                  <a:cubicBezTo>
                    <a:pt x="116" y="134"/>
                    <a:pt x="116" y="134"/>
                    <a:pt x="116" y="134"/>
                  </a:cubicBezTo>
                  <a:cubicBezTo>
                    <a:pt x="116" y="134"/>
                    <a:pt x="116" y="134"/>
                    <a:pt x="116" y="134"/>
                  </a:cubicBezTo>
                  <a:cubicBezTo>
                    <a:pt x="115" y="135"/>
                    <a:pt x="116" y="137"/>
                    <a:pt x="115" y="137"/>
                  </a:cubicBezTo>
                  <a:cubicBezTo>
                    <a:pt x="114" y="137"/>
                    <a:pt x="113" y="137"/>
                    <a:pt x="111" y="137"/>
                  </a:cubicBezTo>
                  <a:cubicBezTo>
                    <a:pt x="111" y="138"/>
                    <a:pt x="110" y="139"/>
                    <a:pt x="110" y="141"/>
                  </a:cubicBezTo>
                  <a:cubicBezTo>
                    <a:pt x="111" y="141"/>
                    <a:pt x="111" y="141"/>
                    <a:pt x="111" y="141"/>
                  </a:cubicBezTo>
                  <a:cubicBezTo>
                    <a:pt x="112" y="141"/>
                    <a:pt x="112" y="141"/>
                    <a:pt x="112" y="141"/>
                  </a:cubicBezTo>
                  <a:cubicBezTo>
                    <a:pt x="112" y="140"/>
                    <a:pt x="112" y="140"/>
                    <a:pt x="113" y="140"/>
                  </a:cubicBezTo>
                  <a:cubicBezTo>
                    <a:pt x="113" y="140"/>
                    <a:pt x="113" y="140"/>
                    <a:pt x="113" y="140"/>
                  </a:cubicBezTo>
                  <a:cubicBezTo>
                    <a:pt x="113" y="142"/>
                    <a:pt x="114" y="142"/>
                    <a:pt x="115" y="143"/>
                  </a:cubicBezTo>
                  <a:cubicBezTo>
                    <a:pt x="114" y="144"/>
                    <a:pt x="114" y="145"/>
                    <a:pt x="113" y="146"/>
                  </a:cubicBezTo>
                  <a:cubicBezTo>
                    <a:pt x="116" y="149"/>
                    <a:pt x="114" y="157"/>
                    <a:pt x="119" y="159"/>
                  </a:cubicBezTo>
                  <a:cubicBezTo>
                    <a:pt x="120" y="158"/>
                    <a:pt x="118" y="155"/>
                    <a:pt x="119" y="154"/>
                  </a:cubicBezTo>
                  <a:cubicBezTo>
                    <a:pt x="121" y="152"/>
                    <a:pt x="122" y="153"/>
                    <a:pt x="123" y="151"/>
                  </a:cubicBezTo>
                  <a:cubicBezTo>
                    <a:pt x="123" y="154"/>
                    <a:pt x="125" y="155"/>
                    <a:pt x="127" y="156"/>
                  </a:cubicBezTo>
                  <a:cubicBezTo>
                    <a:pt x="125" y="149"/>
                    <a:pt x="119" y="145"/>
                    <a:pt x="116" y="139"/>
                  </a:cubicBezTo>
                  <a:cubicBezTo>
                    <a:pt x="116" y="139"/>
                    <a:pt x="116" y="139"/>
                    <a:pt x="116" y="139"/>
                  </a:cubicBezTo>
                  <a:cubicBezTo>
                    <a:pt x="117" y="139"/>
                    <a:pt x="117" y="139"/>
                    <a:pt x="117" y="139"/>
                  </a:cubicBezTo>
                  <a:cubicBezTo>
                    <a:pt x="117" y="139"/>
                    <a:pt x="117" y="139"/>
                    <a:pt x="117" y="139"/>
                  </a:cubicBezTo>
                  <a:cubicBezTo>
                    <a:pt x="118" y="139"/>
                    <a:pt x="118" y="139"/>
                    <a:pt x="118" y="139"/>
                  </a:cubicBezTo>
                  <a:cubicBezTo>
                    <a:pt x="119" y="136"/>
                    <a:pt x="117" y="136"/>
                    <a:pt x="117" y="134"/>
                  </a:cubicBezTo>
                  <a:cubicBezTo>
                    <a:pt x="117" y="133"/>
                    <a:pt x="118" y="133"/>
                    <a:pt x="118" y="133"/>
                  </a:cubicBezTo>
                  <a:cubicBezTo>
                    <a:pt x="119" y="133"/>
                    <a:pt x="119" y="134"/>
                    <a:pt x="120" y="134"/>
                  </a:cubicBezTo>
                  <a:cubicBezTo>
                    <a:pt x="120" y="134"/>
                    <a:pt x="121" y="134"/>
                    <a:pt x="121" y="134"/>
                  </a:cubicBezTo>
                  <a:cubicBezTo>
                    <a:pt x="122" y="134"/>
                    <a:pt x="122" y="134"/>
                    <a:pt x="122" y="134"/>
                  </a:cubicBezTo>
                  <a:cubicBezTo>
                    <a:pt x="121" y="131"/>
                    <a:pt x="124" y="131"/>
                    <a:pt x="125" y="129"/>
                  </a:cubicBezTo>
                  <a:cubicBezTo>
                    <a:pt x="127" y="126"/>
                    <a:pt x="131" y="125"/>
                    <a:pt x="135" y="125"/>
                  </a:cubicBezTo>
                  <a:cubicBezTo>
                    <a:pt x="141" y="125"/>
                    <a:pt x="147" y="127"/>
                    <a:pt x="154" y="128"/>
                  </a:cubicBezTo>
                  <a:cubicBezTo>
                    <a:pt x="154" y="125"/>
                    <a:pt x="154" y="122"/>
                    <a:pt x="156" y="121"/>
                  </a:cubicBezTo>
                  <a:cubicBezTo>
                    <a:pt x="170" y="121"/>
                    <a:pt x="174" y="96"/>
                    <a:pt x="163" y="88"/>
                  </a:cubicBezTo>
                  <a:cubicBezTo>
                    <a:pt x="164" y="87"/>
                    <a:pt x="164" y="85"/>
                    <a:pt x="164" y="83"/>
                  </a:cubicBezTo>
                  <a:cubicBezTo>
                    <a:pt x="160" y="81"/>
                    <a:pt x="153" y="81"/>
                    <a:pt x="150" y="78"/>
                  </a:cubicBezTo>
                  <a:cubicBezTo>
                    <a:pt x="151" y="77"/>
                    <a:pt x="153" y="78"/>
                    <a:pt x="153" y="76"/>
                  </a:cubicBezTo>
                  <a:cubicBezTo>
                    <a:pt x="152" y="75"/>
                    <a:pt x="151" y="75"/>
                    <a:pt x="151" y="75"/>
                  </a:cubicBezTo>
                  <a:cubicBezTo>
                    <a:pt x="150" y="75"/>
                    <a:pt x="149" y="75"/>
                    <a:pt x="148" y="76"/>
                  </a:cubicBezTo>
                  <a:cubicBezTo>
                    <a:pt x="147" y="76"/>
                    <a:pt x="147" y="76"/>
                    <a:pt x="146" y="76"/>
                  </a:cubicBezTo>
                  <a:cubicBezTo>
                    <a:pt x="145" y="76"/>
                    <a:pt x="145" y="76"/>
                    <a:pt x="144" y="76"/>
                  </a:cubicBezTo>
                  <a:cubicBezTo>
                    <a:pt x="144" y="80"/>
                    <a:pt x="150" y="76"/>
                    <a:pt x="149" y="79"/>
                  </a:cubicBezTo>
                  <a:cubicBezTo>
                    <a:pt x="147" y="79"/>
                    <a:pt x="146" y="78"/>
                    <a:pt x="144" y="78"/>
                  </a:cubicBezTo>
                  <a:cubicBezTo>
                    <a:pt x="144" y="78"/>
                    <a:pt x="144" y="78"/>
                    <a:pt x="143" y="78"/>
                  </a:cubicBezTo>
                  <a:cubicBezTo>
                    <a:pt x="145" y="76"/>
                    <a:pt x="143" y="74"/>
                    <a:pt x="143" y="72"/>
                  </a:cubicBezTo>
                  <a:cubicBezTo>
                    <a:pt x="143" y="72"/>
                    <a:pt x="144" y="73"/>
                    <a:pt x="144" y="73"/>
                  </a:cubicBezTo>
                  <a:cubicBezTo>
                    <a:pt x="144" y="73"/>
                    <a:pt x="145" y="73"/>
                    <a:pt x="145" y="72"/>
                  </a:cubicBezTo>
                  <a:cubicBezTo>
                    <a:pt x="145" y="70"/>
                    <a:pt x="143" y="71"/>
                    <a:pt x="143" y="69"/>
                  </a:cubicBezTo>
                  <a:cubicBezTo>
                    <a:pt x="143" y="69"/>
                    <a:pt x="143" y="69"/>
                    <a:pt x="143" y="69"/>
                  </a:cubicBezTo>
                  <a:cubicBezTo>
                    <a:pt x="144" y="69"/>
                    <a:pt x="144" y="68"/>
                    <a:pt x="145" y="68"/>
                  </a:cubicBezTo>
                  <a:cubicBezTo>
                    <a:pt x="146" y="69"/>
                    <a:pt x="146" y="70"/>
                    <a:pt x="148" y="71"/>
                  </a:cubicBezTo>
                  <a:cubicBezTo>
                    <a:pt x="148" y="71"/>
                    <a:pt x="148" y="71"/>
                    <a:pt x="148" y="71"/>
                  </a:cubicBezTo>
                  <a:cubicBezTo>
                    <a:pt x="148" y="71"/>
                    <a:pt x="148" y="71"/>
                    <a:pt x="148" y="71"/>
                  </a:cubicBezTo>
                  <a:cubicBezTo>
                    <a:pt x="148" y="71"/>
                    <a:pt x="148" y="71"/>
                    <a:pt x="148" y="71"/>
                  </a:cubicBezTo>
                  <a:cubicBezTo>
                    <a:pt x="146" y="71"/>
                    <a:pt x="147" y="73"/>
                    <a:pt x="147" y="74"/>
                  </a:cubicBezTo>
                  <a:cubicBezTo>
                    <a:pt x="147" y="74"/>
                    <a:pt x="147" y="74"/>
                    <a:pt x="147" y="74"/>
                  </a:cubicBezTo>
                  <a:cubicBezTo>
                    <a:pt x="147" y="74"/>
                    <a:pt x="148" y="74"/>
                    <a:pt x="148" y="74"/>
                  </a:cubicBezTo>
                  <a:cubicBezTo>
                    <a:pt x="148" y="74"/>
                    <a:pt x="148" y="74"/>
                    <a:pt x="149" y="74"/>
                  </a:cubicBezTo>
                  <a:cubicBezTo>
                    <a:pt x="149" y="74"/>
                    <a:pt x="150" y="74"/>
                    <a:pt x="151" y="73"/>
                  </a:cubicBezTo>
                  <a:cubicBezTo>
                    <a:pt x="151" y="72"/>
                    <a:pt x="149" y="71"/>
                    <a:pt x="150" y="69"/>
                  </a:cubicBezTo>
                  <a:cubicBezTo>
                    <a:pt x="150" y="69"/>
                    <a:pt x="151" y="69"/>
                    <a:pt x="151" y="69"/>
                  </a:cubicBezTo>
                  <a:cubicBezTo>
                    <a:pt x="152" y="69"/>
                    <a:pt x="151" y="68"/>
                    <a:pt x="151" y="67"/>
                  </a:cubicBezTo>
                  <a:cubicBezTo>
                    <a:pt x="155" y="65"/>
                    <a:pt x="164" y="65"/>
                    <a:pt x="162" y="59"/>
                  </a:cubicBezTo>
                  <a:cubicBezTo>
                    <a:pt x="157" y="61"/>
                    <a:pt x="152" y="65"/>
                    <a:pt x="148" y="65"/>
                  </a:cubicBezTo>
                  <a:cubicBezTo>
                    <a:pt x="147" y="65"/>
                    <a:pt x="147" y="65"/>
                    <a:pt x="147" y="65"/>
                  </a:cubicBezTo>
                  <a:cubicBezTo>
                    <a:pt x="152" y="62"/>
                    <a:pt x="154" y="58"/>
                    <a:pt x="160" y="56"/>
                  </a:cubicBezTo>
                  <a:cubicBezTo>
                    <a:pt x="160" y="54"/>
                    <a:pt x="159" y="54"/>
                    <a:pt x="159" y="52"/>
                  </a:cubicBezTo>
                  <a:cubicBezTo>
                    <a:pt x="159" y="52"/>
                    <a:pt x="158" y="52"/>
                    <a:pt x="158" y="52"/>
                  </a:cubicBezTo>
                  <a:cubicBezTo>
                    <a:pt x="157" y="52"/>
                    <a:pt x="157" y="52"/>
                    <a:pt x="156" y="52"/>
                  </a:cubicBezTo>
                  <a:cubicBezTo>
                    <a:pt x="156" y="52"/>
                    <a:pt x="155" y="53"/>
                    <a:pt x="155" y="53"/>
                  </a:cubicBezTo>
                  <a:cubicBezTo>
                    <a:pt x="155" y="53"/>
                    <a:pt x="154" y="52"/>
                    <a:pt x="154" y="52"/>
                  </a:cubicBezTo>
                  <a:cubicBezTo>
                    <a:pt x="153" y="54"/>
                    <a:pt x="151" y="56"/>
                    <a:pt x="149" y="57"/>
                  </a:cubicBezTo>
                  <a:cubicBezTo>
                    <a:pt x="149" y="57"/>
                    <a:pt x="150" y="57"/>
                    <a:pt x="150" y="57"/>
                  </a:cubicBezTo>
                  <a:cubicBezTo>
                    <a:pt x="151" y="57"/>
                    <a:pt x="151" y="57"/>
                    <a:pt x="152" y="57"/>
                  </a:cubicBezTo>
                  <a:cubicBezTo>
                    <a:pt x="152" y="56"/>
                    <a:pt x="153" y="56"/>
                    <a:pt x="154" y="56"/>
                  </a:cubicBezTo>
                  <a:cubicBezTo>
                    <a:pt x="154" y="56"/>
                    <a:pt x="154" y="56"/>
                    <a:pt x="154" y="56"/>
                  </a:cubicBezTo>
                  <a:cubicBezTo>
                    <a:pt x="153" y="57"/>
                    <a:pt x="152" y="59"/>
                    <a:pt x="149" y="59"/>
                  </a:cubicBezTo>
                  <a:cubicBezTo>
                    <a:pt x="149" y="59"/>
                    <a:pt x="149" y="59"/>
                    <a:pt x="149" y="59"/>
                  </a:cubicBezTo>
                  <a:cubicBezTo>
                    <a:pt x="149" y="57"/>
                    <a:pt x="148" y="56"/>
                    <a:pt x="147" y="56"/>
                  </a:cubicBezTo>
                  <a:cubicBezTo>
                    <a:pt x="145" y="56"/>
                    <a:pt x="145" y="58"/>
                    <a:pt x="145" y="59"/>
                  </a:cubicBezTo>
                  <a:cubicBezTo>
                    <a:pt x="144" y="58"/>
                    <a:pt x="144" y="57"/>
                    <a:pt x="143" y="57"/>
                  </a:cubicBezTo>
                  <a:cubicBezTo>
                    <a:pt x="142" y="57"/>
                    <a:pt x="142" y="57"/>
                    <a:pt x="142" y="58"/>
                  </a:cubicBezTo>
                  <a:cubicBezTo>
                    <a:pt x="140" y="54"/>
                    <a:pt x="144" y="52"/>
                    <a:pt x="148" y="52"/>
                  </a:cubicBezTo>
                  <a:cubicBezTo>
                    <a:pt x="154" y="48"/>
                    <a:pt x="155" y="44"/>
                    <a:pt x="150" y="38"/>
                  </a:cubicBezTo>
                  <a:cubicBezTo>
                    <a:pt x="149" y="38"/>
                    <a:pt x="149" y="38"/>
                    <a:pt x="149" y="38"/>
                  </a:cubicBezTo>
                  <a:cubicBezTo>
                    <a:pt x="148" y="38"/>
                    <a:pt x="148" y="37"/>
                    <a:pt x="148" y="37"/>
                  </a:cubicBezTo>
                  <a:cubicBezTo>
                    <a:pt x="147" y="37"/>
                    <a:pt x="147" y="36"/>
                    <a:pt x="146" y="36"/>
                  </a:cubicBezTo>
                  <a:cubicBezTo>
                    <a:pt x="146" y="36"/>
                    <a:pt x="146" y="37"/>
                    <a:pt x="146" y="37"/>
                  </a:cubicBezTo>
                  <a:cubicBezTo>
                    <a:pt x="145" y="33"/>
                    <a:pt x="141" y="32"/>
                    <a:pt x="142" y="29"/>
                  </a:cubicBezTo>
                  <a:moveTo>
                    <a:pt x="95" y="34"/>
                  </a:moveTo>
                  <a:cubicBezTo>
                    <a:pt x="95" y="34"/>
                    <a:pt x="94" y="34"/>
                    <a:pt x="94" y="34"/>
                  </a:cubicBezTo>
                  <a:cubicBezTo>
                    <a:pt x="94" y="34"/>
                    <a:pt x="94" y="34"/>
                    <a:pt x="94" y="34"/>
                  </a:cubicBezTo>
                  <a:cubicBezTo>
                    <a:pt x="94" y="35"/>
                    <a:pt x="94" y="35"/>
                    <a:pt x="94" y="35"/>
                  </a:cubicBezTo>
                  <a:cubicBezTo>
                    <a:pt x="95" y="35"/>
                    <a:pt x="95" y="35"/>
                    <a:pt x="95" y="35"/>
                  </a:cubicBezTo>
                  <a:cubicBezTo>
                    <a:pt x="96" y="34"/>
                    <a:pt x="96" y="34"/>
                    <a:pt x="95" y="34"/>
                  </a:cubicBezTo>
                  <a:moveTo>
                    <a:pt x="139" y="35"/>
                  </a:moveTo>
                  <a:cubicBezTo>
                    <a:pt x="138" y="39"/>
                    <a:pt x="134" y="42"/>
                    <a:pt x="134" y="46"/>
                  </a:cubicBezTo>
                  <a:cubicBezTo>
                    <a:pt x="134" y="46"/>
                    <a:pt x="133" y="46"/>
                    <a:pt x="133" y="46"/>
                  </a:cubicBezTo>
                  <a:cubicBezTo>
                    <a:pt x="132" y="46"/>
                    <a:pt x="131" y="47"/>
                    <a:pt x="130" y="48"/>
                  </a:cubicBezTo>
                  <a:cubicBezTo>
                    <a:pt x="130" y="48"/>
                    <a:pt x="131" y="48"/>
                    <a:pt x="131" y="49"/>
                  </a:cubicBezTo>
                  <a:cubicBezTo>
                    <a:pt x="135" y="47"/>
                    <a:pt x="141" y="41"/>
                    <a:pt x="140" y="38"/>
                  </a:cubicBezTo>
                  <a:cubicBezTo>
                    <a:pt x="141" y="38"/>
                    <a:pt x="141" y="39"/>
                    <a:pt x="142" y="39"/>
                  </a:cubicBezTo>
                  <a:cubicBezTo>
                    <a:pt x="142" y="39"/>
                    <a:pt x="142" y="39"/>
                    <a:pt x="143" y="39"/>
                  </a:cubicBezTo>
                  <a:cubicBezTo>
                    <a:pt x="143" y="36"/>
                    <a:pt x="141" y="36"/>
                    <a:pt x="139" y="35"/>
                  </a:cubicBezTo>
                  <a:moveTo>
                    <a:pt x="97" y="35"/>
                  </a:moveTo>
                  <a:cubicBezTo>
                    <a:pt x="97" y="35"/>
                    <a:pt x="97" y="35"/>
                    <a:pt x="97" y="36"/>
                  </a:cubicBezTo>
                  <a:cubicBezTo>
                    <a:pt x="97" y="36"/>
                    <a:pt x="98" y="36"/>
                    <a:pt x="98" y="36"/>
                  </a:cubicBezTo>
                  <a:cubicBezTo>
                    <a:pt x="98" y="36"/>
                    <a:pt x="98" y="35"/>
                    <a:pt x="98" y="35"/>
                  </a:cubicBezTo>
                  <a:cubicBezTo>
                    <a:pt x="98" y="35"/>
                    <a:pt x="98" y="35"/>
                    <a:pt x="97" y="35"/>
                  </a:cubicBezTo>
                  <a:moveTo>
                    <a:pt x="110" y="37"/>
                  </a:moveTo>
                  <a:cubicBezTo>
                    <a:pt x="110" y="37"/>
                    <a:pt x="110" y="37"/>
                    <a:pt x="109" y="37"/>
                  </a:cubicBezTo>
                  <a:cubicBezTo>
                    <a:pt x="109" y="37"/>
                    <a:pt x="109" y="37"/>
                    <a:pt x="109" y="37"/>
                  </a:cubicBezTo>
                  <a:cubicBezTo>
                    <a:pt x="109" y="38"/>
                    <a:pt x="109" y="38"/>
                    <a:pt x="109" y="38"/>
                  </a:cubicBezTo>
                  <a:cubicBezTo>
                    <a:pt x="110" y="38"/>
                    <a:pt x="110" y="38"/>
                    <a:pt x="110" y="38"/>
                  </a:cubicBezTo>
                  <a:cubicBezTo>
                    <a:pt x="111" y="37"/>
                    <a:pt x="111" y="37"/>
                    <a:pt x="110" y="37"/>
                  </a:cubicBezTo>
                  <a:moveTo>
                    <a:pt x="81" y="38"/>
                  </a:moveTo>
                  <a:cubicBezTo>
                    <a:pt x="81" y="39"/>
                    <a:pt x="81" y="40"/>
                    <a:pt x="79" y="41"/>
                  </a:cubicBezTo>
                  <a:cubicBezTo>
                    <a:pt x="79" y="40"/>
                    <a:pt x="79" y="40"/>
                    <a:pt x="79" y="39"/>
                  </a:cubicBezTo>
                  <a:cubicBezTo>
                    <a:pt x="77" y="39"/>
                    <a:pt x="77" y="42"/>
                    <a:pt x="76" y="43"/>
                  </a:cubicBezTo>
                  <a:cubicBezTo>
                    <a:pt x="72" y="44"/>
                    <a:pt x="65" y="48"/>
                    <a:pt x="61" y="52"/>
                  </a:cubicBezTo>
                  <a:cubicBezTo>
                    <a:pt x="62" y="53"/>
                    <a:pt x="62" y="53"/>
                    <a:pt x="62" y="53"/>
                  </a:cubicBezTo>
                  <a:cubicBezTo>
                    <a:pt x="70" y="50"/>
                    <a:pt x="76" y="44"/>
                    <a:pt x="84" y="42"/>
                  </a:cubicBezTo>
                  <a:cubicBezTo>
                    <a:pt x="84" y="40"/>
                    <a:pt x="82" y="39"/>
                    <a:pt x="81" y="38"/>
                  </a:cubicBezTo>
                  <a:moveTo>
                    <a:pt x="86" y="41"/>
                  </a:moveTo>
                  <a:cubicBezTo>
                    <a:pt x="85" y="41"/>
                    <a:pt x="85" y="41"/>
                    <a:pt x="85" y="41"/>
                  </a:cubicBezTo>
                  <a:cubicBezTo>
                    <a:pt x="85" y="41"/>
                    <a:pt x="85" y="41"/>
                    <a:pt x="85" y="42"/>
                  </a:cubicBezTo>
                  <a:cubicBezTo>
                    <a:pt x="86" y="42"/>
                    <a:pt x="87" y="42"/>
                    <a:pt x="86" y="41"/>
                  </a:cubicBezTo>
                  <a:moveTo>
                    <a:pt x="98" y="46"/>
                  </a:moveTo>
                  <a:cubicBezTo>
                    <a:pt x="98" y="46"/>
                    <a:pt x="98" y="46"/>
                    <a:pt x="98" y="46"/>
                  </a:cubicBezTo>
                  <a:cubicBezTo>
                    <a:pt x="98" y="46"/>
                    <a:pt x="98" y="46"/>
                    <a:pt x="98" y="46"/>
                  </a:cubicBezTo>
                  <a:moveTo>
                    <a:pt x="98" y="46"/>
                  </a:moveTo>
                  <a:cubicBezTo>
                    <a:pt x="94" y="48"/>
                    <a:pt x="90" y="48"/>
                    <a:pt x="88" y="51"/>
                  </a:cubicBezTo>
                  <a:cubicBezTo>
                    <a:pt x="88" y="51"/>
                    <a:pt x="88" y="51"/>
                    <a:pt x="88" y="51"/>
                  </a:cubicBezTo>
                  <a:cubicBezTo>
                    <a:pt x="89" y="51"/>
                    <a:pt x="89" y="52"/>
                    <a:pt x="90" y="52"/>
                  </a:cubicBezTo>
                  <a:cubicBezTo>
                    <a:pt x="90" y="50"/>
                    <a:pt x="92" y="49"/>
                    <a:pt x="94" y="49"/>
                  </a:cubicBezTo>
                  <a:cubicBezTo>
                    <a:pt x="96" y="49"/>
                    <a:pt x="99" y="52"/>
                    <a:pt x="98" y="55"/>
                  </a:cubicBezTo>
                  <a:cubicBezTo>
                    <a:pt x="97" y="56"/>
                    <a:pt x="97" y="57"/>
                    <a:pt x="96" y="57"/>
                  </a:cubicBezTo>
                  <a:cubicBezTo>
                    <a:pt x="96" y="57"/>
                    <a:pt x="96" y="57"/>
                    <a:pt x="96" y="57"/>
                  </a:cubicBezTo>
                  <a:cubicBezTo>
                    <a:pt x="96" y="55"/>
                    <a:pt x="97" y="52"/>
                    <a:pt x="95" y="52"/>
                  </a:cubicBezTo>
                  <a:cubicBezTo>
                    <a:pt x="95" y="52"/>
                    <a:pt x="95" y="52"/>
                    <a:pt x="95" y="52"/>
                  </a:cubicBezTo>
                  <a:cubicBezTo>
                    <a:pt x="92" y="53"/>
                    <a:pt x="92" y="57"/>
                    <a:pt x="94" y="59"/>
                  </a:cubicBezTo>
                  <a:cubicBezTo>
                    <a:pt x="94" y="59"/>
                    <a:pt x="95" y="59"/>
                    <a:pt x="95" y="59"/>
                  </a:cubicBezTo>
                  <a:cubicBezTo>
                    <a:pt x="96" y="59"/>
                    <a:pt x="97" y="58"/>
                    <a:pt x="98" y="58"/>
                  </a:cubicBezTo>
                  <a:cubicBezTo>
                    <a:pt x="98" y="57"/>
                    <a:pt x="99" y="57"/>
                    <a:pt x="99" y="57"/>
                  </a:cubicBezTo>
                  <a:cubicBezTo>
                    <a:pt x="100" y="57"/>
                    <a:pt x="100" y="57"/>
                    <a:pt x="100" y="57"/>
                  </a:cubicBezTo>
                  <a:cubicBezTo>
                    <a:pt x="100" y="54"/>
                    <a:pt x="102" y="50"/>
                    <a:pt x="100" y="48"/>
                  </a:cubicBezTo>
                  <a:cubicBezTo>
                    <a:pt x="99" y="48"/>
                    <a:pt x="98" y="48"/>
                    <a:pt x="98" y="48"/>
                  </a:cubicBezTo>
                  <a:cubicBezTo>
                    <a:pt x="98" y="48"/>
                    <a:pt x="97" y="48"/>
                    <a:pt x="98" y="46"/>
                  </a:cubicBezTo>
                  <a:moveTo>
                    <a:pt x="82" y="47"/>
                  </a:moveTo>
                  <a:cubicBezTo>
                    <a:pt x="81" y="47"/>
                    <a:pt x="80" y="47"/>
                    <a:pt x="79" y="47"/>
                  </a:cubicBezTo>
                  <a:cubicBezTo>
                    <a:pt x="76" y="51"/>
                    <a:pt x="80" y="55"/>
                    <a:pt x="84" y="55"/>
                  </a:cubicBezTo>
                  <a:cubicBezTo>
                    <a:pt x="85" y="55"/>
                    <a:pt x="87" y="54"/>
                    <a:pt x="87" y="52"/>
                  </a:cubicBezTo>
                  <a:cubicBezTo>
                    <a:pt x="87" y="52"/>
                    <a:pt x="86" y="52"/>
                    <a:pt x="86" y="52"/>
                  </a:cubicBezTo>
                  <a:cubicBezTo>
                    <a:pt x="85" y="52"/>
                    <a:pt x="85" y="52"/>
                    <a:pt x="84" y="52"/>
                  </a:cubicBezTo>
                  <a:cubicBezTo>
                    <a:pt x="83" y="53"/>
                    <a:pt x="83" y="53"/>
                    <a:pt x="82" y="53"/>
                  </a:cubicBezTo>
                  <a:cubicBezTo>
                    <a:pt x="82" y="53"/>
                    <a:pt x="82" y="53"/>
                    <a:pt x="81" y="52"/>
                  </a:cubicBezTo>
                  <a:cubicBezTo>
                    <a:pt x="82" y="51"/>
                    <a:pt x="85" y="51"/>
                    <a:pt x="84" y="48"/>
                  </a:cubicBezTo>
                  <a:cubicBezTo>
                    <a:pt x="83" y="47"/>
                    <a:pt x="83" y="47"/>
                    <a:pt x="82" y="47"/>
                  </a:cubicBezTo>
                  <a:moveTo>
                    <a:pt x="35" y="48"/>
                  </a:moveTo>
                  <a:cubicBezTo>
                    <a:pt x="34" y="48"/>
                    <a:pt x="34" y="48"/>
                    <a:pt x="34" y="48"/>
                  </a:cubicBezTo>
                  <a:cubicBezTo>
                    <a:pt x="34" y="51"/>
                    <a:pt x="33" y="52"/>
                    <a:pt x="32" y="56"/>
                  </a:cubicBezTo>
                  <a:cubicBezTo>
                    <a:pt x="18" y="58"/>
                    <a:pt x="14" y="78"/>
                    <a:pt x="25" y="87"/>
                  </a:cubicBezTo>
                  <a:cubicBezTo>
                    <a:pt x="25" y="90"/>
                    <a:pt x="22" y="94"/>
                    <a:pt x="27" y="94"/>
                  </a:cubicBezTo>
                  <a:cubicBezTo>
                    <a:pt x="28" y="92"/>
                    <a:pt x="26" y="87"/>
                    <a:pt x="28" y="86"/>
                  </a:cubicBezTo>
                  <a:cubicBezTo>
                    <a:pt x="17" y="81"/>
                    <a:pt x="21" y="57"/>
                    <a:pt x="35" y="57"/>
                  </a:cubicBezTo>
                  <a:cubicBezTo>
                    <a:pt x="34" y="53"/>
                    <a:pt x="40" y="54"/>
                    <a:pt x="39" y="49"/>
                  </a:cubicBezTo>
                  <a:cubicBezTo>
                    <a:pt x="38" y="49"/>
                    <a:pt x="36" y="48"/>
                    <a:pt x="35" y="48"/>
                  </a:cubicBezTo>
                  <a:moveTo>
                    <a:pt x="112" y="51"/>
                  </a:moveTo>
                  <a:cubicBezTo>
                    <a:pt x="107" y="52"/>
                    <a:pt x="104" y="59"/>
                    <a:pt x="109" y="63"/>
                  </a:cubicBezTo>
                  <a:cubicBezTo>
                    <a:pt x="111" y="62"/>
                    <a:pt x="113" y="62"/>
                    <a:pt x="114" y="61"/>
                  </a:cubicBezTo>
                  <a:cubicBezTo>
                    <a:pt x="115" y="59"/>
                    <a:pt x="114" y="58"/>
                    <a:pt x="112" y="58"/>
                  </a:cubicBezTo>
                  <a:cubicBezTo>
                    <a:pt x="112" y="58"/>
                    <a:pt x="111" y="58"/>
                    <a:pt x="110" y="59"/>
                  </a:cubicBezTo>
                  <a:cubicBezTo>
                    <a:pt x="110" y="60"/>
                    <a:pt x="111" y="60"/>
                    <a:pt x="110" y="61"/>
                  </a:cubicBezTo>
                  <a:cubicBezTo>
                    <a:pt x="109" y="60"/>
                    <a:pt x="108" y="59"/>
                    <a:pt x="108" y="58"/>
                  </a:cubicBezTo>
                  <a:cubicBezTo>
                    <a:pt x="109" y="57"/>
                    <a:pt x="108" y="56"/>
                    <a:pt x="109" y="55"/>
                  </a:cubicBezTo>
                  <a:cubicBezTo>
                    <a:pt x="109" y="55"/>
                    <a:pt x="109" y="55"/>
                    <a:pt x="110" y="55"/>
                  </a:cubicBezTo>
                  <a:cubicBezTo>
                    <a:pt x="110" y="55"/>
                    <a:pt x="111" y="55"/>
                    <a:pt x="111" y="55"/>
                  </a:cubicBezTo>
                  <a:cubicBezTo>
                    <a:pt x="112" y="55"/>
                    <a:pt x="112" y="54"/>
                    <a:pt x="113" y="54"/>
                  </a:cubicBezTo>
                  <a:cubicBezTo>
                    <a:pt x="113" y="54"/>
                    <a:pt x="113" y="54"/>
                    <a:pt x="113" y="54"/>
                  </a:cubicBezTo>
                  <a:cubicBezTo>
                    <a:pt x="117" y="57"/>
                    <a:pt x="120" y="66"/>
                    <a:pt x="125" y="66"/>
                  </a:cubicBezTo>
                  <a:cubicBezTo>
                    <a:pt x="126" y="66"/>
                    <a:pt x="128" y="65"/>
                    <a:pt x="129" y="64"/>
                  </a:cubicBezTo>
                  <a:cubicBezTo>
                    <a:pt x="129" y="63"/>
                    <a:pt x="129" y="62"/>
                    <a:pt x="129" y="61"/>
                  </a:cubicBezTo>
                  <a:cubicBezTo>
                    <a:pt x="129" y="61"/>
                    <a:pt x="129" y="61"/>
                    <a:pt x="129" y="61"/>
                  </a:cubicBezTo>
                  <a:cubicBezTo>
                    <a:pt x="127" y="61"/>
                    <a:pt x="127" y="59"/>
                    <a:pt x="125" y="59"/>
                  </a:cubicBezTo>
                  <a:cubicBezTo>
                    <a:pt x="124" y="61"/>
                    <a:pt x="127" y="60"/>
                    <a:pt x="127" y="62"/>
                  </a:cubicBezTo>
                  <a:cubicBezTo>
                    <a:pt x="126" y="63"/>
                    <a:pt x="126" y="63"/>
                    <a:pt x="124" y="63"/>
                  </a:cubicBezTo>
                  <a:cubicBezTo>
                    <a:pt x="124" y="63"/>
                    <a:pt x="124" y="63"/>
                    <a:pt x="124" y="63"/>
                  </a:cubicBezTo>
                  <a:cubicBezTo>
                    <a:pt x="122" y="61"/>
                    <a:pt x="118" y="59"/>
                    <a:pt x="119" y="55"/>
                  </a:cubicBezTo>
                  <a:cubicBezTo>
                    <a:pt x="119" y="55"/>
                    <a:pt x="119" y="55"/>
                    <a:pt x="119" y="55"/>
                  </a:cubicBezTo>
                  <a:cubicBezTo>
                    <a:pt x="117" y="55"/>
                    <a:pt x="115" y="52"/>
                    <a:pt x="112" y="51"/>
                  </a:cubicBezTo>
                  <a:moveTo>
                    <a:pt x="104" y="52"/>
                  </a:moveTo>
                  <a:cubicBezTo>
                    <a:pt x="104" y="52"/>
                    <a:pt x="104" y="52"/>
                    <a:pt x="104" y="53"/>
                  </a:cubicBezTo>
                  <a:cubicBezTo>
                    <a:pt x="104" y="53"/>
                    <a:pt x="104" y="53"/>
                    <a:pt x="104" y="53"/>
                  </a:cubicBezTo>
                  <a:cubicBezTo>
                    <a:pt x="105" y="53"/>
                    <a:pt x="105" y="53"/>
                    <a:pt x="105" y="53"/>
                  </a:cubicBezTo>
                  <a:cubicBezTo>
                    <a:pt x="105" y="53"/>
                    <a:pt x="104" y="52"/>
                    <a:pt x="104" y="52"/>
                  </a:cubicBezTo>
                  <a:moveTo>
                    <a:pt x="174" y="53"/>
                  </a:moveTo>
                  <a:cubicBezTo>
                    <a:pt x="174" y="53"/>
                    <a:pt x="174" y="53"/>
                    <a:pt x="174" y="53"/>
                  </a:cubicBezTo>
                  <a:cubicBezTo>
                    <a:pt x="174" y="53"/>
                    <a:pt x="174" y="54"/>
                    <a:pt x="174" y="54"/>
                  </a:cubicBezTo>
                  <a:cubicBezTo>
                    <a:pt x="175" y="54"/>
                    <a:pt x="175" y="54"/>
                    <a:pt x="175" y="54"/>
                  </a:cubicBezTo>
                  <a:cubicBezTo>
                    <a:pt x="175" y="54"/>
                    <a:pt x="175" y="54"/>
                    <a:pt x="175" y="53"/>
                  </a:cubicBezTo>
                  <a:cubicBezTo>
                    <a:pt x="175" y="53"/>
                    <a:pt x="175" y="53"/>
                    <a:pt x="174" y="53"/>
                  </a:cubicBezTo>
                  <a:moveTo>
                    <a:pt x="103" y="54"/>
                  </a:moveTo>
                  <a:cubicBezTo>
                    <a:pt x="103" y="54"/>
                    <a:pt x="103" y="54"/>
                    <a:pt x="102" y="54"/>
                  </a:cubicBezTo>
                  <a:cubicBezTo>
                    <a:pt x="102" y="54"/>
                    <a:pt x="102" y="54"/>
                    <a:pt x="102" y="54"/>
                  </a:cubicBezTo>
                  <a:cubicBezTo>
                    <a:pt x="102" y="54"/>
                    <a:pt x="102" y="54"/>
                    <a:pt x="102" y="54"/>
                  </a:cubicBezTo>
                  <a:cubicBezTo>
                    <a:pt x="102" y="55"/>
                    <a:pt x="101" y="57"/>
                    <a:pt x="102" y="58"/>
                  </a:cubicBezTo>
                  <a:cubicBezTo>
                    <a:pt x="103" y="58"/>
                    <a:pt x="104" y="58"/>
                    <a:pt x="105" y="58"/>
                  </a:cubicBezTo>
                  <a:cubicBezTo>
                    <a:pt x="104" y="56"/>
                    <a:pt x="105" y="56"/>
                    <a:pt x="105" y="54"/>
                  </a:cubicBezTo>
                  <a:cubicBezTo>
                    <a:pt x="105" y="54"/>
                    <a:pt x="104" y="54"/>
                    <a:pt x="103" y="54"/>
                  </a:cubicBezTo>
                  <a:moveTo>
                    <a:pt x="40" y="62"/>
                  </a:moveTo>
                  <a:cubicBezTo>
                    <a:pt x="35" y="62"/>
                    <a:pt x="31" y="67"/>
                    <a:pt x="30" y="72"/>
                  </a:cubicBezTo>
                  <a:cubicBezTo>
                    <a:pt x="29" y="77"/>
                    <a:pt x="31" y="82"/>
                    <a:pt x="37" y="82"/>
                  </a:cubicBezTo>
                  <a:cubicBezTo>
                    <a:pt x="37" y="82"/>
                    <a:pt x="38" y="82"/>
                    <a:pt x="38" y="82"/>
                  </a:cubicBezTo>
                  <a:cubicBezTo>
                    <a:pt x="39" y="74"/>
                    <a:pt x="44" y="70"/>
                    <a:pt x="40" y="62"/>
                  </a:cubicBezTo>
                  <a:cubicBezTo>
                    <a:pt x="40" y="62"/>
                    <a:pt x="40" y="62"/>
                    <a:pt x="40" y="62"/>
                  </a:cubicBezTo>
                  <a:moveTo>
                    <a:pt x="144" y="62"/>
                  </a:moveTo>
                  <a:cubicBezTo>
                    <a:pt x="144" y="62"/>
                    <a:pt x="143" y="63"/>
                    <a:pt x="143" y="63"/>
                  </a:cubicBezTo>
                  <a:cubicBezTo>
                    <a:pt x="143" y="63"/>
                    <a:pt x="143" y="63"/>
                    <a:pt x="143" y="63"/>
                  </a:cubicBezTo>
                  <a:cubicBezTo>
                    <a:pt x="143" y="64"/>
                    <a:pt x="143" y="64"/>
                    <a:pt x="143" y="64"/>
                  </a:cubicBezTo>
                  <a:cubicBezTo>
                    <a:pt x="144" y="64"/>
                    <a:pt x="144" y="64"/>
                    <a:pt x="144" y="64"/>
                  </a:cubicBezTo>
                  <a:cubicBezTo>
                    <a:pt x="145" y="63"/>
                    <a:pt x="145" y="62"/>
                    <a:pt x="144" y="62"/>
                  </a:cubicBezTo>
                  <a:moveTo>
                    <a:pt x="131" y="64"/>
                  </a:moveTo>
                  <a:cubicBezTo>
                    <a:pt x="130" y="64"/>
                    <a:pt x="130" y="64"/>
                    <a:pt x="130" y="64"/>
                  </a:cubicBezTo>
                  <a:cubicBezTo>
                    <a:pt x="130" y="65"/>
                    <a:pt x="130" y="65"/>
                    <a:pt x="131" y="65"/>
                  </a:cubicBezTo>
                  <a:cubicBezTo>
                    <a:pt x="131" y="65"/>
                    <a:pt x="131" y="64"/>
                    <a:pt x="131" y="64"/>
                  </a:cubicBezTo>
                  <a:cubicBezTo>
                    <a:pt x="131" y="64"/>
                    <a:pt x="131" y="64"/>
                    <a:pt x="131" y="64"/>
                  </a:cubicBezTo>
                  <a:moveTo>
                    <a:pt x="137" y="69"/>
                  </a:moveTo>
                  <a:cubicBezTo>
                    <a:pt x="137" y="69"/>
                    <a:pt x="137" y="69"/>
                    <a:pt x="136" y="69"/>
                  </a:cubicBezTo>
                  <a:cubicBezTo>
                    <a:pt x="137" y="70"/>
                    <a:pt x="137" y="70"/>
                    <a:pt x="137" y="70"/>
                  </a:cubicBezTo>
                  <a:cubicBezTo>
                    <a:pt x="137" y="70"/>
                    <a:pt x="137" y="70"/>
                    <a:pt x="137" y="69"/>
                  </a:cubicBezTo>
                  <a:cubicBezTo>
                    <a:pt x="137" y="69"/>
                    <a:pt x="137" y="69"/>
                    <a:pt x="137" y="69"/>
                  </a:cubicBezTo>
                  <a:moveTo>
                    <a:pt x="42" y="71"/>
                  </a:moveTo>
                  <a:cubicBezTo>
                    <a:pt x="41" y="71"/>
                    <a:pt x="41" y="72"/>
                    <a:pt x="41" y="73"/>
                  </a:cubicBezTo>
                  <a:cubicBezTo>
                    <a:pt x="41" y="73"/>
                    <a:pt x="41" y="73"/>
                    <a:pt x="41" y="73"/>
                  </a:cubicBezTo>
                  <a:cubicBezTo>
                    <a:pt x="42" y="73"/>
                    <a:pt x="43" y="73"/>
                    <a:pt x="42" y="71"/>
                  </a:cubicBezTo>
                  <a:cubicBezTo>
                    <a:pt x="42" y="71"/>
                    <a:pt x="42" y="71"/>
                    <a:pt x="42" y="71"/>
                  </a:cubicBezTo>
                  <a:moveTo>
                    <a:pt x="66" y="71"/>
                  </a:moveTo>
                  <a:cubicBezTo>
                    <a:pt x="66" y="72"/>
                    <a:pt x="66" y="73"/>
                    <a:pt x="66" y="74"/>
                  </a:cubicBezTo>
                  <a:cubicBezTo>
                    <a:pt x="65" y="74"/>
                    <a:pt x="64" y="74"/>
                    <a:pt x="63" y="74"/>
                  </a:cubicBezTo>
                  <a:cubicBezTo>
                    <a:pt x="63" y="77"/>
                    <a:pt x="62" y="78"/>
                    <a:pt x="62" y="81"/>
                  </a:cubicBezTo>
                  <a:cubicBezTo>
                    <a:pt x="65" y="81"/>
                    <a:pt x="65" y="78"/>
                    <a:pt x="66" y="75"/>
                  </a:cubicBezTo>
                  <a:cubicBezTo>
                    <a:pt x="67" y="76"/>
                    <a:pt x="68" y="75"/>
                    <a:pt x="68" y="76"/>
                  </a:cubicBezTo>
                  <a:cubicBezTo>
                    <a:pt x="69" y="79"/>
                    <a:pt x="69" y="82"/>
                    <a:pt x="67" y="83"/>
                  </a:cubicBezTo>
                  <a:cubicBezTo>
                    <a:pt x="67" y="83"/>
                    <a:pt x="66" y="83"/>
                    <a:pt x="66" y="83"/>
                  </a:cubicBezTo>
                  <a:cubicBezTo>
                    <a:pt x="66" y="83"/>
                    <a:pt x="66" y="83"/>
                    <a:pt x="66" y="83"/>
                  </a:cubicBezTo>
                  <a:cubicBezTo>
                    <a:pt x="65" y="83"/>
                    <a:pt x="65" y="83"/>
                    <a:pt x="65" y="83"/>
                  </a:cubicBezTo>
                  <a:cubicBezTo>
                    <a:pt x="65" y="83"/>
                    <a:pt x="64" y="83"/>
                    <a:pt x="64" y="83"/>
                  </a:cubicBezTo>
                  <a:cubicBezTo>
                    <a:pt x="65" y="87"/>
                    <a:pt x="62" y="87"/>
                    <a:pt x="59" y="87"/>
                  </a:cubicBezTo>
                  <a:cubicBezTo>
                    <a:pt x="59" y="90"/>
                    <a:pt x="63" y="92"/>
                    <a:pt x="65" y="92"/>
                  </a:cubicBezTo>
                  <a:cubicBezTo>
                    <a:pt x="67" y="92"/>
                    <a:pt x="68" y="91"/>
                    <a:pt x="69" y="90"/>
                  </a:cubicBezTo>
                  <a:cubicBezTo>
                    <a:pt x="68" y="89"/>
                    <a:pt x="65" y="89"/>
                    <a:pt x="63" y="88"/>
                  </a:cubicBezTo>
                  <a:cubicBezTo>
                    <a:pt x="70" y="88"/>
                    <a:pt x="75" y="74"/>
                    <a:pt x="66" y="71"/>
                  </a:cubicBezTo>
                  <a:moveTo>
                    <a:pt x="59" y="71"/>
                  </a:moveTo>
                  <a:cubicBezTo>
                    <a:pt x="59" y="73"/>
                    <a:pt x="58" y="74"/>
                    <a:pt x="57" y="74"/>
                  </a:cubicBezTo>
                  <a:cubicBezTo>
                    <a:pt x="56" y="74"/>
                    <a:pt x="57" y="72"/>
                    <a:pt x="55" y="72"/>
                  </a:cubicBezTo>
                  <a:cubicBezTo>
                    <a:pt x="55" y="72"/>
                    <a:pt x="55" y="72"/>
                    <a:pt x="55" y="72"/>
                  </a:cubicBezTo>
                  <a:cubicBezTo>
                    <a:pt x="55" y="75"/>
                    <a:pt x="55" y="76"/>
                    <a:pt x="56" y="78"/>
                  </a:cubicBezTo>
                  <a:cubicBezTo>
                    <a:pt x="56" y="78"/>
                    <a:pt x="57" y="78"/>
                    <a:pt x="57" y="78"/>
                  </a:cubicBezTo>
                  <a:cubicBezTo>
                    <a:pt x="58" y="78"/>
                    <a:pt x="59" y="78"/>
                    <a:pt x="59" y="79"/>
                  </a:cubicBezTo>
                  <a:cubicBezTo>
                    <a:pt x="56" y="81"/>
                    <a:pt x="57" y="86"/>
                    <a:pt x="54" y="88"/>
                  </a:cubicBezTo>
                  <a:cubicBezTo>
                    <a:pt x="54" y="88"/>
                    <a:pt x="54" y="88"/>
                    <a:pt x="54" y="88"/>
                  </a:cubicBezTo>
                  <a:cubicBezTo>
                    <a:pt x="55" y="88"/>
                    <a:pt x="55" y="88"/>
                    <a:pt x="55" y="88"/>
                  </a:cubicBezTo>
                  <a:cubicBezTo>
                    <a:pt x="55" y="89"/>
                    <a:pt x="55" y="89"/>
                    <a:pt x="56" y="89"/>
                  </a:cubicBezTo>
                  <a:cubicBezTo>
                    <a:pt x="56" y="89"/>
                    <a:pt x="56" y="89"/>
                    <a:pt x="56" y="89"/>
                  </a:cubicBezTo>
                  <a:cubicBezTo>
                    <a:pt x="58" y="85"/>
                    <a:pt x="65" y="75"/>
                    <a:pt x="59" y="71"/>
                  </a:cubicBezTo>
                  <a:moveTo>
                    <a:pt x="41" y="74"/>
                  </a:moveTo>
                  <a:cubicBezTo>
                    <a:pt x="41" y="75"/>
                    <a:pt x="41" y="76"/>
                    <a:pt x="41" y="78"/>
                  </a:cubicBezTo>
                  <a:cubicBezTo>
                    <a:pt x="43" y="78"/>
                    <a:pt x="45" y="79"/>
                    <a:pt x="46" y="79"/>
                  </a:cubicBezTo>
                  <a:cubicBezTo>
                    <a:pt x="47" y="79"/>
                    <a:pt x="47" y="79"/>
                    <a:pt x="48" y="79"/>
                  </a:cubicBezTo>
                  <a:cubicBezTo>
                    <a:pt x="48" y="77"/>
                    <a:pt x="46" y="77"/>
                    <a:pt x="47" y="75"/>
                  </a:cubicBezTo>
                  <a:cubicBezTo>
                    <a:pt x="46" y="75"/>
                    <a:pt x="46" y="75"/>
                    <a:pt x="45" y="75"/>
                  </a:cubicBezTo>
                  <a:cubicBezTo>
                    <a:pt x="44" y="75"/>
                    <a:pt x="42" y="75"/>
                    <a:pt x="41" y="74"/>
                  </a:cubicBezTo>
                  <a:moveTo>
                    <a:pt x="83" y="75"/>
                  </a:moveTo>
                  <a:cubicBezTo>
                    <a:pt x="82" y="75"/>
                    <a:pt x="81" y="75"/>
                    <a:pt x="81" y="75"/>
                  </a:cubicBezTo>
                  <a:cubicBezTo>
                    <a:pt x="81" y="78"/>
                    <a:pt x="80" y="80"/>
                    <a:pt x="79" y="80"/>
                  </a:cubicBezTo>
                  <a:cubicBezTo>
                    <a:pt x="78" y="80"/>
                    <a:pt x="78" y="80"/>
                    <a:pt x="78" y="79"/>
                  </a:cubicBezTo>
                  <a:cubicBezTo>
                    <a:pt x="78" y="82"/>
                    <a:pt x="76" y="82"/>
                    <a:pt x="76" y="84"/>
                  </a:cubicBezTo>
                  <a:cubicBezTo>
                    <a:pt x="76" y="84"/>
                    <a:pt x="78" y="84"/>
                    <a:pt x="77" y="85"/>
                  </a:cubicBezTo>
                  <a:cubicBezTo>
                    <a:pt x="77" y="85"/>
                    <a:pt x="76" y="85"/>
                    <a:pt x="76" y="85"/>
                  </a:cubicBezTo>
                  <a:cubicBezTo>
                    <a:pt x="79" y="88"/>
                    <a:pt x="75" y="91"/>
                    <a:pt x="78" y="94"/>
                  </a:cubicBezTo>
                  <a:cubicBezTo>
                    <a:pt x="78" y="94"/>
                    <a:pt x="79" y="94"/>
                    <a:pt x="79" y="94"/>
                  </a:cubicBezTo>
                  <a:cubicBezTo>
                    <a:pt x="87" y="94"/>
                    <a:pt x="87" y="87"/>
                    <a:pt x="87" y="79"/>
                  </a:cubicBezTo>
                  <a:cubicBezTo>
                    <a:pt x="86" y="78"/>
                    <a:pt x="83" y="78"/>
                    <a:pt x="83" y="75"/>
                  </a:cubicBezTo>
                  <a:moveTo>
                    <a:pt x="53" y="77"/>
                  </a:moveTo>
                  <a:cubicBezTo>
                    <a:pt x="52" y="77"/>
                    <a:pt x="51" y="78"/>
                    <a:pt x="51" y="78"/>
                  </a:cubicBezTo>
                  <a:cubicBezTo>
                    <a:pt x="52" y="79"/>
                    <a:pt x="52" y="81"/>
                    <a:pt x="54" y="81"/>
                  </a:cubicBezTo>
                  <a:cubicBezTo>
                    <a:pt x="54" y="80"/>
                    <a:pt x="55" y="80"/>
                    <a:pt x="55" y="80"/>
                  </a:cubicBezTo>
                  <a:cubicBezTo>
                    <a:pt x="55" y="80"/>
                    <a:pt x="56" y="80"/>
                    <a:pt x="56" y="80"/>
                  </a:cubicBezTo>
                  <a:cubicBezTo>
                    <a:pt x="56" y="79"/>
                    <a:pt x="54" y="77"/>
                    <a:pt x="53" y="77"/>
                  </a:cubicBezTo>
                  <a:moveTo>
                    <a:pt x="92" y="80"/>
                  </a:moveTo>
                  <a:cubicBezTo>
                    <a:pt x="92" y="80"/>
                    <a:pt x="91" y="80"/>
                    <a:pt x="91" y="81"/>
                  </a:cubicBezTo>
                  <a:cubicBezTo>
                    <a:pt x="91" y="81"/>
                    <a:pt x="91" y="82"/>
                    <a:pt x="91" y="83"/>
                  </a:cubicBezTo>
                  <a:cubicBezTo>
                    <a:pt x="92" y="83"/>
                    <a:pt x="94" y="83"/>
                    <a:pt x="94" y="84"/>
                  </a:cubicBezTo>
                  <a:cubicBezTo>
                    <a:pt x="92" y="87"/>
                    <a:pt x="90" y="93"/>
                    <a:pt x="87" y="94"/>
                  </a:cubicBezTo>
                  <a:cubicBezTo>
                    <a:pt x="88" y="94"/>
                    <a:pt x="88" y="96"/>
                    <a:pt x="88" y="97"/>
                  </a:cubicBezTo>
                  <a:cubicBezTo>
                    <a:pt x="89" y="97"/>
                    <a:pt x="90" y="97"/>
                    <a:pt x="90" y="97"/>
                  </a:cubicBezTo>
                  <a:cubicBezTo>
                    <a:pt x="91" y="95"/>
                    <a:pt x="92" y="93"/>
                    <a:pt x="91" y="90"/>
                  </a:cubicBezTo>
                  <a:cubicBezTo>
                    <a:pt x="95" y="89"/>
                    <a:pt x="97" y="86"/>
                    <a:pt x="98" y="82"/>
                  </a:cubicBezTo>
                  <a:cubicBezTo>
                    <a:pt x="96" y="82"/>
                    <a:pt x="94" y="80"/>
                    <a:pt x="92" y="80"/>
                  </a:cubicBezTo>
                  <a:moveTo>
                    <a:pt x="6" y="80"/>
                  </a:moveTo>
                  <a:cubicBezTo>
                    <a:pt x="6" y="80"/>
                    <a:pt x="6" y="80"/>
                    <a:pt x="6" y="81"/>
                  </a:cubicBezTo>
                  <a:cubicBezTo>
                    <a:pt x="6" y="81"/>
                    <a:pt x="6" y="82"/>
                    <a:pt x="6" y="83"/>
                  </a:cubicBezTo>
                  <a:cubicBezTo>
                    <a:pt x="6" y="83"/>
                    <a:pt x="6" y="83"/>
                    <a:pt x="6" y="83"/>
                  </a:cubicBezTo>
                  <a:cubicBezTo>
                    <a:pt x="6" y="83"/>
                    <a:pt x="7" y="82"/>
                    <a:pt x="7" y="82"/>
                  </a:cubicBezTo>
                  <a:cubicBezTo>
                    <a:pt x="7" y="81"/>
                    <a:pt x="7" y="80"/>
                    <a:pt x="6" y="80"/>
                  </a:cubicBezTo>
                  <a:moveTo>
                    <a:pt x="112" y="83"/>
                  </a:moveTo>
                  <a:cubicBezTo>
                    <a:pt x="111" y="85"/>
                    <a:pt x="110" y="86"/>
                    <a:pt x="108" y="86"/>
                  </a:cubicBezTo>
                  <a:cubicBezTo>
                    <a:pt x="108" y="86"/>
                    <a:pt x="108" y="86"/>
                    <a:pt x="108" y="86"/>
                  </a:cubicBezTo>
                  <a:cubicBezTo>
                    <a:pt x="108" y="88"/>
                    <a:pt x="109" y="88"/>
                    <a:pt x="110" y="89"/>
                  </a:cubicBezTo>
                  <a:cubicBezTo>
                    <a:pt x="111" y="88"/>
                    <a:pt x="111" y="86"/>
                    <a:pt x="112" y="86"/>
                  </a:cubicBezTo>
                  <a:cubicBezTo>
                    <a:pt x="114" y="87"/>
                    <a:pt x="114" y="88"/>
                    <a:pt x="114" y="90"/>
                  </a:cubicBezTo>
                  <a:cubicBezTo>
                    <a:pt x="112" y="91"/>
                    <a:pt x="111" y="93"/>
                    <a:pt x="109" y="94"/>
                  </a:cubicBezTo>
                  <a:cubicBezTo>
                    <a:pt x="110" y="94"/>
                    <a:pt x="110" y="94"/>
                    <a:pt x="110" y="94"/>
                  </a:cubicBezTo>
                  <a:cubicBezTo>
                    <a:pt x="112" y="94"/>
                    <a:pt x="113" y="96"/>
                    <a:pt x="113" y="97"/>
                  </a:cubicBezTo>
                  <a:cubicBezTo>
                    <a:pt x="112" y="99"/>
                    <a:pt x="111" y="100"/>
                    <a:pt x="109" y="100"/>
                  </a:cubicBezTo>
                  <a:cubicBezTo>
                    <a:pt x="108" y="99"/>
                    <a:pt x="110" y="98"/>
                    <a:pt x="109" y="96"/>
                  </a:cubicBezTo>
                  <a:cubicBezTo>
                    <a:pt x="109" y="96"/>
                    <a:pt x="109" y="96"/>
                    <a:pt x="109" y="96"/>
                  </a:cubicBezTo>
                  <a:cubicBezTo>
                    <a:pt x="108" y="96"/>
                    <a:pt x="108" y="96"/>
                    <a:pt x="108" y="96"/>
                  </a:cubicBezTo>
                  <a:cubicBezTo>
                    <a:pt x="108" y="96"/>
                    <a:pt x="107" y="96"/>
                    <a:pt x="107" y="96"/>
                  </a:cubicBezTo>
                  <a:cubicBezTo>
                    <a:pt x="107" y="96"/>
                    <a:pt x="107" y="96"/>
                    <a:pt x="107" y="96"/>
                  </a:cubicBezTo>
                  <a:cubicBezTo>
                    <a:pt x="105" y="99"/>
                    <a:pt x="108" y="102"/>
                    <a:pt x="111" y="102"/>
                  </a:cubicBezTo>
                  <a:cubicBezTo>
                    <a:pt x="112" y="102"/>
                    <a:pt x="113" y="101"/>
                    <a:pt x="114" y="101"/>
                  </a:cubicBezTo>
                  <a:cubicBezTo>
                    <a:pt x="114" y="94"/>
                    <a:pt x="121" y="85"/>
                    <a:pt x="112" y="83"/>
                  </a:cubicBezTo>
                  <a:moveTo>
                    <a:pt x="73" y="84"/>
                  </a:moveTo>
                  <a:cubicBezTo>
                    <a:pt x="72" y="84"/>
                    <a:pt x="71" y="84"/>
                    <a:pt x="71" y="85"/>
                  </a:cubicBezTo>
                  <a:cubicBezTo>
                    <a:pt x="71" y="85"/>
                    <a:pt x="72" y="85"/>
                    <a:pt x="73" y="85"/>
                  </a:cubicBezTo>
                  <a:cubicBezTo>
                    <a:pt x="74" y="85"/>
                    <a:pt x="75" y="85"/>
                    <a:pt x="75" y="84"/>
                  </a:cubicBezTo>
                  <a:cubicBezTo>
                    <a:pt x="74" y="84"/>
                    <a:pt x="73" y="84"/>
                    <a:pt x="73" y="84"/>
                  </a:cubicBezTo>
                  <a:moveTo>
                    <a:pt x="137" y="85"/>
                  </a:moveTo>
                  <a:cubicBezTo>
                    <a:pt x="137" y="85"/>
                    <a:pt x="137" y="85"/>
                    <a:pt x="136" y="86"/>
                  </a:cubicBezTo>
                  <a:cubicBezTo>
                    <a:pt x="137" y="86"/>
                    <a:pt x="137" y="86"/>
                    <a:pt x="137" y="86"/>
                  </a:cubicBezTo>
                  <a:cubicBezTo>
                    <a:pt x="137" y="86"/>
                    <a:pt x="137" y="86"/>
                    <a:pt x="137" y="86"/>
                  </a:cubicBezTo>
                  <a:cubicBezTo>
                    <a:pt x="137" y="85"/>
                    <a:pt x="137" y="85"/>
                    <a:pt x="137" y="85"/>
                  </a:cubicBezTo>
                  <a:moveTo>
                    <a:pt x="104" y="87"/>
                  </a:moveTo>
                  <a:cubicBezTo>
                    <a:pt x="104" y="87"/>
                    <a:pt x="104" y="87"/>
                    <a:pt x="104" y="87"/>
                  </a:cubicBezTo>
                  <a:cubicBezTo>
                    <a:pt x="104" y="88"/>
                    <a:pt x="103" y="88"/>
                    <a:pt x="103" y="88"/>
                  </a:cubicBezTo>
                  <a:cubicBezTo>
                    <a:pt x="103" y="88"/>
                    <a:pt x="102" y="88"/>
                    <a:pt x="102" y="88"/>
                  </a:cubicBezTo>
                  <a:cubicBezTo>
                    <a:pt x="101" y="87"/>
                    <a:pt x="101" y="87"/>
                    <a:pt x="101" y="87"/>
                  </a:cubicBezTo>
                  <a:cubicBezTo>
                    <a:pt x="100" y="87"/>
                    <a:pt x="100" y="87"/>
                    <a:pt x="100" y="88"/>
                  </a:cubicBezTo>
                  <a:cubicBezTo>
                    <a:pt x="100" y="90"/>
                    <a:pt x="104" y="89"/>
                    <a:pt x="106" y="90"/>
                  </a:cubicBezTo>
                  <a:cubicBezTo>
                    <a:pt x="105" y="89"/>
                    <a:pt x="106" y="87"/>
                    <a:pt x="104" y="87"/>
                  </a:cubicBezTo>
                  <a:moveTo>
                    <a:pt x="123" y="88"/>
                  </a:moveTo>
                  <a:cubicBezTo>
                    <a:pt x="123" y="88"/>
                    <a:pt x="123" y="88"/>
                    <a:pt x="123" y="88"/>
                  </a:cubicBezTo>
                  <a:cubicBezTo>
                    <a:pt x="122" y="89"/>
                    <a:pt x="120" y="90"/>
                    <a:pt x="121" y="93"/>
                  </a:cubicBezTo>
                  <a:cubicBezTo>
                    <a:pt x="121" y="94"/>
                    <a:pt x="121" y="94"/>
                    <a:pt x="121" y="94"/>
                  </a:cubicBezTo>
                  <a:cubicBezTo>
                    <a:pt x="121" y="94"/>
                    <a:pt x="122" y="94"/>
                    <a:pt x="122" y="93"/>
                  </a:cubicBezTo>
                  <a:cubicBezTo>
                    <a:pt x="122" y="93"/>
                    <a:pt x="122" y="93"/>
                    <a:pt x="122" y="93"/>
                  </a:cubicBezTo>
                  <a:cubicBezTo>
                    <a:pt x="122" y="93"/>
                    <a:pt x="123" y="93"/>
                    <a:pt x="123" y="93"/>
                  </a:cubicBezTo>
                  <a:cubicBezTo>
                    <a:pt x="123" y="94"/>
                    <a:pt x="123" y="96"/>
                    <a:pt x="123" y="97"/>
                  </a:cubicBezTo>
                  <a:cubicBezTo>
                    <a:pt x="123" y="97"/>
                    <a:pt x="122" y="97"/>
                    <a:pt x="122" y="97"/>
                  </a:cubicBezTo>
                  <a:cubicBezTo>
                    <a:pt x="122" y="97"/>
                    <a:pt x="122" y="97"/>
                    <a:pt x="122" y="97"/>
                  </a:cubicBezTo>
                  <a:cubicBezTo>
                    <a:pt x="121" y="97"/>
                    <a:pt x="121" y="96"/>
                    <a:pt x="121" y="96"/>
                  </a:cubicBezTo>
                  <a:cubicBezTo>
                    <a:pt x="121" y="96"/>
                    <a:pt x="121" y="97"/>
                    <a:pt x="121" y="97"/>
                  </a:cubicBezTo>
                  <a:cubicBezTo>
                    <a:pt x="122" y="99"/>
                    <a:pt x="123" y="100"/>
                    <a:pt x="123" y="101"/>
                  </a:cubicBezTo>
                  <a:cubicBezTo>
                    <a:pt x="127" y="99"/>
                    <a:pt x="125" y="92"/>
                    <a:pt x="126" y="89"/>
                  </a:cubicBezTo>
                  <a:cubicBezTo>
                    <a:pt x="125" y="89"/>
                    <a:pt x="125" y="88"/>
                    <a:pt x="123" y="88"/>
                  </a:cubicBezTo>
                  <a:moveTo>
                    <a:pt x="134" y="90"/>
                  </a:moveTo>
                  <a:cubicBezTo>
                    <a:pt x="134" y="92"/>
                    <a:pt x="134" y="95"/>
                    <a:pt x="132" y="95"/>
                  </a:cubicBezTo>
                  <a:cubicBezTo>
                    <a:pt x="134" y="100"/>
                    <a:pt x="129" y="103"/>
                    <a:pt x="130" y="109"/>
                  </a:cubicBezTo>
                  <a:cubicBezTo>
                    <a:pt x="130" y="109"/>
                    <a:pt x="130" y="109"/>
                    <a:pt x="131" y="109"/>
                  </a:cubicBezTo>
                  <a:cubicBezTo>
                    <a:pt x="131" y="109"/>
                    <a:pt x="132" y="109"/>
                    <a:pt x="133" y="109"/>
                  </a:cubicBezTo>
                  <a:cubicBezTo>
                    <a:pt x="134" y="109"/>
                    <a:pt x="135" y="110"/>
                    <a:pt x="136" y="110"/>
                  </a:cubicBezTo>
                  <a:cubicBezTo>
                    <a:pt x="136" y="110"/>
                    <a:pt x="137" y="109"/>
                    <a:pt x="137" y="109"/>
                  </a:cubicBezTo>
                  <a:cubicBezTo>
                    <a:pt x="136" y="108"/>
                    <a:pt x="134" y="108"/>
                    <a:pt x="133" y="106"/>
                  </a:cubicBezTo>
                  <a:cubicBezTo>
                    <a:pt x="134" y="104"/>
                    <a:pt x="133" y="101"/>
                    <a:pt x="135" y="100"/>
                  </a:cubicBezTo>
                  <a:cubicBezTo>
                    <a:pt x="136" y="101"/>
                    <a:pt x="136" y="102"/>
                    <a:pt x="138" y="102"/>
                  </a:cubicBezTo>
                  <a:cubicBezTo>
                    <a:pt x="138" y="102"/>
                    <a:pt x="138" y="102"/>
                    <a:pt x="138" y="102"/>
                  </a:cubicBezTo>
                  <a:cubicBezTo>
                    <a:pt x="139" y="100"/>
                    <a:pt x="138" y="99"/>
                    <a:pt x="136" y="98"/>
                  </a:cubicBezTo>
                  <a:cubicBezTo>
                    <a:pt x="136" y="98"/>
                    <a:pt x="136" y="99"/>
                    <a:pt x="136" y="99"/>
                  </a:cubicBezTo>
                  <a:cubicBezTo>
                    <a:pt x="135" y="99"/>
                    <a:pt x="135" y="99"/>
                    <a:pt x="135" y="99"/>
                  </a:cubicBezTo>
                  <a:cubicBezTo>
                    <a:pt x="136" y="97"/>
                    <a:pt x="135" y="94"/>
                    <a:pt x="137" y="93"/>
                  </a:cubicBezTo>
                  <a:cubicBezTo>
                    <a:pt x="137" y="93"/>
                    <a:pt x="137" y="93"/>
                    <a:pt x="137" y="93"/>
                  </a:cubicBezTo>
                  <a:cubicBezTo>
                    <a:pt x="138" y="93"/>
                    <a:pt x="138" y="94"/>
                    <a:pt x="138" y="94"/>
                  </a:cubicBezTo>
                  <a:cubicBezTo>
                    <a:pt x="139" y="94"/>
                    <a:pt x="139" y="94"/>
                    <a:pt x="140" y="94"/>
                  </a:cubicBezTo>
                  <a:cubicBezTo>
                    <a:pt x="140" y="94"/>
                    <a:pt x="140" y="94"/>
                    <a:pt x="140" y="94"/>
                  </a:cubicBezTo>
                  <a:cubicBezTo>
                    <a:pt x="141" y="93"/>
                    <a:pt x="142" y="93"/>
                    <a:pt x="142" y="92"/>
                  </a:cubicBezTo>
                  <a:cubicBezTo>
                    <a:pt x="139" y="90"/>
                    <a:pt x="137" y="91"/>
                    <a:pt x="134" y="90"/>
                  </a:cubicBezTo>
                  <a:moveTo>
                    <a:pt x="99" y="91"/>
                  </a:moveTo>
                  <a:cubicBezTo>
                    <a:pt x="99" y="91"/>
                    <a:pt x="99" y="91"/>
                    <a:pt x="99" y="91"/>
                  </a:cubicBezTo>
                  <a:cubicBezTo>
                    <a:pt x="98" y="91"/>
                    <a:pt x="98" y="92"/>
                    <a:pt x="98" y="93"/>
                  </a:cubicBezTo>
                  <a:cubicBezTo>
                    <a:pt x="99" y="93"/>
                    <a:pt x="100" y="93"/>
                    <a:pt x="101" y="93"/>
                  </a:cubicBezTo>
                  <a:cubicBezTo>
                    <a:pt x="101" y="92"/>
                    <a:pt x="101" y="91"/>
                    <a:pt x="99" y="91"/>
                  </a:cubicBezTo>
                  <a:moveTo>
                    <a:pt x="102" y="92"/>
                  </a:moveTo>
                  <a:cubicBezTo>
                    <a:pt x="102" y="92"/>
                    <a:pt x="102" y="92"/>
                    <a:pt x="101" y="92"/>
                  </a:cubicBezTo>
                  <a:cubicBezTo>
                    <a:pt x="101" y="94"/>
                    <a:pt x="102" y="94"/>
                    <a:pt x="103" y="94"/>
                  </a:cubicBezTo>
                  <a:cubicBezTo>
                    <a:pt x="104" y="94"/>
                    <a:pt x="104" y="94"/>
                    <a:pt x="105" y="94"/>
                  </a:cubicBezTo>
                  <a:cubicBezTo>
                    <a:pt x="105" y="93"/>
                    <a:pt x="104" y="92"/>
                    <a:pt x="102" y="92"/>
                  </a:cubicBezTo>
                  <a:moveTo>
                    <a:pt x="146" y="93"/>
                  </a:moveTo>
                  <a:cubicBezTo>
                    <a:pt x="142" y="93"/>
                    <a:pt x="145" y="100"/>
                    <a:pt x="146" y="101"/>
                  </a:cubicBezTo>
                  <a:cubicBezTo>
                    <a:pt x="144" y="104"/>
                    <a:pt x="138" y="109"/>
                    <a:pt x="142" y="112"/>
                  </a:cubicBezTo>
                  <a:cubicBezTo>
                    <a:pt x="143" y="110"/>
                    <a:pt x="143" y="106"/>
                    <a:pt x="146" y="106"/>
                  </a:cubicBezTo>
                  <a:cubicBezTo>
                    <a:pt x="146" y="108"/>
                    <a:pt x="145" y="110"/>
                    <a:pt x="146" y="113"/>
                  </a:cubicBezTo>
                  <a:cubicBezTo>
                    <a:pt x="146" y="113"/>
                    <a:pt x="147" y="113"/>
                    <a:pt x="148" y="113"/>
                  </a:cubicBezTo>
                  <a:cubicBezTo>
                    <a:pt x="148" y="107"/>
                    <a:pt x="148" y="104"/>
                    <a:pt x="148" y="99"/>
                  </a:cubicBezTo>
                  <a:cubicBezTo>
                    <a:pt x="148" y="99"/>
                    <a:pt x="148" y="99"/>
                    <a:pt x="149" y="99"/>
                  </a:cubicBezTo>
                  <a:cubicBezTo>
                    <a:pt x="151" y="99"/>
                    <a:pt x="150" y="96"/>
                    <a:pt x="152" y="95"/>
                  </a:cubicBezTo>
                  <a:cubicBezTo>
                    <a:pt x="152" y="95"/>
                    <a:pt x="152" y="95"/>
                    <a:pt x="151" y="95"/>
                  </a:cubicBezTo>
                  <a:cubicBezTo>
                    <a:pt x="151" y="95"/>
                    <a:pt x="150" y="96"/>
                    <a:pt x="149" y="96"/>
                  </a:cubicBezTo>
                  <a:cubicBezTo>
                    <a:pt x="149" y="97"/>
                    <a:pt x="148" y="98"/>
                    <a:pt x="148" y="98"/>
                  </a:cubicBezTo>
                  <a:cubicBezTo>
                    <a:pt x="148" y="98"/>
                    <a:pt x="148" y="97"/>
                    <a:pt x="148" y="97"/>
                  </a:cubicBezTo>
                  <a:cubicBezTo>
                    <a:pt x="148" y="95"/>
                    <a:pt x="147" y="94"/>
                    <a:pt x="146" y="93"/>
                  </a:cubicBezTo>
                  <a:moveTo>
                    <a:pt x="120" y="96"/>
                  </a:moveTo>
                  <a:cubicBezTo>
                    <a:pt x="119" y="96"/>
                    <a:pt x="118" y="96"/>
                    <a:pt x="118" y="96"/>
                  </a:cubicBezTo>
                  <a:cubicBezTo>
                    <a:pt x="117" y="98"/>
                    <a:pt x="118" y="98"/>
                    <a:pt x="119" y="98"/>
                  </a:cubicBezTo>
                  <a:cubicBezTo>
                    <a:pt x="119" y="98"/>
                    <a:pt x="120" y="98"/>
                    <a:pt x="120" y="98"/>
                  </a:cubicBezTo>
                  <a:cubicBezTo>
                    <a:pt x="120" y="98"/>
                    <a:pt x="120" y="97"/>
                    <a:pt x="120" y="96"/>
                  </a:cubicBezTo>
                  <a:moveTo>
                    <a:pt x="157" y="96"/>
                  </a:moveTo>
                  <a:cubicBezTo>
                    <a:pt x="151" y="96"/>
                    <a:pt x="151" y="109"/>
                    <a:pt x="150" y="114"/>
                  </a:cubicBezTo>
                  <a:cubicBezTo>
                    <a:pt x="150" y="114"/>
                    <a:pt x="151" y="114"/>
                    <a:pt x="151" y="114"/>
                  </a:cubicBezTo>
                  <a:cubicBezTo>
                    <a:pt x="151" y="114"/>
                    <a:pt x="151" y="114"/>
                    <a:pt x="152" y="114"/>
                  </a:cubicBezTo>
                  <a:cubicBezTo>
                    <a:pt x="152" y="114"/>
                    <a:pt x="152" y="114"/>
                    <a:pt x="152" y="114"/>
                  </a:cubicBezTo>
                  <a:cubicBezTo>
                    <a:pt x="153" y="114"/>
                    <a:pt x="153" y="114"/>
                    <a:pt x="153" y="114"/>
                  </a:cubicBezTo>
                  <a:cubicBezTo>
                    <a:pt x="152" y="110"/>
                    <a:pt x="154" y="107"/>
                    <a:pt x="156" y="106"/>
                  </a:cubicBezTo>
                  <a:cubicBezTo>
                    <a:pt x="153" y="105"/>
                    <a:pt x="154" y="98"/>
                    <a:pt x="157" y="98"/>
                  </a:cubicBezTo>
                  <a:cubicBezTo>
                    <a:pt x="157" y="98"/>
                    <a:pt x="157" y="98"/>
                    <a:pt x="157" y="98"/>
                  </a:cubicBezTo>
                  <a:cubicBezTo>
                    <a:pt x="159" y="101"/>
                    <a:pt x="154" y="105"/>
                    <a:pt x="158" y="107"/>
                  </a:cubicBezTo>
                  <a:cubicBezTo>
                    <a:pt x="161" y="105"/>
                    <a:pt x="161" y="101"/>
                    <a:pt x="161" y="97"/>
                  </a:cubicBezTo>
                  <a:cubicBezTo>
                    <a:pt x="160" y="97"/>
                    <a:pt x="158" y="96"/>
                    <a:pt x="157" y="96"/>
                  </a:cubicBezTo>
                  <a:moveTo>
                    <a:pt x="118" y="102"/>
                  </a:moveTo>
                  <a:cubicBezTo>
                    <a:pt x="117" y="102"/>
                    <a:pt x="116" y="103"/>
                    <a:pt x="115" y="103"/>
                  </a:cubicBezTo>
                  <a:cubicBezTo>
                    <a:pt x="117" y="103"/>
                    <a:pt x="120" y="106"/>
                    <a:pt x="122" y="106"/>
                  </a:cubicBezTo>
                  <a:cubicBezTo>
                    <a:pt x="123" y="106"/>
                    <a:pt x="124" y="106"/>
                    <a:pt x="124" y="105"/>
                  </a:cubicBezTo>
                  <a:cubicBezTo>
                    <a:pt x="123" y="103"/>
                    <a:pt x="120" y="102"/>
                    <a:pt x="118" y="102"/>
                  </a:cubicBezTo>
                  <a:moveTo>
                    <a:pt x="41" y="109"/>
                  </a:moveTo>
                  <a:cubicBezTo>
                    <a:pt x="40" y="110"/>
                    <a:pt x="42" y="110"/>
                    <a:pt x="41" y="111"/>
                  </a:cubicBezTo>
                  <a:cubicBezTo>
                    <a:pt x="41" y="111"/>
                    <a:pt x="41" y="111"/>
                    <a:pt x="40" y="111"/>
                  </a:cubicBezTo>
                  <a:cubicBezTo>
                    <a:pt x="39" y="111"/>
                    <a:pt x="38" y="112"/>
                    <a:pt x="36" y="112"/>
                  </a:cubicBezTo>
                  <a:cubicBezTo>
                    <a:pt x="36" y="114"/>
                    <a:pt x="37" y="114"/>
                    <a:pt x="37" y="115"/>
                  </a:cubicBezTo>
                  <a:cubicBezTo>
                    <a:pt x="38" y="115"/>
                    <a:pt x="38" y="115"/>
                    <a:pt x="38" y="115"/>
                  </a:cubicBezTo>
                  <a:cubicBezTo>
                    <a:pt x="40" y="115"/>
                    <a:pt x="40" y="114"/>
                    <a:pt x="41" y="114"/>
                  </a:cubicBezTo>
                  <a:cubicBezTo>
                    <a:pt x="42" y="114"/>
                    <a:pt x="43" y="114"/>
                    <a:pt x="43" y="116"/>
                  </a:cubicBezTo>
                  <a:cubicBezTo>
                    <a:pt x="43" y="117"/>
                    <a:pt x="41" y="117"/>
                    <a:pt x="40" y="118"/>
                  </a:cubicBezTo>
                  <a:cubicBezTo>
                    <a:pt x="37" y="118"/>
                    <a:pt x="37" y="114"/>
                    <a:pt x="34" y="113"/>
                  </a:cubicBezTo>
                  <a:cubicBezTo>
                    <a:pt x="33" y="114"/>
                    <a:pt x="35" y="115"/>
                    <a:pt x="34" y="116"/>
                  </a:cubicBezTo>
                  <a:cubicBezTo>
                    <a:pt x="34" y="116"/>
                    <a:pt x="34" y="116"/>
                    <a:pt x="34" y="116"/>
                  </a:cubicBezTo>
                  <a:cubicBezTo>
                    <a:pt x="33" y="116"/>
                    <a:pt x="33" y="116"/>
                    <a:pt x="33" y="116"/>
                  </a:cubicBezTo>
                  <a:cubicBezTo>
                    <a:pt x="32" y="116"/>
                    <a:pt x="32" y="115"/>
                    <a:pt x="31" y="115"/>
                  </a:cubicBezTo>
                  <a:cubicBezTo>
                    <a:pt x="29" y="115"/>
                    <a:pt x="28" y="116"/>
                    <a:pt x="27" y="117"/>
                  </a:cubicBezTo>
                  <a:cubicBezTo>
                    <a:pt x="28" y="120"/>
                    <a:pt x="30" y="127"/>
                    <a:pt x="33" y="127"/>
                  </a:cubicBezTo>
                  <a:cubicBezTo>
                    <a:pt x="33" y="127"/>
                    <a:pt x="33" y="127"/>
                    <a:pt x="34" y="126"/>
                  </a:cubicBezTo>
                  <a:cubicBezTo>
                    <a:pt x="35" y="133"/>
                    <a:pt x="38" y="138"/>
                    <a:pt x="43" y="141"/>
                  </a:cubicBezTo>
                  <a:cubicBezTo>
                    <a:pt x="45" y="136"/>
                    <a:pt x="39" y="132"/>
                    <a:pt x="36" y="129"/>
                  </a:cubicBezTo>
                  <a:cubicBezTo>
                    <a:pt x="38" y="128"/>
                    <a:pt x="37" y="126"/>
                    <a:pt x="37" y="124"/>
                  </a:cubicBezTo>
                  <a:cubicBezTo>
                    <a:pt x="37" y="124"/>
                    <a:pt x="37" y="124"/>
                    <a:pt x="37" y="124"/>
                  </a:cubicBezTo>
                  <a:cubicBezTo>
                    <a:pt x="36" y="124"/>
                    <a:pt x="36" y="125"/>
                    <a:pt x="36" y="125"/>
                  </a:cubicBezTo>
                  <a:cubicBezTo>
                    <a:pt x="36" y="126"/>
                    <a:pt x="36" y="126"/>
                    <a:pt x="35" y="126"/>
                  </a:cubicBezTo>
                  <a:cubicBezTo>
                    <a:pt x="35" y="126"/>
                    <a:pt x="35" y="126"/>
                    <a:pt x="35" y="126"/>
                  </a:cubicBezTo>
                  <a:cubicBezTo>
                    <a:pt x="33" y="124"/>
                    <a:pt x="32" y="122"/>
                    <a:pt x="32" y="119"/>
                  </a:cubicBezTo>
                  <a:cubicBezTo>
                    <a:pt x="33" y="120"/>
                    <a:pt x="36" y="119"/>
                    <a:pt x="36" y="121"/>
                  </a:cubicBezTo>
                  <a:cubicBezTo>
                    <a:pt x="37" y="121"/>
                    <a:pt x="37" y="121"/>
                    <a:pt x="38" y="121"/>
                  </a:cubicBezTo>
                  <a:cubicBezTo>
                    <a:pt x="39" y="121"/>
                    <a:pt x="39" y="121"/>
                    <a:pt x="40" y="122"/>
                  </a:cubicBezTo>
                  <a:cubicBezTo>
                    <a:pt x="43" y="120"/>
                    <a:pt x="46" y="119"/>
                    <a:pt x="47" y="116"/>
                  </a:cubicBezTo>
                  <a:cubicBezTo>
                    <a:pt x="45" y="113"/>
                    <a:pt x="44" y="110"/>
                    <a:pt x="41" y="109"/>
                  </a:cubicBezTo>
                  <a:moveTo>
                    <a:pt x="156" y="114"/>
                  </a:moveTo>
                  <a:cubicBezTo>
                    <a:pt x="155" y="114"/>
                    <a:pt x="155" y="114"/>
                    <a:pt x="154" y="114"/>
                  </a:cubicBezTo>
                  <a:cubicBezTo>
                    <a:pt x="154" y="115"/>
                    <a:pt x="154" y="115"/>
                    <a:pt x="154" y="116"/>
                  </a:cubicBezTo>
                  <a:cubicBezTo>
                    <a:pt x="155" y="116"/>
                    <a:pt x="155" y="116"/>
                    <a:pt x="156" y="116"/>
                  </a:cubicBezTo>
                  <a:cubicBezTo>
                    <a:pt x="156" y="115"/>
                    <a:pt x="156" y="115"/>
                    <a:pt x="156" y="114"/>
                  </a:cubicBezTo>
                  <a:moveTo>
                    <a:pt x="94" y="115"/>
                  </a:moveTo>
                  <a:cubicBezTo>
                    <a:pt x="94" y="115"/>
                    <a:pt x="94" y="115"/>
                    <a:pt x="94" y="115"/>
                  </a:cubicBezTo>
                  <a:cubicBezTo>
                    <a:pt x="93" y="116"/>
                    <a:pt x="94" y="116"/>
                    <a:pt x="94" y="116"/>
                  </a:cubicBezTo>
                  <a:cubicBezTo>
                    <a:pt x="95" y="116"/>
                    <a:pt x="96" y="116"/>
                    <a:pt x="96" y="116"/>
                  </a:cubicBezTo>
                  <a:cubicBezTo>
                    <a:pt x="95" y="116"/>
                    <a:pt x="95" y="115"/>
                    <a:pt x="94" y="115"/>
                  </a:cubicBezTo>
                  <a:moveTo>
                    <a:pt x="93" y="118"/>
                  </a:moveTo>
                  <a:cubicBezTo>
                    <a:pt x="90" y="118"/>
                    <a:pt x="87" y="121"/>
                    <a:pt x="88" y="126"/>
                  </a:cubicBezTo>
                  <a:cubicBezTo>
                    <a:pt x="90" y="128"/>
                    <a:pt x="92" y="129"/>
                    <a:pt x="94" y="129"/>
                  </a:cubicBezTo>
                  <a:cubicBezTo>
                    <a:pt x="96" y="129"/>
                    <a:pt x="99" y="128"/>
                    <a:pt x="101" y="127"/>
                  </a:cubicBezTo>
                  <a:cubicBezTo>
                    <a:pt x="103" y="126"/>
                    <a:pt x="106" y="125"/>
                    <a:pt x="108" y="125"/>
                  </a:cubicBezTo>
                  <a:cubicBezTo>
                    <a:pt x="108" y="125"/>
                    <a:pt x="109" y="125"/>
                    <a:pt x="109" y="125"/>
                  </a:cubicBezTo>
                  <a:cubicBezTo>
                    <a:pt x="109" y="125"/>
                    <a:pt x="109" y="125"/>
                    <a:pt x="109" y="125"/>
                  </a:cubicBezTo>
                  <a:cubicBezTo>
                    <a:pt x="107" y="125"/>
                    <a:pt x="106" y="126"/>
                    <a:pt x="106" y="128"/>
                  </a:cubicBezTo>
                  <a:cubicBezTo>
                    <a:pt x="107" y="129"/>
                    <a:pt x="108" y="129"/>
                    <a:pt x="108" y="131"/>
                  </a:cubicBezTo>
                  <a:cubicBezTo>
                    <a:pt x="108" y="131"/>
                    <a:pt x="108" y="131"/>
                    <a:pt x="109" y="131"/>
                  </a:cubicBezTo>
                  <a:cubicBezTo>
                    <a:pt x="110" y="131"/>
                    <a:pt x="111" y="130"/>
                    <a:pt x="112" y="130"/>
                  </a:cubicBezTo>
                  <a:cubicBezTo>
                    <a:pt x="112" y="128"/>
                    <a:pt x="112" y="126"/>
                    <a:pt x="112" y="124"/>
                  </a:cubicBezTo>
                  <a:cubicBezTo>
                    <a:pt x="110" y="124"/>
                    <a:pt x="109" y="122"/>
                    <a:pt x="107" y="121"/>
                  </a:cubicBezTo>
                  <a:cubicBezTo>
                    <a:pt x="103" y="124"/>
                    <a:pt x="96" y="126"/>
                    <a:pt x="92" y="126"/>
                  </a:cubicBezTo>
                  <a:cubicBezTo>
                    <a:pt x="91" y="126"/>
                    <a:pt x="89" y="121"/>
                    <a:pt x="92" y="120"/>
                  </a:cubicBezTo>
                  <a:cubicBezTo>
                    <a:pt x="92" y="121"/>
                    <a:pt x="92" y="123"/>
                    <a:pt x="92" y="124"/>
                  </a:cubicBezTo>
                  <a:cubicBezTo>
                    <a:pt x="93" y="124"/>
                    <a:pt x="94" y="124"/>
                    <a:pt x="95" y="124"/>
                  </a:cubicBezTo>
                  <a:cubicBezTo>
                    <a:pt x="95" y="124"/>
                    <a:pt x="96" y="124"/>
                    <a:pt x="97" y="124"/>
                  </a:cubicBezTo>
                  <a:cubicBezTo>
                    <a:pt x="97" y="121"/>
                    <a:pt x="97" y="121"/>
                    <a:pt x="97" y="119"/>
                  </a:cubicBezTo>
                  <a:cubicBezTo>
                    <a:pt x="95" y="118"/>
                    <a:pt x="94" y="118"/>
                    <a:pt x="93" y="118"/>
                  </a:cubicBezTo>
                  <a:moveTo>
                    <a:pt x="85" y="118"/>
                  </a:moveTo>
                  <a:cubicBezTo>
                    <a:pt x="83" y="118"/>
                    <a:pt x="82" y="123"/>
                    <a:pt x="85" y="124"/>
                  </a:cubicBezTo>
                  <a:cubicBezTo>
                    <a:pt x="86" y="123"/>
                    <a:pt x="87" y="121"/>
                    <a:pt x="87" y="120"/>
                  </a:cubicBezTo>
                  <a:cubicBezTo>
                    <a:pt x="87" y="119"/>
                    <a:pt x="86" y="118"/>
                    <a:pt x="85" y="118"/>
                  </a:cubicBezTo>
                  <a:moveTo>
                    <a:pt x="49" y="122"/>
                  </a:moveTo>
                  <a:cubicBezTo>
                    <a:pt x="49" y="122"/>
                    <a:pt x="49" y="122"/>
                    <a:pt x="49" y="122"/>
                  </a:cubicBezTo>
                  <a:cubicBezTo>
                    <a:pt x="49" y="123"/>
                    <a:pt x="49" y="123"/>
                    <a:pt x="48" y="123"/>
                  </a:cubicBezTo>
                  <a:cubicBezTo>
                    <a:pt x="48" y="123"/>
                    <a:pt x="48" y="123"/>
                    <a:pt x="48" y="123"/>
                  </a:cubicBezTo>
                  <a:cubicBezTo>
                    <a:pt x="47" y="123"/>
                    <a:pt x="47" y="123"/>
                    <a:pt x="47" y="123"/>
                  </a:cubicBezTo>
                  <a:cubicBezTo>
                    <a:pt x="47" y="123"/>
                    <a:pt x="47" y="123"/>
                    <a:pt x="47" y="123"/>
                  </a:cubicBezTo>
                  <a:cubicBezTo>
                    <a:pt x="46" y="124"/>
                    <a:pt x="46" y="125"/>
                    <a:pt x="46" y="125"/>
                  </a:cubicBezTo>
                  <a:cubicBezTo>
                    <a:pt x="45" y="125"/>
                    <a:pt x="45" y="125"/>
                    <a:pt x="44" y="125"/>
                  </a:cubicBezTo>
                  <a:cubicBezTo>
                    <a:pt x="42" y="125"/>
                    <a:pt x="40" y="128"/>
                    <a:pt x="38" y="129"/>
                  </a:cubicBezTo>
                  <a:cubicBezTo>
                    <a:pt x="39" y="129"/>
                    <a:pt x="39" y="130"/>
                    <a:pt x="39" y="131"/>
                  </a:cubicBezTo>
                  <a:cubicBezTo>
                    <a:pt x="41" y="131"/>
                    <a:pt x="42" y="130"/>
                    <a:pt x="43" y="130"/>
                  </a:cubicBezTo>
                  <a:cubicBezTo>
                    <a:pt x="45" y="132"/>
                    <a:pt x="43" y="133"/>
                    <a:pt x="44" y="136"/>
                  </a:cubicBezTo>
                  <a:cubicBezTo>
                    <a:pt x="50" y="135"/>
                    <a:pt x="50" y="129"/>
                    <a:pt x="54" y="126"/>
                  </a:cubicBezTo>
                  <a:cubicBezTo>
                    <a:pt x="53" y="124"/>
                    <a:pt x="52" y="122"/>
                    <a:pt x="49" y="122"/>
                  </a:cubicBezTo>
                  <a:moveTo>
                    <a:pt x="135" y="125"/>
                  </a:moveTo>
                  <a:cubicBezTo>
                    <a:pt x="134" y="125"/>
                    <a:pt x="134" y="125"/>
                    <a:pt x="134" y="125"/>
                  </a:cubicBezTo>
                  <a:cubicBezTo>
                    <a:pt x="134" y="126"/>
                    <a:pt x="134" y="126"/>
                    <a:pt x="134" y="126"/>
                  </a:cubicBezTo>
                  <a:cubicBezTo>
                    <a:pt x="135" y="126"/>
                    <a:pt x="135" y="126"/>
                    <a:pt x="135" y="126"/>
                  </a:cubicBezTo>
                  <a:cubicBezTo>
                    <a:pt x="135" y="125"/>
                    <a:pt x="135" y="125"/>
                    <a:pt x="135" y="125"/>
                  </a:cubicBezTo>
                  <a:moveTo>
                    <a:pt x="33" y="128"/>
                  </a:moveTo>
                  <a:cubicBezTo>
                    <a:pt x="33" y="128"/>
                    <a:pt x="32" y="129"/>
                    <a:pt x="33" y="129"/>
                  </a:cubicBezTo>
                  <a:cubicBezTo>
                    <a:pt x="33" y="129"/>
                    <a:pt x="33" y="129"/>
                    <a:pt x="33" y="129"/>
                  </a:cubicBezTo>
                  <a:cubicBezTo>
                    <a:pt x="33" y="129"/>
                    <a:pt x="34" y="129"/>
                    <a:pt x="34" y="129"/>
                  </a:cubicBezTo>
                  <a:cubicBezTo>
                    <a:pt x="33" y="129"/>
                    <a:pt x="33" y="128"/>
                    <a:pt x="33" y="128"/>
                  </a:cubicBezTo>
                  <a:moveTo>
                    <a:pt x="101" y="132"/>
                  </a:moveTo>
                  <a:cubicBezTo>
                    <a:pt x="100" y="133"/>
                    <a:pt x="100" y="133"/>
                    <a:pt x="101" y="133"/>
                  </a:cubicBezTo>
                  <a:cubicBezTo>
                    <a:pt x="101" y="133"/>
                    <a:pt x="102" y="133"/>
                    <a:pt x="101" y="132"/>
                  </a:cubicBezTo>
                  <a:moveTo>
                    <a:pt x="126" y="134"/>
                  </a:moveTo>
                  <a:cubicBezTo>
                    <a:pt x="126" y="134"/>
                    <a:pt x="125" y="134"/>
                    <a:pt x="125" y="134"/>
                  </a:cubicBezTo>
                  <a:cubicBezTo>
                    <a:pt x="125" y="135"/>
                    <a:pt x="126" y="136"/>
                    <a:pt x="125" y="136"/>
                  </a:cubicBezTo>
                  <a:cubicBezTo>
                    <a:pt x="124" y="136"/>
                    <a:pt x="124" y="136"/>
                    <a:pt x="124" y="136"/>
                  </a:cubicBezTo>
                  <a:cubicBezTo>
                    <a:pt x="124" y="142"/>
                    <a:pt x="128" y="149"/>
                    <a:pt x="133" y="151"/>
                  </a:cubicBezTo>
                  <a:cubicBezTo>
                    <a:pt x="135" y="151"/>
                    <a:pt x="137" y="150"/>
                    <a:pt x="138" y="148"/>
                  </a:cubicBezTo>
                  <a:cubicBezTo>
                    <a:pt x="137" y="142"/>
                    <a:pt x="135" y="134"/>
                    <a:pt x="126" y="134"/>
                  </a:cubicBezTo>
                  <a:moveTo>
                    <a:pt x="56" y="134"/>
                  </a:moveTo>
                  <a:cubicBezTo>
                    <a:pt x="56" y="134"/>
                    <a:pt x="56" y="134"/>
                    <a:pt x="56" y="134"/>
                  </a:cubicBezTo>
                  <a:cubicBezTo>
                    <a:pt x="56" y="134"/>
                    <a:pt x="56" y="135"/>
                    <a:pt x="56" y="135"/>
                  </a:cubicBezTo>
                  <a:cubicBezTo>
                    <a:pt x="56" y="135"/>
                    <a:pt x="57" y="135"/>
                    <a:pt x="57" y="135"/>
                  </a:cubicBezTo>
                  <a:cubicBezTo>
                    <a:pt x="58" y="135"/>
                    <a:pt x="58" y="135"/>
                    <a:pt x="58" y="134"/>
                  </a:cubicBezTo>
                  <a:cubicBezTo>
                    <a:pt x="58" y="134"/>
                    <a:pt x="58" y="134"/>
                    <a:pt x="58" y="134"/>
                  </a:cubicBezTo>
                  <a:cubicBezTo>
                    <a:pt x="58" y="134"/>
                    <a:pt x="57" y="134"/>
                    <a:pt x="57" y="134"/>
                  </a:cubicBezTo>
                  <a:cubicBezTo>
                    <a:pt x="57" y="134"/>
                    <a:pt x="57" y="134"/>
                    <a:pt x="56" y="134"/>
                  </a:cubicBezTo>
                  <a:moveTo>
                    <a:pt x="69" y="134"/>
                  </a:moveTo>
                  <a:cubicBezTo>
                    <a:pt x="69" y="134"/>
                    <a:pt x="69" y="134"/>
                    <a:pt x="68" y="135"/>
                  </a:cubicBezTo>
                  <a:cubicBezTo>
                    <a:pt x="68" y="135"/>
                    <a:pt x="68" y="135"/>
                    <a:pt x="68" y="135"/>
                  </a:cubicBezTo>
                  <a:cubicBezTo>
                    <a:pt x="69" y="135"/>
                    <a:pt x="69" y="135"/>
                    <a:pt x="70" y="135"/>
                  </a:cubicBezTo>
                  <a:cubicBezTo>
                    <a:pt x="70" y="135"/>
                    <a:pt x="70" y="135"/>
                    <a:pt x="70" y="134"/>
                  </a:cubicBezTo>
                  <a:cubicBezTo>
                    <a:pt x="70" y="134"/>
                    <a:pt x="70" y="134"/>
                    <a:pt x="70" y="134"/>
                  </a:cubicBezTo>
                  <a:cubicBezTo>
                    <a:pt x="70" y="134"/>
                    <a:pt x="69" y="134"/>
                    <a:pt x="69" y="134"/>
                  </a:cubicBezTo>
                  <a:moveTo>
                    <a:pt x="62" y="135"/>
                  </a:moveTo>
                  <a:cubicBezTo>
                    <a:pt x="60" y="135"/>
                    <a:pt x="57" y="135"/>
                    <a:pt x="56" y="137"/>
                  </a:cubicBezTo>
                  <a:cubicBezTo>
                    <a:pt x="56" y="137"/>
                    <a:pt x="56" y="137"/>
                    <a:pt x="56" y="137"/>
                  </a:cubicBezTo>
                  <a:cubicBezTo>
                    <a:pt x="57" y="137"/>
                    <a:pt x="57" y="137"/>
                    <a:pt x="57" y="137"/>
                  </a:cubicBezTo>
                  <a:cubicBezTo>
                    <a:pt x="58" y="138"/>
                    <a:pt x="58" y="138"/>
                    <a:pt x="58" y="138"/>
                  </a:cubicBezTo>
                  <a:cubicBezTo>
                    <a:pt x="58" y="138"/>
                    <a:pt x="58" y="138"/>
                    <a:pt x="58" y="138"/>
                  </a:cubicBezTo>
                  <a:cubicBezTo>
                    <a:pt x="59" y="137"/>
                    <a:pt x="57" y="136"/>
                    <a:pt x="58" y="136"/>
                  </a:cubicBezTo>
                  <a:cubicBezTo>
                    <a:pt x="58" y="136"/>
                    <a:pt x="58" y="136"/>
                    <a:pt x="58" y="136"/>
                  </a:cubicBezTo>
                  <a:cubicBezTo>
                    <a:pt x="60" y="136"/>
                    <a:pt x="60" y="138"/>
                    <a:pt x="59" y="139"/>
                  </a:cubicBezTo>
                  <a:cubicBezTo>
                    <a:pt x="58" y="139"/>
                    <a:pt x="57" y="139"/>
                    <a:pt x="57" y="139"/>
                  </a:cubicBezTo>
                  <a:cubicBezTo>
                    <a:pt x="56" y="140"/>
                    <a:pt x="57" y="141"/>
                    <a:pt x="56" y="142"/>
                  </a:cubicBezTo>
                  <a:cubicBezTo>
                    <a:pt x="57" y="142"/>
                    <a:pt x="57" y="142"/>
                    <a:pt x="57" y="142"/>
                  </a:cubicBezTo>
                  <a:cubicBezTo>
                    <a:pt x="57" y="142"/>
                    <a:pt x="57" y="142"/>
                    <a:pt x="58" y="142"/>
                  </a:cubicBezTo>
                  <a:cubicBezTo>
                    <a:pt x="58" y="141"/>
                    <a:pt x="58" y="141"/>
                    <a:pt x="59" y="141"/>
                  </a:cubicBezTo>
                  <a:cubicBezTo>
                    <a:pt x="59" y="141"/>
                    <a:pt x="59" y="141"/>
                    <a:pt x="59" y="141"/>
                  </a:cubicBezTo>
                  <a:cubicBezTo>
                    <a:pt x="58" y="144"/>
                    <a:pt x="59" y="146"/>
                    <a:pt x="61" y="147"/>
                  </a:cubicBezTo>
                  <a:cubicBezTo>
                    <a:pt x="60" y="148"/>
                    <a:pt x="59" y="149"/>
                    <a:pt x="58" y="150"/>
                  </a:cubicBezTo>
                  <a:cubicBezTo>
                    <a:pt x="59" y="147"/>
                    <a:pt x="58" y="145"/>
                    <a:pt x="56" y="143"/>
                  </a:cubicBezTo>
                  <a:cubicBezTo>
                    <a:pt x="54" y="145"/>
                    <a:pt x="53" y="147"/>
                    <a:pt x="53" y="150"/>
                  </a:cubicBezTo>
                  <a:cubicBezTo>
                    <a:pt x="55" y="152"/>
                    <a:pt x="58" y="153"/>
                    <a:pt x="60" y="155"/>
                  </a:cubicBezTo>
                  <a:cubicBezTo>
                    <a:pt x="64" y="153"/>
                    <a:pt x="67" y="144"/>
                    <a:pt x="62" y="141"/>
                  </a:cubicBezTo>
                  <a:cubicBezTo>
                    <a:pt x="62" y="139"/>
                    <a:pt x="62" y="138"/>
                    <a:pt x="64" y="137"/>
                  </a:cubicBezTo>
                  <a:cubicBezTo>
                    <a:pt x="65" y="138"/>
                    <a:pt x="65" y="138"/>
                    <a:pt x="66" y="139"/>
                  </a:cubicBezTo>
                  <a:cubicBezTo>
                    <a:pt x="65" y="140"/>
                    <a:pt x="66" y="142"/>
                    <a:pt x="65" y="143"/>
                  </a:cubicBezTo>
                  <a:cubicBezTo>
                    <a:pt x="66" y="144"/>
                    <a:pt x="66" y="144"/>
                    <a:pt x="67" y="144"/>
                  </a:cubicBezTo>
                  <a:cubicBezTo>
                    <a:pt x="67" y="144"/>
                    <a:pt x="67" y="143"/>
                    <a:pt x="68" y="143"/>
                  </a:cubicBezTo>
                  <a:cubicBezTo>
                    <a:pt x="69" y="141"/>
                    <a:pt x="70" y="140"/>
                    <a:pt x="70" y="138"/>
                  </a:cubicBezTo>
                  <a:cubicBezTo>
                    <a:pt x="68" y="136"/>
                    <a:pt x="65" y="135"/>
                    <a:pt x="62" y="135"/>
                  </a:cubicBezTo>
                  <a:moveTo>
                    <a:pt x="74" y="140"/>
                  </a:moveTo>
                  <a:cubicBezTo>
                    <a:pt x="72" y="146"/>
                    <a:pt x="68" y="150"/>
                    <a:pt x="68" y="158"/>
                  </a:cubicBezTo>
                  <a:cubicBezTo>
                    <a:pt x="69" y="159"/>
                    <a:pt x="71" y="159"/>
                    <a:pt x="73" y="159"/>
                  </a:cubicBezTo>
                  <a:cubicBezTo>
                    <a:pt x="73" y="158"/>
                    <a:pt x="73" y="157"/>
                    <a:pt x="74" y="157"/>
                  </a:cubicBezTo>
                  <a:cubicBezTo>
                    <a:pt x="74" y="157"/>
                    <a:pt x="74" y="157"/>
                    <a:pt x="75" y="157"/>
                  </a:cubicBezTo>
                  <a:cubicBezTo>
                    <a:pt x="73" y="158"/>
                    <a:pt x="75" y="160"/>
                    <a:pt x="75" y="161"/>
                  </a:cubicBezTo>
                  <a:cubicBezTo>
                    <a:pt x="76" y="161"/>
                    <a:pt x="77" y="161"/>
                    <a:pt x="78" y="161"/>
                  </a:cubicBezTo>
                  <a:cubicBezTo>
                    <a:pt x="78" y="160"/>
                    <a:pt x="78" y="159"/>
                    <a:pt x="78" y="158"/>
                  </a:cubicBezTo>
                  <a:cubicBezTo>
                    <a:pt x="77" y="158"/>
                    <a:pt x="76" y="157"/>
                    <a:pt x="76" y="155"/>
                  </a:cubicBezTo>
                  <a:cubicBezTo>
                    <a:pt x="76" y="155"/>
                    <a:pt x="76" y="155"/>
                    <a:pt x="75" y="155"/>
                  </a:cubicBezTo>
                  <a:cubicBezTo>
                    <a:pt x="75" y="155"/>
                    <a:pt x="74" y="155"/>
                    <a:pt x="74" y="156"/>
                  </a:cubicBezTo>
                  <a:cubicBezTo>
                    <a:pt x="74" y="156"/>
                    <a:pt x="73" y="156"/>
                    <a:pt x="73" y="156"/>
                  </a:cubicBezTo>
                  <a:cubicBezTo>
                    <a:pt x="73" y="156"/>
                    <a:pt x="73" y="156"/>
                    <a:pt x="73" y="156"/>
                  </a:cubicBezTo>
                  <a:cubicBezTo>
                    <a:pt x="73" y="156"/>
                    <a:pt x="72" y="155"/>
                    <a:pt x="72" y="155"/>
                  </a:cubicBezTo>
                  <a:cubicBezTo>
                    <a:pt x="73" y="155"/>
                    <a:pt x="73" y="152"/>
                    <a:pt x="74" y="151"/>
                  </a:cubicBezTo>
                  <a:cubicBezTo>
                    <a:pt x="75" y="152"/>
                    <a:pt x="77" y="152"/>
                    <a:pt x="79" y="153"/>
                  </a:cubicBezTo>
                  <a:cubicBezTo>
                    <a:pt x="81" y="149"/>
                    <a:pt x="76" y="149"/>
                    <a:pt x="75" y="147"/>
                  </a:cubicBezTo>
                  <a:cubicBezTo>
                    <a:pt x="75" y="146"/>
                    <a:pt x="75" y="145"/>
                    <a:pt x="76" y="143"/>
                  </a:cubicBezTo>
                  <a:cubicBezTo>
                    <a:pt x="76" y="144"/>
                    <a:pt x="76" y="144"/>
                    <a:pt x="77" y="144"/>
                  </a:cubicBezTo>
                  <a:cubicBezTo>
                    <a:pt x="77" y="144"/>
                    <a:pt x="77" y="143"/>
                    <a:pt x="78" y="143"/>
                  </a:cubicBezTo>
                  <a:cubicBezTo>
                    <a:pt x="78" y="143"/>
                    <a:pt x="78" y="143"/>
                    <a:pt x="78" y="143"/>
                  </a:cubicBezTo>
                  <a:cubicBezTo>
                    <a:pt x="78" y="143"/>
                    <a:pt x="79" y="143"/>
                    <a:pt x="79" y="143"/>
                  </a:cubicBezTo>
                  <a:cubicBezTo>
                    <a:pt x="79" y="145"/>
                    <a:pt x="80" y="146"/>
                    <a:pt x="81" y="146"/>
                  </a:cubicBezTo>
                  <a:cubicBezTo>
                    <a:pt x="81" y="145"/>
                    <a:pt x="82" y="144"/>
                    <a:pt x="82" y="142"/>
                  </a:cubicBezTo>
                  <a:cubicBezTo>
                    <a:pt x="81" y="142"/>
                    <a:pt x="81" y="141"/>
                    <a:pt x="80" y="141"/>
                  </a:cubicBezTo>
                  <a:cubicBezTo>
                    <a:pt x="80" y="142"/>
                    <a:pt x="79" y="142"/>
                    <a:pt x="78" y="142"/>
                  </a:cubicBezTo>
                  <a:cubicBezTo>
                    <a:pt x="78" y="140"/>
                    <a:pt x="75" y="141"/>
                    <a:pt x="74" y="140"/>
                  </a:cubicBezTo>
                  <a:moveTo>
                    <a:pt x="99" y="142"/>
                  </a:moveTo>
                  <a:cubicBezTo>
                    <a:pt x="99" y="142"/>
                    <a:pt x="99" y="142"/>
                    <a:pt x="99" y="142"/>
                  </a:cubicBezTo>
                  <a:cubicBezTo>
                    <a:pt x="99" y="145"/>
                    <a:pt x="100" y="153"/>
                    <a:pt x="98" y="154"/>
                  </a:cubicBezTo>
                  <a:cubicBezTo>
                    <a:pt x="98" y="154"/>
                    <a:pt x="98" y="154"/>
                    <a:pt x="98" y="154"/>
                  </a:cubicBezTo>
                  <a:cubicBezTo>
                    <a:pt x="98" y="154"/>
                    <a:pt x="98" y="154"/>
                    <a:pt x="98" y="154"/>
                  </a:cubicBezTo>
                  <a:cubicBezTo>
                    <a:pt x="99" y="156"/>
                    <a:pt x="100" y="159"/>
                    <a:pt x="103" y="161"/>
                  </a:cubicBezTo>
                  <a:cubicBezTo>
                    <a:pt x="103" y="160"/>
                    <a:pt x="104" y="158"/>
                    <a:pt x="105" y="158"/>
                  </a:cubicBezTo>
                  <a:cubicBezTo>
                    <a:pt x="101" y="154"/>
                    <a:pt x="101" y="146"/>
                    <a:pt x="104" y="146"/>
                  </a:cubicBezTo>
                  <a:cubicBezTo>
                    <a:pt x="106" y="146"/>
                    <a:pt x="107" y="147"/>
                    <a:pt x="109" y="148"/>
                  </a:cubicBezTo>
                  <a:cubicBezTo>
                    <a:pt x="109" y="145"/>
                    <a:pt x="107" y="144"/>
                    <a:pt x="106" y="142"/>
                  </a:cubicBezTo>
                  <a:cubicBezTo>
                    <a:pt x="106" y="142"/>
                    <a:pt x="106" y="142"/>
                    <a:pt x="106" y="142"/>
                  </a:cubicBezTo>
                  <a:cubicBezTo>
                    <a:pt x="104" y="142"/>
                    <a:pt x="103" y="143"/>
                    <a:pt x="102" y="144"/>
                  </a:cubicBezTo>
                  <a:cubicBezTo>
                    <a:pt x="102" y="143"/>
                    <a:pt x="101" y="142"/>
                    <a:pt x="99" y="142"/>
                  </a:cubicBezTo>
                  <a:moveTo>
                    <a:pt x="89" y="144"/>
                  </a:moveTo>
                  <a:cubicBezTo>
                    <a:pt x="88" y="144"/>
                    <a:pt x="87" y="144"/>
                    <a:pt x="86" y="144"/>
                  </a:cubicBezTo>
                  <a:cubicBezTo>
                    <a:pt x="87" y="146"/>
                    <a:pt x="84" y="146"/>
                    <a:pt x="85" y="149"/>
                  </a:cubicBezTo>
                  <a:cubicBezTo>
                    <a:pt x="85" y="149"/>
                    <a:pt x="85" y="149"/>
                    <a:pt x="85" y="149"/>
                  </a:cubicBezTo>
                  <a:cubicBezTo>
                    <a:pt x="85" y="149"/>
                    <a:pt x="84" y="149"/>
                    <a:pt x="84" y="149"/>
                  </a:cubicBezTo>
                  <a:cubicBezTo>
                    <a:pt x="84" y="149"/>
                    <a:pt x="84" y="149"/>
                    <a:pt x="84" y="149"/>
                  </a:cubicBezTo>
                  <a:cubicBezTo>
                    <a:pt x="83" y="149"/>
                    <a:pt x="82" y="149"/>
                    <a:pt x="82" y="150"/>
                  </a:cubicBezTo>
                  <a:cubicBezTo>
                    <a:pt x="82" y="151"/>
                    <a:pt x="84" y="150"/>
                    <a:pt x="84" y="151"/>
                  </a:cubicBezTo>
                  <a:cubicBezTo>
                    <a:pt x="82" y="159"/>
                    <a:pt x="85" y="163"/>
                    <a:pt x="92" y="163"/>
                  </a:cubicBezTo>
                  <a:cubicBezTo>
                    <a:pt x="93" y="163"/>
                    <a:pt x="94" y="163"/>
                    <a:pt x="96" y="163"/>
                  </a:cubicBezTo>
                  <a:cubicBezTo>
                    <a:pt x="95" y="161"/>
                    <a:pt x="94" y="158"/>
                    <a:pt x="94" y="155"/>
                  </a:cubicBezTo>
                  <a:cubicBezTo>
                    <a:pt x="92" y="155"/>
                    <a:pt x="92" y="156"/>
                    <a:pt x="91" y="156"/>
                  </a:cubicBezTo>
                  <a:cubicBezTo>
                    <a:pt x="91" y="156"/>
                    <a:pt x="91" y="156"/>
                    <a:pt x="90" y="156"/>
                  </a:cubicBezTo>
                  <a:cubicBezTo>
                    <a:pt x="89" y="158"/>
                    <a:pt x="91" y="158"/>
                    <a:pt x="91" y="160"/>
                  </a:cubicBezTo>
                  <a:cubicBezTo>
                    <a:pt x="91" y="160"/>
                    <a:pt x="90" y="160"/>
                    <a:pt x="90" y="160"/>
                  </a:cubicBezTo>
                  <a:cubicBezTo>
                    <a:pt x="90" y="160"/>
                    <a:pt x="89" y="160"/>
                    <a:pt x="89" y="160"/>
                  </a:cubicBezTo>
                  <a:cubicBezTo>
                    <a:pt x="89" y="160"/>
                    <a:pt x="88" y="160"/>
                    <a:pt x="88" y="160"/>
                  </a:cubicBezTo>
                  <a:cubicBezTo>
                    <a:pt x="88" y="160"/>
                    <a:pt x="88" y="160"/>
                    <a:pt x="87" y="160"/>
                  </a:cubicBezTo>
                  <a:cubicBezTo>
                    <a:pt x="87" y="154"/>
                    <a:pt x="86" y="151"/>
                    <a:pt x="88" y="146"/>
                  </a:cubicBezTo>
                  <a:cubicBezTo>
                    <a:pt x="89" y="146"/>
                    <a:pt x="89" y="146"/>
                    <a:pt x="89" y="146"/>
                  </a:cubicBezTo>
                  <a:cubicBezTo>
                    <a:pt x="90" y="146"/>
                    <a:pt x="92" y="147"/>
                    <a:pt x="92" y="148"/>
                  </a:cubicBezTo>
                  <a:cubicBezTo>
                    <a:pt x="92" y="149"/>
                    <a:pt x="92" y="151"/>
                    <a:pt x="92" y="151"/>
                  </a:cubicBezTo>
                  <a:cubicBezTo>
                    <a:pt x="93" y="151"/>
                    <a:pt x="94" y="151"/>
                    <a:pt x="95" y="151"/>
                  </a:cubicBezTo>
                  <a:cubicBezTo>
                    <a:pt x="97" y="147"/>
                    <a:pt x="94" y="144"/>
                    <a:pt x="89" y="144"/>
                  </a:cubicBezTo>
                  <a:moveTo>
                    <a:pt x="71" y="146"/>
                  </a:moveTo>
                  <a:cubicBezTo>
                    <a:pt x="70" y="146"/>
                    <a:pt x="69" y="146"/>
                    <a:pt x="68" y="146"/>
                  </a:cubicBezTo>
                  <a:cubicBezTo>
                    <a:pt x="68" y="147"/>
                    <a:pt x="69" y="148"/>
                    <a:pt x="70" y="148"/>
                  </a:cubicBezTo>
                  <a:cubicBezTo>
                    <a:pt x="70" y="148"/>
                    <a:pt x="70" y="148"/>
                    <a:pt x="70" y="148"/>
                  </a:cubicBezTo>
                  <a:cubicBezTo>
                    <a:pt x="70" y="147"/>
                    <a:pt x="71" y="147"/>
                    <a:pt x="71" y="146"/>
                  </a:cubicBezTo>
                  <a:moveTo>
                    <a:pt x="108" y="151"/>
                  </a:moveTo>
                  <a:cubicBezTo>
                    <a:pt x="108" y="151"/>
                    <a:pt x="107" y="152"/>
                    <a:pt x="107" y="152"/>
                  </a:cubicBezTo>
                  <a:cubicBezTo>
                    <a:pt x="109" y="154"/>
                    <a:pt x="107" y="156"/>
                    <a:pt x="108" y="160"/>
                  </a:cubicBezTo>
                  <a:cubicBezTo>
                    <a:pt x="109" y="160"/>
                    <a:pt x="110" y="160"/>
                    <a:pt x="110" y="160"/>
                  </a:cubicBezTo>
                  <a:cubicBezTo>
                    <a:pt x="110" y="156"/>
                    <a:pt x="111" y="151"/>
                    <a:pt x="108" y="151"/>
                  </a:cubicBezTo>
                  <a:moveTo>
                    <a:pt x="76" y="153"/>
                  </a:moveTo>
                  <a:cubicBezTo>
                    <a:pt x="76" y="153"/>
                    <a:pt x="76" y="153"/>
                    <a:pt x="76" y="154"/>
                  </a:cubicBezTo>
                  <a:cubicBezTo>
                    <a:pt x="76" y="154"/>
                    <a:pt x="76" y="154"/>
                    <a:pt x="76" y="154"/>
                  </a:cubicBezTo>
                  <a:cubicBezTo>
                    <a:pt x="76" y="154"/>
                    <a:pt x="76" y="154"/>
                    <a:pt x="76" y="154"/>
                  </a:cubicBezTo>
                  <a:cubicBezTo>
                    <a:pt x="76" y="153"/>
                    <a:pt x="76" y="153"/>
                    <a:pt x="76" y="153"/>
                  </a:cubicBezTo>
                  <a:moveTo>
                    <a:pt x="57" y="155"/>
                  </a:moveTo>
                  <a:cubicBezTo>
                    <a:pt x="57" y="155"/>
                    <a:pt x="57" y="155"/>
                    <a:pt x="57" y="156"/>
                  </a:cubicBezTo>
                  <a:cubicBezTo>
                    <a:pt x="57" y="156"/>
                    <a:pt x="57" y="156"/>
                    <a:pt x="57" y="156"/>
                  </a:cubicBezTo>
                  <a:cubicBezTo>
                    <a:pt x="58" y="156"/>
                    <a:pt x="58" y="156"/>
                    <a:pt x="58" y="156"/>
                  </a:cubicBezTo>
                  <a:cubicBezTo>
                    <a:pt x="58" y="155"/>
                    <a:pt x="57" y="155"/>
                    <a:pt x="57" y="155"/>
                  </a:cubicBezTo>
                  <a:moveTo>
                    <a:pt x="89" y="157"/>
                  </a:moveTo>
                  <a:cubicBezTo>
                    <a:pt x="89" y="157"/>
                    <a:pt x="89" y="158"/>
                    <a:pt x="88" y="158"/>
                  </a:cubicBezTo>
                  <a:cubicBezTo>
                    <a:pt x="88" y="159"/>
                    <a:pt x="88" y="159"/>
                    <a:pt x="88" y="159"/>
                  </a:cubicBezTo>
                  <a:cubicBezTo>
                    <a:pt x="88" y="159"/>
                    <a:pt x="88" y="158"/>
                    <a:pt x="88" y="158"/>
                  </a:cubicBezTo>
                  <a:cubicBezTo>
                    <a:pt x="89" y="158"/>
                    <a:pt x="89" y="157"/>
                    <a:pt x="89" y="157"/>
                  </a:cubicBezTo>
                  <a:moveTo>
                    <a:pt x="108" y="164"/>
                  </a:moveTo>
                  <a:cubicBezTo>
                    <a:pt x="108" y="164"/>
                    <a:pt x="108" y="164"/>
                    <a:pt x="108" y="164"/>
                  </a:cubicBezTo>
                  <a:cubicBezTo>
                    <a:pt x="108" y="164"/>
                    <a:pt x="108" y="164"/>
                    <a:pt x="108" y="164"/>
                  </a:cubicBezTo>
                  <a:cubicBezTo>
                    <a:pt x="108" y="164"/>
                    <a:pt x="109" y="164"/>
                    <a:pt x="109" y="164"/>
                  </a:cubicBezTo>
                  <a:cubicBezTo>
                    <a:pt x="109" y="164"/>
                    <a:pt x="109" y="164"/>
                    <a:pt x="108" y="164"/>
                  </a:cubicBezTo>
                  <a:moveTo>
                    <a:pt x="61" y="163"/>
                  </a:moveTo>
                  <a:cubicBezTo>
                    <a:pt x="61" y="163"/>
                    <a:pt x="60" y="163"/>
                    <a:pt x="60" y="163"/>
                  </a:cubicBezTo>
                  <a:cubicBezTo>
                    <a:pt x="61" y="163"/>
                    <a:pt x="62" y="162"/>
                    <a:pt x="63" y="162"/>
                  </a:cubicBezTo>
                  <a:cubicBezTo>
                    <a:pt x="63" y="162"/>
                    <a:pt x="62" y="163"/>
                    <a:pt x="61" y="163"/>
                  </a:cubicBezTo>
                  <a:moveTo>
                    <a:pt x="135" y="160"/>
                  </a:moveTo>
                  <a:cubicBezTo>
                    <a:pt x="135" y="159"/>
                    <a:pt x="135" y="159"/>
                    <a:pt x="135" y="159"/>
                  </a:cubicBezTo>
                  <a:cubicBezTo>
                    <a:pt x="136" y="159"/>
                    <a:pt x="136" y="159"/>
                    <a:pt x="136" y="159"/>
                  </a:cubicBezTo>
                  <a:cubicBezTo>
                    <a:pt x="136" y="160"/>
                    <a:pt x="136" y="160"/>
                    <a:pt x="136" y="160"/>
                  </a:cubicBezTo>
                  <a:cubicBezTo>
                    <a:pt x="135" y="160"/>
                    <a:pt x="135" y="160"/>
                    <a:pt x="135" y="160"/>
                  </a:cubicBezTo>
                  <a:moveTo>
                    <a:pt x="118" y="153"/>
                  </a:moveTo>
                  <a:cubicBezTo>
                    <a:pt x="118" y="153"/>
                    <a:pt x="118" y="153"/>
                    <a:pt x="118" y="153"/>
                  </a:cubicBezTo>
                  <a:cubicBezTo>
                    <a:pt x="118" y="153"/>
                    <a:pt x="118" y="152"/>
                    <a:pt x="118" y="152"/>
                  </a:cubicBezTo>
                  <a:cubicBezTo>
                    <a:pt x="118" y="152"/>
                    <a:pt x="118" y="153"/>
                    <a:pt x="118" y="153"/>
                  </a:cubicBezTo>
                  <a:cubicBezTo>
                    <a:pt x="119" y="153"/>
                    <a:pt x="118" y="153"/>
                    <a:pt x="118" y="153"/>
                  </a:cubicBezTo>
                  <a:moveTo>
                    <a:pt x="118" y="149"/>
                  </a:moveTo>
                  <a:cubicBezTo>
                    <a:pt x="117" y="149"/>
                    <a:pt x="117" y="149"/>
                    <a:pt x="117" y="149"/>
                  </a:cubicBezTo>
                  <a:cubicBezTo>
                    <a:pt x="118" y="147"/>
                    <a:pt x="116" y="146"/>
                    <a:pt x="116" y="145"/>
                  </a:cubicBezTo>
                  <a:cubicBezTo>
                    <a:pt x="116" y="145"/>
                    <a:pt x="116" y="145"/>
                    <a:pt x="116" y="145"/>
                  </a:cubicBezTo>
                  <a:cubicBezTo>
                    <a:pt x="118" y="145"/>
                    <a:pt x="118" y="147"/>
                    <a:pt x="120" y="147"/>
                  </a:cubicBezTo>
                  <a:cubicBezTo>
                    <a:pt x="119" y="148"/>
                    <a:pt x="119" y="149"/>
                    <a:pt x="118" y="149"/>
                  </a:cubicBezTo>
                  <a:moveTo>
                    <a:pt x="116" y="144"/>
                  </a:moveTo>
                  <a:cubicBezTo>
                    <a:pt x="116" y="144"/>
                    <a:pt x="116" y="144"/>
                    <a:pt x="116" y="144"/>
                  </a:cubicBezTo>
                  <a:cubicBezTo>
                    <a:pt x="116" y="143"/>
                    <a:pt x="116" y="143"/>
                    <a:pt x="116" y="143"/>
                  </a:cubicBezTo>
                  <a:cubicBezTo>
                    <a:pt x="116" y="143"/>
                    <a:pt x="116" y="144"/>
                    <a:pt x="116" y="144"/>
                  </a:cubicBezTo>
                  <a:cubicBezTo>
                    <a:pt x="116" y="144"/>
                    <a:pt x="116" y="144"/>
                    <a:pt x="116" y="144"/>
                  </a:cubicBezTo>
                  <a:moveTo>
                    <a:pt x="134" y="148"/>
                  </a:moveTo>
                  <a:cubicBezTo>
                    <a:pt x="130" y="148"/>
                    <a:pt x="127" y="142"/>
                    <a:pt x="126" y="139"/>
                  </a:cubicBezTo>
                  <a:cubicBezTo>
                    <a:pt x="126" y="137"/>
                    <a:pt x="128" y="137"/>
                    <a:pt x="128" y="136"/>
                  </a:cubicBezTo>
                  <a:cubicBezTo>
                    <a:pt x="133" y="137"/>
                    <a:pt x="133" y="143"/>
                    <a:pt x="137" y="145"/>
                  </a:cubicBezTo>
                  <a:cubicBezTo>
                    <a:pt x="136" y="146"/>
                    <a:pt x="133" y="146"/>
                    <a:pt x="135" y="147"/>
                  </a:cubicBezTo>
                  <a:cubicBezTo>
                    <a:pt x="135" y="148"/>
                    <a:pt x="134" y="148"/>
                    <a:pt x="134" y="148"/>
                  </a:cubicBezTo>
                  <a:moveTo>
                    <a:pt x="46" y="133"/>
                  </a:moveTo>
                  <a:cubicBezTo>
                    <a:pt x="46" y="133"/>
                    <a:pt x="45" y="133"/>
                    <a:pt x="45" y="133"/>
                  </a:cubicBezTo>
                  <a:cubicBezTo>
                    <a:pt x="45" y="132"/>
                    <a:pt x="45" y="132"/>
                    <a:pt x="46" y="132"/>
                  </a:cubicBezTo>
                  <a:cubicBezTo>
                    <a:pt x="46" y="132"/>
                    <a:pt x="46" y="132"/>
                    <a:pt x="46" y="133"/>
                  </a:cubicBezTo>
                  <a:cubicBezTo>
                    <a:pt x="46" y="133"/>
                    <a:pt x="46" y="133"/>
                    <a:pt x="46" y="133"/>
                  </a:cubicBezTo>
                  <a:moveTo>
                    <a:pt x="47" y="129"/>
                  </a:moveTo>
                  <a:cubicBezTo>
                    <a:pt x="46" y="129"/>
                    <a:pt x="46" y="129"/>
                    <a:pt x="46" y="129"/>
                  </a:cubicBezTo>
                  <a:cubicBezTo>
                    <a:pt x="46" y="127"/>
                    <a:pt x="48" y="127"/>
                    <a:pt x="49" y="126"/>
                  </a:cubicBezTo>
                  <a:cubicBezTo>
                    <a:pt x="50" y="128"/>
                    <a:pt x="48" y="129"/>
                    <a:pt x="47" y="129"/>
                  </a:cubicBezTo>
                  <a:moveTo>
                    <a:pt x="79" y="91"/>
                  </a:moveTo>
                  <a:cubicBezTo>
                    <a:pt x="79" y="90"/>
                    <a:pt x="79" y="90"/>
                    <a:pt x="79" y="90"/>
                  </a:cubicBezTo>
                  <a:cubicBezTo>
                    <a:pt x="80" y="90"/>
                    <a:pt x="80" y="90"/>
                    <a:pt x="80" y="91"/>
                  </a:cubicBezTo>
                  <a:cubicBezTo>
                    <a:pt x="80" y="91"/>
                    <a:pt x="80" y="91"/>
                    <a:pt x="81" y="91"/>
                  </a:cubicBezTo>
                  <a:cubicBezTo>
                    <a:pt x="81" y="91"/>
                    <a:pt x="81" y="91"/>
                    <a:pt x="81" y="91"/>
                  </a:cubicBezTo>
                  <a:cubicBezTo>
                    <a:pt x="81" y="91"/>
                    <a:pt x="81" y="91"/>
                    <a:pt x="81" y="91"/>
                  </a:cubicBezTo>
                  <a:cubicBezTo>
                    <a:pt x="81" y="91"/>
                    <a:pt x="81" y="91"/>
                    <a:pt x="81" y="91"/>
                  </a:cubicBezTo>
                  <a:cubicBezTo>
                    <a:pt x="81" y="92"/>
                    <a:pt x="80" y="92"/>
                    <a:pt x="80" y="92"/>
                  </a:cubicBezTo>
                  <a:cubicBezTo>
                    <a:pt x="80" y="92"/>
                    <a:pt x="80" y="92"/>
                    <a:pt x="80" y="91"/>
                  </a:cubicBezTo>
                  <a:cubicBezTo>
                    <a:pt x="80" y="91"/>
                    <a:pt x="79" y="91"/>
                    <a:pt x="79" y="91"/>
                  </a:cubicBezTo>
                  <a:cubicBezTo>
                    <a:pt x="79" y="91"/>
                    <a:pt x="79" y="91"/>
                    <a:pt x="79" y="91"/>
                  </a:cubicBezTo>
                  <a:moveTo>
                    <a:pt x="81" y="90"/>
                  </a:moveTo>
                  <a:cubicBezTo>
                    <a:pt x="78" y="88"/>
                    <a:pt x="80" y="80"/>
                    <a:pt x="84" y="79"/>
                  </a:cubicBezTo>
                  <a:cubicBezTo>
                    <a:pt x="85" y="81"/>
                    <a:pt x="83" y="85"/>
                    <a:pt x="86" y="85"/>
                  </a:cubicBezTo>
                  <a:cubicBezTo>
                    <a:pt x="86" y="86"/>
                    <a:pt x="86" y="86"/>
                    <a:pt x="86" y="86"/>
                  </a:cubicBezTo>
                  <a:cubicBezTo>
                    <a:pt x="85" y="86"/>
                    <a:pt x="84" y="85"/>
                    <a:pt x="84" y="85"/>
                  </a:cubicBezTo>
                  <a:cubicBezTo>
                    <a:pt x="83" y="85"/>
                    <a:pt x="83" y="87"/>
                    <a:pt x="83" y="88"/>
                  </a:cubicBezTo>
                  <a:cubicBezTo>
                    <a:pt x="83" y="88"/>
                    <a:pt x="82" y="88"/>
                    <a:pt x="82" y="88"/>
                  </a:cubicBezTo>
                  <a:cubicBezTo>
                    <a:pt x="81" y="88"/>
                    <a:pt x="81" y="89"/>
                    <a:pt x="81" y="90"/>
                  </a:cubicBezTo>
                  <a:moveTo>
                    <a:pt x="37" y="65"/>
                  </a:moveTo>
                  <a:cubicBezTo>
                    <a:pt x="37" y="65"/>
                    <a:pt x="37" y="65"/>
                    <a:pt x="38" y="64"/>
                  </a:cubicBezTo>
                  <a:cubicBezTo>
                    <a:pt x="38" y="64"/>
                    <a:pt x="38" y="64"/>
                    <a:pt x="39" y="64"/>
                  </a:cubicBezTo>
                  <a:cubicBezTo>
                    <a:pt x="39" y="64"/>
                    <a:pt x="39" y="64"/>
                    <a:pt x="39" y="64"/>
                  </a:cubicBezTo>
                  <a:cubicBezTo>
                    <a:pt x="37" y="66"/>
                    <a:pt x="39" y="67"/>
                    <a:pt x="40" y="69"/>
                  </a:cubicBezTo>
                  <a:cubicBezTo>
                    <a:pt x="40" y="71"/>
                    <a:pt x="39" y="69"/>
                    <a:pt x="39" y="71"/>
                  </a:cubicBezTo>
                  <a:cubicBezTo>
                    <a:pt x="39" y="71"/>
                    <a:pt x="39" y="71"/>
                    <a:pt x="39" y="71"/>
                  </a:cubicBezTo>
                  <a:cubicBezTo>
                    <a:pt x="38" y="71"/>
                    <a:pt x="38" y="71"/>
                    <a:pt x="37" y="71"/>
                  </a:cubicBezTo>
                  <a:cubicBezTo>
                    <a:pt x="36" y="74"/>
                    <a:pt x="37" y="77"/>
                    <a:pt x="37" y="80"/>
                  </a:cubicBezTo>
                  <a:cubicBezTo>
                    <a:pt x="36" y="80"/>
                    <a:pt x="36" y="80"/>
                    <a:pt x="35" y="80"/>
                  </a:cubicBezTo>
                  <a:cubicBezTo>
                    <a:pt x="35" y="80"/>
                    <a:pt x="34" y="80"/>
                    <a:pt x="33" y="80"/>
                  </a:cubicBezTo>
                  <a:cubicBezTo>
                    <a:pt x="33" y="77"/>
                    <a:pt x="33" y="73"/>
                    <a:pt x="36" y="73"/>
                  </a:cubicBezTo>
                  <a:cubicBezTo>
                    <a:pt x="36" y="73"/>
                    <a:pt x="36" y="73"/>
                    <a:pt x="36" y="73"/>
                  </a:cubicBezTo>
                  <a:cubicBezTo>
                    <a:pt x="35" y="71"/>
                    <a:pt x="34" y="71"/>
                    <a:pt x="35" y="68"/>
                  </a:cubicBezTo>
                  <a:cubicBezTo>
                    <a:pt x="35" y="68"/>
                    <a:pt x="36" y="68"/>
                    <a:pt x="36" y="68"/>
                  </a:cubicBezTo>
                  <a:cubicBezTo>
                    <a:pt x="36" y="68"/>
                    <a:pt x="37" y="67"/>
                    <a:pt x="37" y="67"/>
                  </a:cubicBezTo>
                  <a:cubicBezTo>
                    <a:pt x="37" y="66"/>
                    <a:pt x="36" y="66"/>
                    <a:pt x="36" y="65"/>
                  </a:cubicBezTo>
                  <a:cubicBezTo>
                    <a:pt x="36" y="65"/>
                    <a:pt x="36" y="65"/>
                    <a:pt x="37" y="65"/>
                  </a:cubicBezTo>
                  <a:moveTo>
                    <a:pt x="140" y="60"/>
                  </a:moveTo>
                  <a:cubicBezTo>
                    <a:pt x="140" y="60"/>
                    <a:pt x="140" y="60"/>
                    <a:pt x="139" y="60"/>
                  </a:cubicBezTo>
                  <a:cubicBezTo>
                    <a:pt x="139" y="59"/>
                    <a:pt x="140" y="59"/>
                    <a:pt x="140" y="59"/>
                  </a:cubicBezTo>
                  <a:cubicBezTo>
                    <a:pt x="140" y="59"/>
                    <a:pt x="140" y="59"/>
                    <a:pt x="140" y="59"/>
                  </a:cubicBezTo>
                  <a:cubicBezTo>
                    <a:pt x="140" y="60"/>
                    <a:pt x="140" y="60"/>
                    <a:pt x="140" y="60"/>
                  </a:cubicBezTo>
                  <a:cubicBezTo>
                    <a:pt x="140" y="60"/>
                    <a:pt x="140" y="60"/>
                    <a:pt x="140" y="60"/>
                  </a:cubicBezTo>
                  <a:moveTo>
                    <a:pt x="167" y="51"/>
                  </a:moveTo>
                  <a:cubicBezTo>
                    <a:pt x="167" y="51"/>
                    <a:pt x="167" y="51"/>
                    <a:pt x="167" y="51"/>
                  </a:cubicBezTo>
                  <a:cubicBezTo>
                    <a:pt x="167" y="51"/>
                    <a:pt x="167" y="51"/>
                    <a:pt x="167" y="51"/>
                  </a:cubicBezTo>
                  <a:cubicBezTo>
                    <a:pt x="167" y="51"/>
                    <a:pt x="167" y="51"/>
                    <a:pt x="167" y="51"/>
                  </a:cubicBezTo>
                  <a:cubicBezTo>
                    <a:pt x="167" y="52"/>
                    <a:pt x="167" y="52"/>
                    <a:pt x="167" y="52"/>
                  </a:cubicBezTo>
                  <a:cubicBezTo>
                    <a:pt x="167" y="52"/>
                    <a:pt x="167" y="52"/>
                    <a:pt x="167" y="51"/>
                  </a:cubicBezTo>
                  <a:cubicBezTo>
                    <a:pt x="167" y="51"/>
                    <a:pt x="167" y="51"/>
                    <a:pt x="167" y="51"/>
                  </a:cubicBezTo>
                  <a:moveTo>
                    <a:pt x="80" y="50"/>
                  </a:moveTo>
                  <a:cubicBezTo>
                    <a:pt x="80" y="50"/>
                    <a:pt x="80" y="50"/>
                    <a:pt x="80" y="49"/>
                  </a:cubicBezTo>
                  <a:cubicBezTo>
                    <a:pt x="80" y="49"/>
                    <a:pt x="81" y="49"/>
                    <a:pt x="81" y="49"/>
                  </a:cubicBezTo>
                  <a:cubicBezTo>
                    <a:pt x="81" y="49"/>
                    <a:pt x="81" y="49"/>
                    <a:pt x="81" y="50"/>
                  </a:cubicBezTo>
                  <a:cubicBezTo>
                    <a:pt x="81" y="50"/>
                    <a:pt x="81" y="50"/>
                    <a:pt x="80" y="50"/>
                  </a:cubicBezTo>
                  <a:moveTo>
                    <a:pt x="149" y="44"/>
                  </a:moveTo>
                  <a:cubicBezTo>
                    <a:pt x="149" y="44"/>
                    <a:pt x="150" y="43"/>
                    <a:pt x="150" y="42"/>
                  </a:cubicBezTo>
                  <a:cubicBezTo>
                    <a:pt x="152" y="42"/>
                    <a:pt x="149" y="45"/>
                    <a:pt x="151" y="45"/>
                  </a:cubicBezTo>
                  <a:cubicBezTo>
                    <a:pt x="150" y="47"/>
                    <a:pt x="147" y="48"/>
                    <a:pt x="145" y="49"/>
                  </a:cubicBezTo>
                  <a:cubicBezTo>
                    <a:pt x="144" y="47"/>
                    <a:pt x="145" y="47"/>
                    <a:pt x="144" y="45"/>
                  </a:cubicBezTo>
                  <a:cubicBezTo>
                    <a:pt x="145" y="45"/>
                    <a:pt x="146" y="46"/>
                    <a:pt x="146" y="46"/>
                  </a:cubicBezTo>
                  <a:cubicBezTo>
                    <a:pt x="147" y="46"/>
                    <a:pt x="148" y="45"/>
                    <a:pt x="148" y="44"/>
                  </a:cubicBezTo>
                  <a:cubicBezTo>
                    <a:pt x="148" y="44"/>
                    <a:pt x="148" y="44"/>
                    <a:pt x="149" y="44"/>
                  </a:cubicBezTo>
                  <a:moveTo>
                    <a:pt x="158" y="38"/>
                  </a:moveTo>
                  <a:cubicBezTo>
                    <a:pt x="158" y="37"/>
                    <a:pt x="158" y="37"/>
                    <a:pt x="158" y="37"/>
                  </a:cubicBezTo>
                  <a:cubicBezTo>
                    <a:pt x="158" y="37"/>
                    <a:pt x="159" y="37"/>
                    <a:pt x="159" y="37"/>
                  </a:cubicBezTo>
                  <a:cubicBezTo>
                    <a:pt x="159" y="38"/>
                    <a:pt x="159" y="38"/>
                    <a:pt x="159" y="38"/>
                  </a:cubicBezTo>
                  <a:cubicBezTo>
                    <a:pt x="159" y="38"/>
                    <a:pt x="158" y="38"/>
                    <a:pt x="158" y="38"/>
                  </a:cubicBezTo>
                  <a:moveTo>
                    <a:pt x="130" y="38"/>
                  </a:moveTo>
                  <a:cubicBezTo>
                    <a:pt x="130" y="38"/>
                    <a:pt x="129" y="38"/>
                    <a:pt x="129" y="38"/>
                  </a:cubicBezTo>
                  <a:cubicBezTo>
                    <a:pt x="129" y="37"/>
                    <a:pt x="129" y="37"/>
                    <a:pt x="128" y="37"/>
                  </a:cubicBezTo>
                  <a:cubicBezTo>
                    <a:pt x="128" y="36"/>
                    <a:pt x="128" y="35"/>
                    <a:pt x="128" y="35"/>
                  </a:cubicBezTo>
                  <a:cubicBezTo>
                    <a:pt x="129" y="35"/>
                    <a:pt x="129" y="35"/>
                    <a:pt x="130" y="35"/>
                  </a:cubicBezTo>
                  <a:cubicBezTo>
                    <a:pt x="130" y="36"/>
                    <a:pt x="130" y="36"/>
                    <a:pt x="130" y="36"/>
                  </a:cubicBezTo>
                  <a:cubicBezTo>
                    <a:pt x="131" y="36"/>
                    <a:pt x="131" y="36"/>
                    <a:pt x="132" y="36"/>
                  </a:cubicBezTo>
                  <a:cubicBezTo>
                    <a:pt x="132" y="36"/>
                    <a:pt x="132" y="36"/>
                    <a:pt x="132" y="36"/>
                  </a:cubicBezTo>
                  <a:cubicBezTo>
                    <a:pt x="132" y="36"/>
                    <a:pt x="132" y="36"/>
                    <a:pt x="132" y="36"/>
                  </a:cubicBezTo>
                  <a:cubicBezTo>
                    <a:pt x="132" y="37"/>
                    <a:pt x="131" y="38"/>
                    <a:pt x="130" y="38"/>
                  </a:cubicBezTo>
                  <a:moveTo>
                    <a:pt x="153" y="34"/>
                  </a:moveTo>
                  <a:cubicBezTo>
                    <a:pt x="153" y="34"/>
                    <a:pt x="153" y="34"/>
                    <a:pt x="153" y="34"/>
                  </a:cubicBezTo>
                  <a:cubicBezTo>
                    <a:pt x="153" y="33"/>
                    <a:pt x="153" y="32"/>
                    <a:pt x="153" y="31"/>
                  </a:cubicBezTo>
                  <a:cubicBezTo>
                    <a:pt x="154" y="31"/>
                    <a:pt x="155" y="34"/>
                    <a:pt x="153" y="34"/>
                  </a:cubicBezTo>
                  <a:moveTo>
                    <a:pt x="36" y="30"/>
                  </a:moveTo>
                  <a:cubicBezTo>
                    <a:pt x="36" y="30"/>
                    <a:pt x="36" y="29"/>
                    <a:pt x="36" y="29"/>
                  </a:cubicBezTo>
                  <a:cubicBezTo>
                    <a:pt x="36" y="29"/>
                    <a:pt x="36" y="29"/>
                    <a:pt x="36" y="29"/>
                  </a:cubicBezTo>
                  <a:cubicBezTo>
                    <a:pt x="36" y="29"/>
                    <a:pt x="37" y="29"/>
                    <a:pt x="37" y="29"/>
                  </a:cubicBezTo>
                  <a:cubicBezTo>
                    <a:pt x="37" y="29"/>
                    <a:pt x="37" y="30"/>
                    <a:pt x="36" y="30"/>
                  </a:cubicBezTo>
                  <a:moveTo>
                    <a:pt x="62" y="25"/>
                  </a:moveTo>
                  <a:cubicBezTo>
                    <a:pt x="62" y="25"/>
                    <a:pt x="61" y="25"/>
                    <a:pt x="61" y="24"/>
                  </a:cubicBezTo>
                  <a:cubicBezTo>
                    <a:pt x="62" y="24"/>
                    <a:pt x="62" y="24"/>
                    <a:pt x="62" y="24"/>
                  </a:cubicBezTo>
                  <a:cubicBezTo>
                    <a:pt x="62" y="24"/>
                    <a:pt x="62" y="24"/>
                    <a:pt x="62" y="24"/>
                  </a:cubicBezTo>
                  <a:cubicBezTo>
                    <a:pt x="62" y="25"/>
                    <a:pt x="62" y="25"/>
                    <a:pt x="62" y="25"/>
                  </a:cubicBezTo>
                  <a:moveTo>
                    <a:pt x="72" y="28"/>
                  </a:moveTo>
                  <a:cubicBezTo>
                    <a:pt x="74" y="26"/>
                    <a:pt x="70" y="21"/>
                    <a:pt x="74" y="20"/>
                  </a:cubicBezTo>
                  <a:cubicBezTo>
                    <a:pt x="74" y="21"/>
                    <a:pt x="75" y="28"/>
                    <a:pt x="72" y="28"/>
                  </a:cubicBezTo>
                  <a:moveTo>
                    <a:pt x="138" y="21"/>
                  </a:moveTo>
                  <a:cubicBezTo>
                    <a:pt x="137" y="21"/>
                    <a:pt x="137" y="20"/>
                    <a:pt x="137" y="19"/>
                  </a:cubicBezTo>
                  <a:cubicBezTo>
                    <a:pt x="138" y="19"/>
                    <a:pt x="138" y="20"/>
                    <a:pt x="138" y="21"/>
                  </a:cubicBezTo>
                  <a:cubicBezTo>
                    <a:pt x="138" y="21"/>
                    <a:pt x="138" y="21"/>
                    <a:pt x="138" y="21"/>
                  </a:cubicBezTo>
                  <a:moveTo>
                    <a:pt x="54" y="19"/>
                  </a:moveTo>
                  <a:cubicBezTo>
                    <a:pt x="53" y="19"/>
                    <a:pt x="53" y="18"/>
                    <a:pt x="53" y="17"/>
                  </a:cubicBezTo>
                  <a:cubicBezTo>
                    <a:pt x="53" y="17"/>
                    <a:pt x="53" y="17"/>
                    <a:pt x="53" y="17"/>
                  </a:cubicBezTo>
                  <a:cubicBezTo>
                    <a:pt x="54" y="17"/>
                    <a:pt x="54" y="18"/>
                    <a:pt x="54" y="18"/>
                  </a:cubicBezTo>
                  <a:cubicBezTo>
                    <a:pt x="54" y="18"/>
                    <a:pt x="54" y="18"/>
                    <a:pt x="54" y="18"/>
                  </a:cubicBezTo>
                  <a:cubicBezTo>
                    <a:pt x="54" y="18"/>
                    <a:pt x="54" y="18"/>
                    <a:pt x="54" y="19"/>
                  </a:cubicBezTo>
                  <a:moveTo>
                    <a:pt x="60" y="15"/>
                  </a:moveTo>
                  <a:cubicBezTo>
                    <a:pt x="60" y="15"/>
                    <a:pt x="60" y="15"/>
                    <a:pt x="60" y="14"/>
                  </a:cubicBezTo>
                  <a:cubicBezTo>
                    <a:pt x="60" y="13"/>
                    <a:pt x="60" y="13"/>
                    <a:pt x="60" y="13"/>
                  </a:cubicBezTo>
                  <a:cubicBezTo>
                    <a:pt x="60" y="13"/>
                    <a:pt x="60" y="14"/>
                    <a:pt x="60" y="14"/>
                  </a:cubicBezTo>
                  <a:cubicBezTo>
                    <a:pt x="60" y="15"/>
                    <a:pt x="60" y="15"/>
                    <a:pt x="60" y="15"/>
                  </a:cubicBezTo>
                  <a:moveTo>
                    <a:pt x="122" y="13"/>
                  </a:moveTo>
                  <a:cubicBezTo>
                    <a:pt x="122" y="13"/>
                    <a:pt x="123" y="13"/>
                    <a:pt x="123" y="12"/>
                  </a:cubicBezTo>
                  <a:cubicBezTo>
                    <a:pt x="124" y="12"/>
                    <a:pt x="124" y="12"/>
                    <a:pt x="124" y="12"/>
                  </a:cubicBezTo>
                  <a:cubicBezTo>
                    <a:pt x="124" y="13"/>
                    <a:pt x="124" y="13"/>
                    <a:pt x="124" y="14"/>
                  </a:cubicBezTo>
                  <a:cubicBezTo>
                    <a:pt x="123" y="13"/>
                    <a:pt x="123" y="13"/>
                    <a:pt x="122" y="13"/>
                  </a:cubicBezTo>
                  <a:cubicBezTo>
                    <a:pt x="122" y="13"/>
                    <a:pt x="122" y="13"/>
                    <a:pt x="122" y="13"/>
                  </a:cubicBezTo>
                  <a:moveTo>
                    <a:pt x="108" y="9"/>
                  </a:moveTo>
                  <a:cubicBezTo>
                    <a:pt x="107" y="9"/>
                    <a:pt x="106" y="9"/>
                    <a:pt x="106" y="7"/>
                  </a:cubicBezTo>
                  <a:cubicBezTo>
                    <a:pt x="107" y="7"/>
                    <a:pt x="107" y="7"/>
                    <a:pt x="107" y="7"/>
                  </a:cubicBezTo>
                  <a:cubicBezTo>
                    <a:pt x="107" y="7"/>
                    <a:pt x="108" y="8"/>
                    <a:pt x="108" y="8"/>
                  </a:cubicBezTo>
                  <a:cubicBezTo>
                    <a:pt x="108" y="8"/>
                    <a:pt x="109" y="9"/>
                    <a:pt x="109" y="9"/>
                  </a:cubicBezTo>
                  <a:cubicBezTo>
                    <a:pt x="109" y="9"/>
                    <a:pt x="109" y="9"/>
                    <a:pt x="109" y="9"/>
                  </a:cubicBezTo>
                  <a:cubicBezTo>
                    <a:pt x="109" y="9"/>
                    <a:pt x="109" y="9"/>
                    <a:pt x="108" y="9"/>
                  </a:cubicBezTo>
                  <a:moveTo>
                    <a:pt x="112" y="7"/>
                  </a:moveTo>
                  <a:cubicBezTo>
                    <a:pt x="112" y="7"/>
                    <a:pt x="112" y="7"/>
                    <a:pt x="112" y="7"/>
                  </a:cubicBezTo>
                  <a:cubicBezTo>
                    <a:pt x="112" y="7"/>
                    <a:pt x="112" y="6"/>
                    <a:pt x="112" y="6"/>
                  </a:cubicBezTo>
                  <a:cubicBezTo>
                    <a:pt x="113" y="6"/>
                    <a:pt x="113" y="7"/>
                    <a:pt x="113" y="7"/>
                  </a:cubicBezTo>
                  <a:cubicBezTo>
                    <a:pt x="113" y="7"/>
                    <a:pt x="112" y="7"/>
                    <a:pt x="112" y="7"/>
                  </a:cubicBezTo>
                  <a:moveTo>
                    <a:pt x="102" y="10"/>
                  </a:moveTo>
                  <a:cubicBezTo>
                    <a:pt x="103" y="9"/>
                    <a:pt x="103" y="7"/>
                    <a:pt x="103" y="5"/>
                  </a:cubicBezTo>
                  <a:cubicBezTo>
                    <a:pt x="104" y="7"/>
                    <a:pt x="106" y="11"/>
                    <a:pt x="109" y="11"/>
                  </a:cubicBezTo>
                  <a:cubicBezTo>
                    <a:pt x="110" y="11"/>
                    <a:pt x="111" y="10"/>
                    <a:pt x="112" y="9"/>
                  </a:cubicBezTo>
                  <a:cubicBezTo>
                    <a:pt x="113" y="10"/>
                    <a:pt x="112" y="12"/>
                    <a:pt x="114" y="12"/>
                  </a:cubicBezTo>
                  <a:cubicBezTo>
                    <a:pt x="114" y="12"/>
                    <a:pt x="114" y="12"/>
                    <a:pt x="114" y="12"/>
                  </a:cubicBezTo>
                  <a:cubicBezTo>
                    <a:pt x="115" y="12"/>
                    <a:pt x="115" y="12"/>
                    <a:pt x="115" y="12"/>
                  </a:cubicBezTo>
                  <a:cubicBezTo>
                    <a:pt x="115" y="12"/>
                    <a:pt x="116" y="12"/>
                    <a:pt x="116" y="11"/>
                  </a:cubicBezTo>
                  <a:cubicBezTo>
                    <a:pt x="116" y="11"/>
                    <a:pt x="117" y="11"/>
                    <a:pt x="117" y="11"/>
                  </a:cubicBezTo>
                  <a:cubicBezTo>
                    <a:pt x="117" y="11"/>
                    <a:pt x="117" y="11"/>
                    <a:pt x="118" y="11"/>
                  </a:cubicBezTo>
                  <a:cubicBezTo>
                    <a:pt x="117" y="15"/>
                    <a:pt x="125" y="14"/>
                    <a:pt x="128" y="17"/>
                  </a:cubicBezTo>
                  <a:cubicBezTo>
                    <a:pt x="130" y="17"/>
                    <a:pt x="129" y="14"/>
                    <a:pt x="130" y="14"/>
                  </a:cubicBezTo>
                  <a:cubicBezTo>
                    <a:pt x="131" y="14"/>
                    <a:pt x="131" y="14"/>
                    <a:pt x="131" y="15"/>
                  </a:cubicBezTo>
                  <a:cubicBezTo>
                    <a:pt x="132" y="22"/>
                    <a:pt x="141" y="22"/>
                    <a:pt x="146" y="26"/>
                  </a:cubicBezTo>
                  <a:cubicBezTo>
                    <a:pt x="150" y="34"/>
                    <a:pt x="161" y="40"/>
                    <a:pt x="163" y="49"/>
                  </a:cubicBezTo>
                  <a:cubicBezTo>
                    <a:pt x="163" y="49"/>
                    <a:pt x="163" y="49"/>
                    <a:pt x="163" y="49"/>
                  </a:cubicBezTo>
                  <a:cubicBezTo>
                    <a:pt x="164" y="49"/>
                    <a:pt x="164" y="48"/>
                    <a:pt x="164" y="48"/>
                  </a:cubicBezTo>
                  <a:cubicBezTo>
                    <a:pt x="163" y="47"/>
                    <a:pt x="163" y="46"/>
                    <a:pt x="164" y="46"/>
                  </a:cubicBezTo>
                  <a:cubicBezTo>
                    <a:pt x="164" y="46"/>
                    <a:pt x="164" y="46"/>
                    <a:pt x="164" y="46"/>
                  </a:cubicBezTo>
                  <a:cubicBezTo>
                    <a:pt x="176" y="75"/>
                    <a:pt x="176" y="106"/>
                    <a:pt x="161" y="134"/>
                  </a:cubicBezTo>
                  <a:cubicBezTo>
                    <a:pt x="161" y="133"/>
                    <a:pt x="160" y="133"/>
                    <a:pt x="160" y="133"/>
                  </a:cubicBezTo>
                  <a:cubicBezTo>
                    <a:pt x="159" y="133"/>
                    <a:pt x="158" y="134"/>
                    <a:pt x="158" y="136"/>
                  </a:cubicBezTo>
                  <a:cubicBezTo>
                    <a:pt x="157" y="137"/>
                    <a:pt x="156" y="138"/>
                    <a:pt x="154" y="138"/>
                  </a:cubicBezTo>
                  <a:cubicBezTo>
                    <a:pt x="154" y="138"/>
                    <a:pt x="154" y="138"/>
                    <a:pt x="154" y="138"/>
                  </a:cubicBezTo>
                  <a:cubicBezTo>
                    <a:pt x="154" y="140"/>
                    <a:pt x="154" y="140"/>
                    <a:pt x="154" y="142"/>
                  </a:cubicBezTo>
                  <a:cubicBezTo>
                    <a:pt x="152" y="142"/>
                    <a:pt x="150" y="144"/>
                    <a:pt x="148" y="144"/>
                  </a:cubicBezTo>
                  <a:cubicBezTo>
                    <a:pt x="148" y="144"/>
                    <a:pt x="148" y="144"/>
                    <a:pt x="148" y="144"/>
                  </a:cubicBezTo>
                  <a:cubicBezTo>
                    <a:pt x="148" y="145"/>
                    <a:pt x="148" y="147"/>
                    <a:pt x="149" y="147"/>
                  </a:cubicBezTo>
                  <a:cubicBezTo>
                    <a:pt x="149" y="148"/>
                    <a:pt x="145" y="148"/>
                    <a:pt x="144" y="148"/>
                  </a:cubicBezTo>
                  <a:cubicBezTo>
                    <a:pt x="144" y="150"/>
                    <a:pt x="145" y="151"/>
                    <a:pt x="144" y="151"/>
                  </a:cubicBezTo>
                  <a:cubicBezTo>
                    <a:pt x="144" y="151"/>
                    <a:pt x="143" y="151"/>
                    <a:pt x="143" y="151"/>
                  </a:cubicBezTo>
                  <a:cubicBezTo>
                    <a:pt x="140" y="151"/>
                    <a:pt x="138" y="154"/>
                    <a:pt x="137" y="156"/>
                  </a:cubicBezTo>
                  <a:cubicBezTo>
                    <a:pt x="132" y="157"/>
                    <a:pt x="128" y="159"/>
                    <a:pt x="124" y="162"/>
                  </a:cubicBezTo>
                  <a:cubicBezTo>
                    <a:pt x="121" y="162"/>
                    <a:pt x="118" y="162"/>
                    <a:pt x="119" y="165"/>
                  </a:cubicBezTo>
                  <a:cubicBezTo>
                    <a:pt x="119" y="165"/>
                    <a:pt x="118" y="165"/>
                    <a:pt x="118" y="165"/>
                  </a:cubicBezTo>
                  <a:cubicBezTo>
                    <a:pt x="117" y="165"/>
                    <a:pt x="116" y="164"/>
                    <a:pt x="115" y="163"/>
                  </a:cubicBezTo>
                  <a:cubicBezTo>
                    <a:pt x="115" y="164"/>
                    <a:pt x="114" y="164"/>
                    <a:pt x="114" y="164"/>
                  </a:cubicBezTo>
                  <a:cubicBezTo>
                    <a:pt x="114" y="164"/>
                    <a:pt x="114" y="164"/>
                    <a:pt x="112" y="163"/>
                  </a:cubicBezTo>
                  <a:cubicBezTo>
                    <a:pt x="111" y="164"/>
                    <a:pt x="113" y="164"/>
                    <a:pt x="112" y="165"/>
                  </a:cubicBezTo>
                  <a:cubicBezTo>
                    <a:pt x="109" y="165"/>
                    <a:pt x="109" y="159"/>
                    <a:pt x="106" y="158"/>
                  </a:cubicBezTo>
                  <a:cubicBezTo>
                    <a:pt x="105" y="158"/>
                    <a:pt x="105" y="159"/>
                    <a:pt x="104" y="159"/>
                  </a:cubicBezTo>
                  <a:cubicBezTo>
                    <a:pt x="104" y="162"/>
                    <a:pt x="105" y="162"/>
                    <a:pt x="105" y="165"/>
                  </a:cubicBezTo>
                  <a:cubicBezTo>
                    <a:pt x="105" y="166"/>
                    <a:pt x="102" y="165"/>
                    <a:pt x="102" y="166"/>
                  </a:cubicBezTo>
                  <a:cubicBezTo>
                    <a:pt x="101" y="165"/>
                    <a:pt x="101" y="163"/>
                    <a:pt x="100" y="162"/>
                  </a:cubicBezTo>
                  <a:cubicBezTo>
                    <a:pt x="99" y="163"/>
                    <a:pt x="99" y="165"/>
                    <a:pt x="100" y="166"/>
                  </a:cubicBezTo>
                  <a:cubicBezTo>
                    <a:pt x="99" y="166"/>
                    <a:pt x="98" y="166"/>
                    <a:pt x="97" y="166"/>
                  </a:cubicBezTo>
                  <a:cubicBezTo>
                    <a:pt x="95" y="166"/>
                    <a:pt x="93" y="166"/>
                    <a:pt x="92" y="166"/>
                  </a:cubicBezTo>
                  <a:cubicBezTo>
                    <a:pt x="90" y="166"/>
                    <a:pt x="88" y="166"/>
                    <a:pt x="87" y="166"/>
                  </a:cubicBezTo>
                  <a:cubicBezTo>
                    <a:pt x="85" y="166"/>
                    <a:pt x="84" y="166"/>
                    <a:pt x="83" y="166"/>
                  </a:cubicBezTo>
                  <a:cubicBezTo>
                    <a:pt x="79" y="165"/>
                    <a:pt x="72" y="163"/>
                    <a:pt x="68" y="163"/>
                  </a:cubicBezTo>
                  <a:cubicBezTo>
                    <a:pt x="67" y="163"/>
                    <a:pt x="67" y="163"/>
                    <a:pt x="67" y="163"/>
                  </a:cubicBezTo>
                  <a:cubicBezTo>
                    <a:pt x="67" y="160"/>
                    <a:pt x="65" y="161"/>
                    <a:pt x="64" y="159"/>
                  </a:cubicBezTo>
                  <a:cubicBezTo>
                    <a:pt x="64" y="160"/>
                    <a:pt x="63" y="160"/>
                    <a:pt x="63" y="160"/>
                  </a:cubicBezTo>
                  <a:cubicBezTo>
                    <a:pt x="62" y="160"/>
                    <a:pt x="61" y="159"/>
                    <a:pt x="60" y="159"/>
                  </a:cubicBezTo>
                  <a:cubicBezTo>
                    <a:pt x="59" y="158"/>
                    <a:pt x="58" y="157"/>
                    <a:pt x="57" y="157"/>
                  </a:cubicBezTo>
                  <a:cubicBezTo>
                    <a:pt x="56" y="157"/>
                    <a:pt x="56" y="157"/>
                    <a:pt x="56" y="157"/>
                  </a:cubicBezTo>
                  <a:cubicBezTo>
                    <a:pt x="56" y="156"/>
                    <a:pt x="56" y="155"/>
                    <a:pt x="55" y="155"/>
                  </a:cubicBezTo>
                  <a:cubicBezTo>
                    <a:pt x="55" y="154"/>
                    <a:pt x="55" y="154"/>
                    <a:pt x="55" y="154"/>
                  </a:cubicBezTo>
                  <a:cubicBezTo>
                    <a:pt x="54" y="154"/>
                    <a:pt x="54" y="155"/>
                    <a:pt x="54" y="155"/>
                  </a:cubicBezTo>
                  <a:cubicBezTo>
                    <a:pt x="54" y="155"/>
                    <a:pt x="53" y="155"/>
                    <a:pt x="53" y="155"/>
                  </a:cubicBezTo>
                  <a:cubicBezTo>
                    <a:pt x="53" y="155"/>
                    <a:pt x="53" y="155"/>
                    <a:pt x="53" y="155"/>
                  </a:cubicBezTo>
                  <a:cubicBezTo>
                    <a:pt x="54" y="153"/>
                    <a:pt x="53" y="154"/>
                    <a:pt x="52" y="152"/>
                  </a:cubicBezTo>
                  <a:cubicBezTo>
                    <a:pt x="51" y="152"/>
                    <a:pt x="53" y="153"/>
                    <a:pt x="52" y="154"/>
                  </a:cubicBezTo>
                  <a:cubicBezTo>
                    <a:pt x="40" y="149"/>
                    <a:pt x="32" y="136"/>
                    <a:pt x="26" y="130"/>
                  </a:cubicBezTo>
                  <a:cubicBezTo>
                    <a:pt x="14" y="111"/>
                    <a:pt x="12" y="78"/>
                    <a:pt x="20" y="55"/>
                  </a:cubicBezTo>
                  <a:cubicBezTo>
                    <a:pt x="24" y="53"/>
                    <a:pt x="28" y="46"/>
                    <a:pt x="28" y="43"/>
                  </a:cubicBezTo>
                  <a:cubicBezTo>
                    <a:pt x="28" y="42"/>
                    <a:pt x="28" y="42"/>
                    <a:pt x="28" y="42"/>
                  </a:cubicBezTo>
                  <a:cubicBezTo>
                    <a:pt x="29" y="42"/>
                    <a:pt x="29" y="42"/>
                    <a:pt x="30" y="43"/>
                  </a:cubicBezTo>
                  <a:cubicBezTo>
                    <a:pt x="35" y="35"/>
                    <a:pt x="42" y="30"/>
                    <a:pt x="48" y="23"/>
                  </a:cubicBezTo>
                  <a:cubicBezTo>
                    <a:pt x="48" y="23"/>
                    <a:pt x="48" y="23"/>
                    <a:pt x="49" y="23"/>
                  </a:cubicBezTo>
                  <a:cubicBezTo>
                    <a:pt x="49" y="23"/>
                    <a:pt x="49" y="23"/>
                    <a:pt x="49" y="23"/>
                  </a:cubicBezTo>
                  <a:cubicBezTo>
                    <a:pt x="49" y="23"/>
                    <a:pt x="50" y="21"/>
                    <a:pt x="50" y="19"/>
                  </a:cubicBezTo>
                  <a:cubicBezTo>
                    <a:pt x="50" y="19"/>
                    <a:pt x="51" y="20"/>
                    <a:pt x="52" y="20"/>
                  </a:cubicBezTo>
                  <a:cubicBezTo>
                    <a:pt x="57" y="20"/>
                    <a:pt x="61" y="17"/>
                    <a:pt x="63" y="14"/>
                  </a:cubicBezTo>
                  <a:cubicBezTo>
                    <a:pt x="64" y="14"/>
                    <a:pt x="64" y="14"/>
                    <a:pt x="65" y="14"/>
                  </a:cubicBezTo>
                  <a:cubicBezTo>
                    <a:pt x="66" y="14"/>
                    <a:pt x="66" y="14"/>
                    <a:pt x="68" y="14"/>
                  </a:cubicBezTo>
                  <a:cubicBezTo>
                    <a:pt x="68" y="12"/>
                    <a:pt x="68" y="11"/>
                    <a:pt x="68" y="11"/>
                  </a:cubicBezTo>
                  <a:cubicBezTo>
                    <a:pt x="70" y="11"/>
                    <a:pt x="72" y="11"/>
                    <a:pt x="75" y="11"/>
                  </a:cubicBezTo>
                  <a:cubicBezTo>
                    <a:pt x="78" y="11"/>
                    <a:pt x="81" y="11"/>
                    <a:pt x="81" y="8"/>
                  </a:cubicBezTo>
                  <a:cubicBezTo>
                    <a:pt x="82" y="8"/>
                    <a:pt x="82" y="8"/>
                    <a:pt x="82" y="8"/>
                  </a:cubicBezTo>
                  <a:cubicBezTo>
                    <a:pt x="82" y="8"/>
                    <a:pt x="83" y="8"/>
                    <a:pt x="83" y="8"/>
                  </a:cubicBezTo>
                  <a:cubicBezTo>
                    <a:pt x="83" y="8"/>
                    <a:pt x="83" y="8"/>
                    <a:pt x="83" y="8"/>
                  </a:cubicBezTo>
                  <a:cubicBezTo>
                    <a:pt x="84" y="8"/>
                    <a:pt x="84" y="8"/>
                    <a:pt x="85" y="7"/>
                  </a:cubicBezTo>
                  <a:cubicBezTo>
                    <a:pt x="85" y="8"/>
                    <a:pt x="84" y="8"/>
                    <a:pt x="84" y="9"/>
                  </a:cubicBezTo>
                  <a:cubicBezTo>
                    <a:pt x="85" y="9"/>
                    <a:pt x="86" y="9"/>
                    <a:pt x="87" y="9"/>
                  </a:cubicBezTo>
                  <a:cubicBezTo>
                    <a:pt x="86" y="8"/>
                    <a:pt x="88" y="6"/>
                    <a:pt x="90" y="5"/>
                  </a:cubicBezTo>
                  <a:cubicBezTo>
                    <a:pt x="90" y="5"/>
                    <a:pt x="90" y="5"/>
                    <a:pt x="90" y="5"/>
                  </a:cubicBezTo>
                  <a:cubicBezTo>
                    <a:pt x="90" y="5"/>
                    <a:pt x="90" y="5"/>
                    <a:pt x="90" y="5"/>
                  </a:cubicBezTo>
                  <a:cubicBezTo>
                    <a:pt x="89" y="6"/>
                    <a:pt x="89" y="7"/>
                    <a:pt x="90" y="7"/>
                  </a:cubicBezTo>
                  <a:cubicBezTo>
                    <a:pt x="90" y="7"/>
                    <a:pt x="91" y="7"/>
                    <a:pt x="91" y="7"/>
                  </a:cubicBezTo>
                  <a:cubicBezTo>
                    <a:pt x="91" y="7"/>
                    <a:pt x="92" y="6"/>
                    <a:pt x="92" y="6"/>
                  </a:cubicBezTo>
                  <a:cubicBezTo>
                    <a:pt x="92" y="6"/>
                    <a:pt x="92" y="6"/>
                    <a:pt x="92" y="6"/>
                  </a:cubicBezTo>
                  <a:cubicBezTo>
                    <a:pt x="92" y="7"/>
                    <a:pt x="92" y="8"/>
                    <a:pt x="92" y="9"/>
                  </a:cubicBezTo>
                  <a:cubicBezTo>
                    <a:pt x="93" y="9"/>
                    <a:pt x="94" y="9"/>
                    <a:pt x="96" y="10"/>
                  </a:cubicBezTo>
                  <a:cubicBezTo>
                    <a:pt x="97" y="10"/>
                    <a:pt x="96" y="6"/>
                    <a:pt x="98" y="6"/>
                  </a:cubicBezTo>
                  <a:cubicBezTo>
                    <a:pt x="98" y="6"/>
                    <a:pt x="98" y="6"/>
                    <a:pt x="98" y="6"/>
                  </a:cubicBezTo>
                  <a:cubicBezTo>
                    <a:pt x="98" y="8"/>
                    <a:pt x="97" y="8"/>
                    <a:pt x="98" y="10"/>
                  </a:cubicBezTo>
                  <a:cubicBezTo>
                    <a:pt x="98" y="9"/>
                    <a:pt x="100" y="9"/>
                    <a:pt x="100" y="7"/>
                  </a:cubicBezTo>
                  <a:cubicBezTo>
                    <a:pt x="100" y="8"/>
                    <a:pt x="100" y="10"/>
                    <a:pt x="102" y="10"/>
                  </a:cubicBezTo>
                  <a:moveTo>
                    <a:pt x="93" y="6"/>
                  </a:moveTo>
                  <a:cubicBezTo>
                    <a:pt x="93" y="6"/>
                    <a:pt x="93" y="6"/>
                    <a:pt x="92" y="6"/>
                  </a:cubicBezTo>
                  <a:cubicBezTo>
                    <a:pt x="92" y="6"/>
                    <a:pt x="93" y="5"/>
                    <a:pt x="93" y="5"/>
                  </a:cubicBezTo>
                  <a:cubicBezTo>
                    <a:pt x="94" y="5"/>
                    <a:pt x="94" y="6"/>
                    <a:pt x="94" y="6"/>
                  </a:cubicBezTo>
                  <a:cubicBezTo>
                    <a:pt x="93" y="6"/>
                    <a:pt x="93" y="6"/>
                    <a:pt x="93" y="6"/>
                  </a:cubicBezTo>
                  <a:moveTo>
                    <a:pt x="82" y="0"/>
                  </a:moveTo>
                  <a:cubicBezTo>
                    <a:pt x="82" y="1"/>
                    <a:pt x="82" y="2"/>
                    <a:pt x="83" y="2"/>
                  </a:cubicBezTo>
                  <a:cubicBezTo>
                    <a:pt x="83" y="1"/>
                    <a:pt x="83" y="0"/>
                    <a:pt x="82" y="0"/>
                  </a:cubicBezTo>
                </a:path>
              </a:pathLst>
            </a:custGeom>
            <a:solidFill>
              <a:schemeClr val="tx1">
                <a:alpha val="21176"/>
              </a:schemeClr>
            </a:solidFill>
            <a:ln w="9525">
              <a:noFill/>
              <a:round/>
              <a:headEnd/>
              <a:tailEnd/>
            </a:ln>
          </p:spPr>
          <p:txBody>
            <a:bodyPr/>
            <a:lstStyle/>
            <a:p>
              <a:endParaRPr lang="zh-CN" altLang="en-US"/>
            </a:p>
          </p:txBody>
        </p:sp>
      </p:grpSp>
      <p:sp>
        <p:nvSpPr>
          <p:cNvPr id="8204" name="矩形 370">
            <a:extLst>
              <a:ext uri="{FF2B5EF4-FFF2-40B4-BE49-F238E27FC236}">
                <a16:creationId xmlns:a16="http://schemas.microsoft.com/office/drawing/2014/main" id="{190B054E-DAC4-6265-89C2-6048B28D361E}"/>
              </a:ext>
            </a:extLst>
          </p:cNvPr>
          <p:cNvSpPr>
            <a:spLocks noChangeArrowheads="1"/>
          </p:cNvSpPr>
          <p:nvPr/>
        </p:nvSpPr>
        <p:spPr bwMode="auto">
          <a:xfrm>
            <a:off x="3514725" y="4546600"/>
            <a:ext cx="4046538" cy="276999"/>
          </a:xfrm>
          <a:prstGeom prst="rect">
            <a:avLst/>
          </a:prstGeom>
          <a:noFill/>
          <a:ln w="9525">
            <a:noFill/>
            <a:miter lim="800000"/>
            <a:headEnd/>
            <a:tailEnd/>
          </a:ln>
        </p:spPr>
        <p:txBody>
          <a:bodyPr>
            <a:spAutoFit/>
          </a:bodyPr>
          <a:lstStyle/>
          <a:p>
            <a:pPr eaLnBrk="1" hangingPunct="1">
              <a:buFont typeface="Arial" pitchFamily="34" charset="0"/>
              <a:buNone/>
            </a:pPr>
            <a:endParaRPr lang="zh-CN" altLang="en-US" sz="1200" dirty="0">
              <a:latin typeface="Vivaldi" pitchFamily="66" charset="0"/>
            </a:endParaRPr>
          </a:p>
        </p:txBody>
      </p:sp>
      <p:grpSp>
        <p:nvGrpSpPr>
          <p:cNvPr id="19468" name="组合 2">
            <a:extLst>
              <a:ext uri="{FF2B5EF4-FFF2-40B4-BE49-F238E27FC236}">
                <a16:creationId xmlns:a16="http://schemas.microsoft.com/office/drawing/2014/main" id="{65689A43-CE6B-CA31-E077-5AF0E8EC1ADB}"/>
              </a:ext>
            </a:extLst>
          </p:cNvPr>
          <p:cNvGrpSpPr>
            <a:grpSpLocks/>
          </p:cNvGrpSpPr>
          <p:nvPr/>
        </p:nvGrpSpPr>
        <p:grpSpPr bwMode="auto">
          <a:xfrm>
            <a:off x="2913888" y="237744"/>
            <a:ext cx="6315456" cy="1444752"/>
            <a:chOff x="-2350" y="-381"/>
            <a:chExt cx="6314549" cy="1444385"/>
          </a:xfrm>
        </p:grpSpPr>
        <p:pic>
          <p:nvPicPr>
            <p:cNvPr id="19470" name="Group 8">
              <a:extLst>
                <a:ext uri="{FF2B5EF4-FFF2-40B4-BE49-F238E27FC236}">
                  <a16:creationId xmlns:a16="http://schemas.microsoft.com/office/drawing/2014/main" id="{AC9EB81A-BEE4-6976-D2F2-ED10C6006D0A}"/>
                </a:ext>
              </a:extLst>
            </p:cNvPr>
            <p:cNvPicPr>
              <a:picLocks noChangeAspect="1" noChangeArrowheads="1"/>
            </p:cNvPicPr>
            <p:nvPr/>
          </p:nvPicPr>
          <p:blipFill>
            <a:blip r:embed="rId6"/>
            <a:srcRect/>
            <a:stretch>
              <a:fillRect/>
            </a:stretch>
          </p:blipFill>
          <p:spPr bwMode="auto">
            <a:xfrm>
              <a:off x="-2350" y="-381"/>
              <a:ext cx="6314549" cy="1444385"/>
            </a:xfrm>
            <a:prstGeom prst="rect">
              <a:avLst/>
            </a:prstGeom>
            <a:noFill/>
            <a:ln w="9525">
              <a:noFill/>
              <a:miter lim="800000"/>
              <a:headEnd/>
              <a:tailEnd/>
            </a:ln>
          </p:spPr>
        </p:pic>
        <p:sp>
          <p:nvSpPr>
            <p:cNvPr id="19471" name="文本框 5">
              <a:extLst>
                <a:ext uri="{FF2B5EF4-FFF2-40B4-BE49-F238E27FC236}">
                  <a16:creationId xmlns:a16="http://schemas.microsoft.com/office/drawing/2014/main" id="{1E9BECD7-DCA2-79EE-1814-0014A4417A26}"/>
                </a:ext>
              </a:extLst>
            </p:cNvPr>
            <p:cNvSpPr txBox="1">
              <a:spLocks noChangeArrowheads="1"/>
            </p:cNvSpPr>
            <p:nvPr/>
          </p:nvSpPr>
          <p:spPr bwMode="auto">
            <a:xfrm>
              <a:off x="1800357" y="311568"/>
              <a:ext cx="2709135" cy="707706"/>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000" b="1" dirty="0">
                  <a:solidFill>
                    <a:srgbClr val="2C2710"/>
                  </a:solidFill>
                </a:rPr>
                <a:t>Background</a:t>
              </a:r>
              <a:endParaRPr lang="zh-CN" altLang="en-US" sz="4000" b="1" dirty="0">
                <a:solidFill>
                  <a:srgbClr val="2C2710"/>
                </a:solidFill>
              </a:endParaRPr>
            </a:p>
          </p:txBody>
        </p:sp>
      </p:grpSp>
      <p:grpSp>
        <p:nvGrpSpPr>
          <p:cNvPr id="7" name="组合 374">
            <a:extLst>
              <a:ext uri="{FF2B5EF4-FFF2-40B4-BE49-F238E27FC236}">
                <a16:creationId xmlns:a16="http://schemas.microsoft.com/office/drawing/2014/main" id="{232EA248-4FD7-4C4C-52ED-CAFACEB1E8D8}"/>
              </a:ext>
            </a:extLst>
          </p:cNvPr>
          <p:cNvGrpSpPr>
            <a:grpSpLocks/>
          </p:cNvGrpSpPr>
          <p:nvPr/>
        </p:nvGrpSpPr>
        <p:grpSpPr bwMode="auto">
          <a:xfrm>
            <a:off x="7693221" y="2413985"/>
            <a:ext cx="4632960" cy="3378200"/>
            <a:chOff x="-460167" y="59712"/>
            <a:chExt cx="4632830" cy="3377657"/>
          </a:xfrm>
        </p:grpSpPr>
        <p:pic>
          <p:nvPicPr>
            <p:cNvPr id="19466" name="图片 354">
              <a:extLst>
                <a:ext uri="{FF2B5EF4-FFF2-40B4-BE49-F238E27FC236}">
                  <a16:creationId xmlns:a16="http://schemas.microsoft.com/office/drawing/2014/main" id="{C420802E-6A81-01C9-AEC5-FCC2EE8B70C7}"/>
                </a:ext>
              </a:extLst>
            </p:cNvPr>
            <p:cNvPicPr>
              <a:picLocks noChangeAspect="1" noChangeArrowheads="1"/>
            </p:cNvPicPr>
            <p:nvPr/>
          </p:nvPicPr>
          <p:blipFill>
            <a:blip r:embed="rId2"/>
            <a:srcRect l="-12820"/>
            <a:stretch>
              <a:fillRect/>
            </a:stretch>
          </p:blipFill>
          <p:spPr bwMode="auto">
            <a:xfrm rot="3181340" flipH="1">
              <a:off x="371835" y="685267"/>
              <a:ext cx="3377657" cy="2126548"/>
            </a:xfrm>
            <a:prstGeom prst="rect">
              <a:avLst/>
            </a:prstGeom>
            <a:noFill/>
            <a:ln w="9525">
              <a:noFill/>
              <a:miter lim="800000"/>
              <a:headEnd/>
              <a:tailEnd/>
            </a:ln>
          </p:spPr>
        </p:pic>
        <p:pic>
          <p:nvPicPr>
            <p:cNvPr id="19467" name="组合 19">
              <a:extLst>
                <a:ext uri="{FF2B5EF4-FFF2-40B4-BE49-F238E27FC236}">
                  <a16:creationId xmlns:a16="http://schemas.microsoft.com/office/drawing/2014/main" id="{4F9B8D4E-5BB8-ECD2-1554-E4471D89C402}"/>
                </a:ext>
              </a:extLst>
            </p:cNvPr>
            <p:cNvPicPr>
              <a:picLocks noChangeArrowheads="1"/>
            </p:cNvPicPr>
            <p:nvPr/>
          </p:nvPicPr>
          <p:blipFill>
            <a:blip r:embed="rId7">
              <a:extLst>
                <a:ext uri="{28A0092B-C50C-407E-A947-70E740481C1C}">
                  <a14:useLocalDpi xmlns:a14="http://schemas.microsoft.com/office/drawing/2010/main" val="0"/>
                </a:ext>
              </a:extLst>
            </a:blip>
            <a:srcRect/>
            <a:stretch/>
          </p:blipFill>
          <p:spPr bwMode="auto">
            <a:xfrm>
              <a:off x="-460167" y="1155681"/>
              <a:ext cx="4632830" cy="1330455"/>
            </a:xfrm>
            <a:prstGeom prst="rect">
              <a:avLst/>
            </a:prstGeom>
            <a:noFill/>
            <a:ln w="9525">
              <a:noFill/>
              <a:miter lim="800000"/>
              <a:headEnd/>
              <a:tailEnd/>
            </a:ln>
          </p:spPr>
        </p:pic>
      </p:grpSp>
      <p:sp>
        <p:nvSpPr>
          <p:cNvPr id="8213" name="矩形 360">
            <a:extLst>
              <a:ext uri="{FF2B5EF4-FFF2-40B4-BE49-F238E27FC236}">
                <a16:creationId xmlns:a16="http://schemas.microsoft.com/office/drawing/2014/main" id="{93F03B69-FF53-BB4A-FD7F-14CCE9A1FF43}"/>
              </a:ext>
            </a:extLst>
          </p:cNvPr>
          <p:cNvSpPr>
            <a:spLocks noChangeArrowheads="1"/>
          </p:cNvSpPr>
          <p:nvPr/>
        </p:nvSpPr>
        <p:spPr bwMode="auto">
          <a:xfrm>
            <a:off x="2549962" y="2830536"/>
            <a:ext cx="5236933" cy="2554545"/>
          </a:xfrm>
          <a:prstGeom prst="rect">
            <a:avLst/>
          </a:prstGeom>
          <a:noFill/>
          <a:ln w="9525">
            <a:noFill/>
            <a:miter lim="800000"/>
            <a:headEnd/>
            <a:tailEnd/>
          </a:ln>
        </p:spPr>
        <p:txBody>
          <a:bodyPr wrap="square">
            <a:spAutoFit/>
          </a:bodyPr>
          <a:lstStyle/>
          <a:p>
            <a:pPr algn="just" eaLnBrk="1" hangingPunct="1">
              <a:buFont typeface="Arial" pitchFamily="34" charset="0"/>
              <a:buNone/>
            </a:pPr>
            <a:r>
              <a:rPr lang="en-US" sz="2000" dirty="0">
                <a:solidFill>
                  <a:srgbClr val="000000"/>
                </a:solidFill>
                <a:effectLst/>
                <a:latin typeface="Helvetica" panose="020B0604020202020204" pitchFamily="34" charset="0"/>
                <a:ea typeface="DengXian" panose="02010600030101010101" pitchFamily="2" charset="-122"/>
              </a:rPr>
              <a:t>Dyslexia is a learning disorder that can hinder academic progress. This neurological condition impacts the brain's ability to process language and recognize written symbols, resulting in reading, writing, and spelling challenges. Understanding dyslexia is vital for offering effective support and creating inclusive learning environments.</a:t>
            </a:r>
            <a:endParaRPr lang="zh-CN" altLang="en-US" sz="2000" dirty="0">
              <a:latin typeface="微软雅黑" pitchFamily="34" charset="-122"/>
              <a:ea typeface="微软雅黑" pitchFamily="34" charset="-122"/>
            </a:endParaRPr>
          </a:p>
        </p:txBody>
      </p:sp>
      <p:grpSp>
        <p:nvGrpSpPr>
          <p:cNvPr id="8" name="组合 375">
            <a:extLst>
              <a:ext uri="{FF2B5EF4-FFF2-40B4-BE49-F238E27FC236}">
                <a16:creationId xmlns:a16="http://schemas.microsoft.com/office/drawing/2014/main" id="{83D03D85-5B72-A42D-456D-5797274B556C}"/>
              </a:ext>
            </a:extLst>
          </p:cNvPr>
          <p:cNvGrpSpPr>
            <a:grpSpLocks/>
          </p:cNvGrpSpPr>
          <p:nvPr/>
        </p:nvGrpSpPr>
        <p:grpSpPr bwMode="auto">
          <a:xfrm>
            <a:off x="3303867" y="2319026"/>
            <a:ext cx="3905250" cy="400110"/>
            <a:chOff x="0" y="0"/>
            <a:chExt cx="3905165" cy="400170"/>
          </a:xfrm>
        </p:grpSpPr>
        <p:sp>
          <p:nvSpPr>
            <p:cNvPr id="19464" name="矩形 365">
              <a:extLst>
                <a:ext uri="{FF2B5EF4-FFF2-40B4-BE49-F238E27FC236}">
                  <a16:creationId xmlns:a16="http://schemas.microsoft.com/office/drawing/2014/main" id="{B26FBF94-FB54-1EF1-2217-A8162781C050}"/>
                </a:ext>
              </a:extLst>
            </p:cNvPr>
            <p:cNvSpPr>
              <a:spLocks noChangeArrowheads="1"/>
            </p:cNvSpPr>
            <p:nvPr/>
          </p:nvSpPr>
          <p:spPr bwMode="auto">
            <a:xfrm>
              <a:off x="1219173" y="0"/>
              <a:ext cx="1398110" cy="400170"/>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2000" dirty="0">
                  <a:solidFill>
                    <a:srgbClr val="2C2710"/>
                  </a:solidFill>
                  <a:latin typeface="微软雅黑" pitchFamily="34" charset="-122"/>
                  <a:ea typeface="微软雅黑" pitchFamily="34" charset="-122"/>
                </a:rPr>
                <a:t>Definition</a:t>
              </a:r>
            </a:p>
          </p:txBody>
        </p:sp>
        <p:cxnSp>
          <p:nvCxnSpPr>
            <p:cNvPr id="19465" name="直接连接符 372">
              <a:extLst>
                <a:ext uri="{FF2B5EF4-FFF2-40B4-BE49-F238E27FC236}">
                  <a16:creationId xmlns:a16="http://schemas.microsoft.com/office/drawing/2014/main" id="{DC128CCE-3071-A3EC-5EDA-A4808A178A43}"/>
                </a:ext>
              </a:extLst>
            </p:cNvPr>
            <p:cNvCxnSpPr>
              <a:cxnSpLocks noChangeShapeType="1"/>
            </p:cNvCxnSpPr>
            <p:nvPr/>
          </p:nvCxnSpPr>
          <p:spPr bwMode="auto">
            <a:xfrm>
              <a:off x="0" y="376293"/>
              <a:ext cx="3905165" cy="9526"/>
            </a:xfrm>
            <a:prstGeom prst="line">
              <a:avLst/>
            </a:prstGeom>
            <a:noFill/>
            <a:ln w="6350">
              <a:solidFill>
                <a:schemeClr val="tx1"/>
              </a:solidFill>
              <a:prstDash val="dash"/>
              <a:round/>
              <a:headEnd/>
              <a:tailEnd/>
            </a:ln>
          </p:spPr>
        </p:cxnSp>
      </p:grpSp>
    </p:spTree>
    <p:extLst>
      <p:ext uri="{BB962C8B-B14F-4D97-AF65-F5344CB8AC3E}">
        <p14:creationId xmlns:p14="http://schemas.microsoft.com/office/powerpoint/2010/main" val="3056154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73"/>
          <p:cNvGrpSpPr>
            <a:grpSpLocks/>
          </p:cNvGrpSpPr>
          <p:nvPr/>
        </p:nvGrpSpPr>
        <p:grpSpPr bwMode="auto">
          <a:xfrm>
            <a:off x="115831" y="1483097"/>
            <a:ext cx="10204113" cy="5161764"/>
            <a:chOff x="0" y="0"/>
            <a:chExt cx="9278367" cy="3839317"/>
          </a:xfrm>
        </p:grpSpPr>
        <p:grpSp>
          <p:nvGrpSpPr>
            <p:cNvPr id="19472" name="组合 356"/>
            <p:cNvGrpSpPr>
              <a:grpSpLocks noChangeAspect="1"/>
            </p:cNvGrpSpPr>
            <p:nvPr/>
          </p:nvGrpSpPr>
          <p:grpSpPr bwMode="auto">
            <a:xfrm>
              <a:off x="0" y="637187"/>
              <a:ext cx="3174582" cy="2431230"/>
              <a:chOff x="0" y="0"/>
              <a:chExt cx="6829621" cy="5230414"/>
            </a:xfrm>
          </p:grpSpPr>
          <p:pic>
            <p:nvPicPr>
              <p:cNvPr id="19478" name="图片 357"/>
              <p:cNvPicPr>
                <a:picLocks noChangeAspect="1" noChangeArrowheads="1"/>
              </p:cNvPicPr>
              <p:nvPr/>
            </p:nvPicPr>
            <p:blipFill>
              <a:blip r:embed="rId2"/>
              <a:srcRect r="46722" b="35516"/>
              <a:stretch>
                <a:fillRect/>
              </a:stretch>
            </p:blipFill>
            <p:spPr bwMode="auto">
              <a:xfrm rot="3973013" flipH="1">
                <a:off x="4248829" y="1541996"/>
                <a:ext cx="2775454" cy="2386127"/>
              </a:xfrm>
              <a:prstGeom prst="rect">
                <a:avLst/>
              </a:prstGeom>
              <a:noFill/>
              <a:ln w="9525">
                <a:noFill/>
                <a:miter lim="800000"/>
                <a:headEnd/>
                <a:tailEnd/>
              </a:ln>
            </p:spPr>
          </p:pic>
          <p:pic>
            <p:nvPicPr>
              <p:cNvPr id="19479" name="图片 358"/>
              <p:cNvPicPr>
                <a:picLocks noChangeAspect="1" noChangeArrowheads="1"/>
              </p:cNvPicPr>
              <p:nvPr/>
            </p:nvPicPr>
            <p:blipFill>
              <a:blip r:embed="rId2"/>
              <a:srcRect r="46722" b="35516"/>
              <a:stretch>
                <a:fillRect/>
              </a:stretch>
            </p:blipFill>
            <p:spPr bwMode="auto">
              <a:xfrm rot="-635907">
                <a:off x="0" y="85535"/>
                <a:ext cx="3285494" cy="2824621"/>
              </a:xfrm>
              <a:prstGeom prst="rect">
                <a:avLst/>
              </a:prstGeom>
              <a:noFill/>
              <a:ln w="9525">
                <a:noFill/>
                <a:miter lim="800000"/>
                <a:headEnd/>
                <a:tailEnd/>
              </a:ln>
            </p:spPr>
          </p:pic>
          <p:pic>
            <p:nvPicPr>
              <p:cNvPr id="19480" name="图片 359"/>
              <p:cNvPicPr>
                <a:picLocks noChangeAspect="1" noChangeArrowheads="1"/>
              </p:cNvPicPr>
              <p:nvPr/>
            </p:nvPicPr>
            <p:blipFill>
              <a:blip r:embed="rId2"/>
              <a:srcRect l="-2" r="-568"/>
              <a:stretch>
                <a:fillRect/>
              </a:stretch>
            </p:blipFill>
            <p:spPr bwMode="auto">
              <a:xfrm rot="-5400000">
                <a:off x="227432" y="768068"/>
                <a:ext cx="5230414" cy="3694278"/>
              </a:xfrm>
              <a:prstGeom prst="rect">
                <a:avLst/>
              </a:prstGeom>
              <a:noFill/>
              <a:ln w="9525">
                <a:noFill/>
                <a:miter lim="800000"/>
                <a:headEnd/>
                <a:tailEnd/>
              </a:ln>
            </p:spPr>
          </p:pic>
        </p:grpSp>
        <p:grpSp>
          <p:nvGrpSpPr>
            <p:cNvPr id="19473" name="组合 355"/>
            <p:cNvGrpSpPr>
              <a:grpSpLocks/>
            </p:cNvGrpSpPr>
            <p:nvPr/>
          </p:nvGrpSpPr>
          <p:grpSpPr bwMode="auto">
            <a:xfrm>
              <a:off x="1120152" y="0"/>
              <a:ext cx="8158215" cy="3839317"/>
              <a:chOff x="0" y="0"/>
              <a:chExt cx="8158215" cy="3839317"/>
            </a:xfrm>
          </p:grpSpPr>
          <p:sp>
            <p:nvSpPr>
              <p:cNvPr id="19476" name="任意多边形 48"/>
              <p:cNvSpPr>
                <a:spLocks noChangeArrowheads="1"/>
              </p:cNvSpPr>
              <p:nvPr/>
            </p:nvSpPr>
            <p:spPr bwMode="auto">
              <a:xfrm rot="157902">
                <a:off x="554" y="0"/>
                <a:ext cx="7244904" cy="3839317"/>
              </a:xfrm>
              <a:custGeom>
                <a:avLst/>
                <a:gdLst>
                  <a:gd name="T0" fmla="*/ 863046 w 7245131"/>
                  <a:gd name="T1" fmla="*/ 3707 h 3408812"/>
                  <a:gd name="T2" fmla="*/ 1033632 w 7245131"/>
                  <a:gd name="T3" fmla="*/ 29260 h 3408812"/>
                  <a:gd name="T4" fmla="*/ 1391671 w 7245131"/>
                  <a:gd name="T5" fmla="*/ 10708 h 3408812"/>
                  <a:gd name="T6" fmla="*/ 1929813 w 7245131"/>
                  <a:gd name="T7" fmla="*/ 3707 h 3408812"/>
                  <a:gd name="T8" fmla="*/ 2672739 w 7245131"/>
                  <a:gd name="T9" fmla="*/ 132442 h 3408812"/>
                  <a:gd name="T10" fmla="*/ 3072777 w 7245131"/>
                  <a:gd name="T11" fmla="*/ 3707 h 3408812"/>
                  <a:gd name="T12" fmla="*/ 4308137 w 7245131"/>
                  <a:gd name="T13" fmla="*/ 9093 h 3408812"/>
                  <a:gd name="T14" fmla="*/ 4634828 w 7245131"/>
                  <a:gd name="T15" fmla="*/ 153898 h 3408812"/>
                  <a:gd name="T16" fmla="*/ 4920569 w 7245131"/>
                  <a:gd name="T17" fmla="*/ 46618 h 3408812"/>
                  <a:gd name="T18" fmla="*/ 5511100 w 7245131"/>
                  <a:gd name="T19" fmla="*/ 68074 h 3408812"/>
                  <a:gd name="T20" fmla="*/ 5853990 w 7245131"/>
                  <a:gd name="T21" fmla="*/ 25162 h 3408812"/>
                  <a:gd name="T22" fmla="*/ 6693386 w 7245131"/>
                  <a:gd name="T23" fmla="*/ 0 h 3408812"/>
                  <a:gd name="T24" fmla="*/ 7130300 w 7245131"/>
                  <a:gd name="T25" fmla="*/ 68074 h 3408812"/>
                  <a:gd name="T26" fmla="*/ 7244904 w 7245131"/>
                  <a:gd name="T27" fmla="*/ 131446 h 3408812"/>
                  <a:gd name="T28" fmla="*/ 7182636 w 7245131"/>
                  <a:gd name="T29" fmla="*/ 1311518 h 3408812"/>
                  <a:gd name="T30" fmla="*/ 7144537 w 7245131"/>
                  <a:gd name="T31" fmla="*/ 1719180 h 3408812"/>
                  <a:gd name="T32" fmla="*/ 7201685 w 7245131"/>
                  <a:gd name="T33" fmla="*/ 2083929 h 3408812"/>
                  <a:gd name="T34" fmla="*/ 7068340 w 7245131"/>
                  <a:gd name="T35" fmla="*/ 2513046 h 3408812"/>
                  <a:gd name="T36" fmla="*/ 7239784 w 7245131"/>
                  <a:gd name="T37" fmla="*/ 2791973 h 3408812"/>
                  <a:gd name="T38" fmla="*/ 7239784 w 7245131"/>
                  <a:gd name="T39" fmla="*/ 3306913 h 3408812"/>
                  <a:gd name="T40" fmla="*/ 7182636 w 7245131"/>
                  <a:gd name="T41" fmla="*/ 3650207 h 3408812"/>
                  <a:gd name="T42" fmla="*/ 7244904 w 7245131"/>
                  <a:gd name="T43" fmla="*/ 3839317 h 3408812"/>
                  <a:gd name="T44" fmla="*/ 6550436 w 7245131"/>
                  <a:gd name="T45" fmla="*/ 3714702 h 3408812"/>
                  <a:gd name="T46" fmla="*/ 6207547 w 7245131"/>
                  <a:gd name="T47" fmla="*/ 3736158 h 3408812"/>
                  <a:gd name="T48" fmla="*/ 5559867 w 7245131"/>
                  <a:gd name="T49" fmla="*/ 3757614 h 3408812"/>
                  <a:gd name="T50" fmla="*/ 5140780 w 7245131"/>
                  <a:gd name="T51" fmla="*/ 3800525 h 3408812"/>
                  <a:gd name="T52" fmla="*/ 4645495 w 7245131"/>
                  <a:gd name="T53" fmla="*/ 3779069 h 3408812"/>
                  <a:gd name="T54" fmla="*/ 4054964 w 7245131"/>
                  <a:gd name="T55" fmla="*/ 3779069 h 3408812"/>
                  <a:gd name="T56" fmla="*/ 3689629 w 7245131"/>
                  <a:gd name="T57" fmla="*/ 3837195 h 3408812"/>
                  <a:gd name="T58" fmla="*/ 3110197 w 7245131"/>
                  <a:gd name="T59" fmla="*/ 3824510 h 3408812"/>
                  <a:gd name="T60" fmla="*/ 2702456 w 7245131"/>
                  <a:gd name="T61" fmla="*/ 3757614 h 3408812"/>
                  <a:gd name="T62" fmla="*/ 2400564 w 7245131"/>
                  <a:gd name="T63" fmla="*/ 3839317 h 3408812"/>
                  <a:gd name="T64" fmla="*/ 949911 w 7245131"/>
                  <a:gd name="T65" fmla="*/ 3779069 h 3408812"/>
                  <a:gd name="T66" fmla="*/ 187935 w 7245131"/>
                  <a:gd name="T67" fmla="*/ 3821981 h 3408812"/>
                  <a:gd name="T68" fmla="*/ 16651 w 7245131"/>
                  <a:gd name="T69" fmla="*/ 3838985 h 3408812"/>
                  <a:gd name="T70" fmla="*/ 96448 w 7245131"/>
                  <a:gd name="T71" fmla="*/ 3522736 h 3408812"/>
                  <a:gd name="T72" fmla="*/ 0 w 7245131"/>
                  <a:gd name="T73" fmla="*/ 2988713 h 3408812"/>
                  <a:gd name="T74" fmla="*/ 172646 w 7245131"/>
                  <a:gd name="T75" fmla="*/ 2879060 h 3408812"/>
                  <a:gd name="T76" fmla="*/ 153596 w 7245131"/>
                  <a:gd name="T77" fmla="*/ 2685957 h 3408812"/>
                  <a:gd name="T78" fmla="*/ 1201 w 7245131"/>
                  <a:gd name="T79" fmla="*/ 2449943 h 3408812"/>
                  <a:gd name="T80" fmla="*/ 96448 w 7245131"/>
                  <a:gd name="T81" fmla="*/ 2020825 h 3408812"/>
                  <a:gd name="T82" fmla="*/ 0 w 7245131"/>
                  <a:gd name="T83" fmla="*/ 1824788 h 3408812"/>
                  <a:gd name="T84" fmla="*/ 39300 w 7245131"/>
                  <a:gd name="T85" fmla="*/ 1291326 h 3408812"/>
                  <a:gd name="T86" fmla="*/ 0 w 7245131"/>
                  <a:gd name="T87" fmla="*/ 0 h 34088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45131" h="3408812">
                    <a:moveTo>
                      <a:pt x="0" y="0"/>
                    </a:moveTo>
                    <a:lnTo>
                      <a:pt x="861412" y="0"/>
                    </a:lnTo>
                    <a:lnTo>
                      <a:pt x="863073" y="3291"/>
                    </a:lnTo>
                    <a:lnTo>
                      <a:pt x="864719" y="0"/>
                    </a:lnTo>
                    <a:lnTo>
                      <a:pt x="944475" y="0"/>
                    </a:lnTo>
                    <a:lnTo>
                      <a:pt x="1033664" y="25979"/>
                    </a:lnTo>
                    <a:cubicBezTo>
                      <a:pt x="1103228" y="46242"/>
                      <a:pt x="1173078" y="65292"/>
                      <a:pt x="1244073" y="79491"/>
                    </a:cubicBezTo>
                    <a:cubicBezTo>
                      <a:pt x="1280008" y="86678"/>
                      <a:pt x="1333468" y="33410"/>
                      <a:pt x="1358373" y="22341"/>
                    </a:cubicBezTo>
                    <a:cubicBezTo>
                      <a:pt x="1367548" y="18263"/>
                      <a:pt x="1379279" y="13843"/>
                      <a:pt x="1391715" y="9507"/>
                    </a:cubicBezTo>
                    <a:lnTo>
                      <a:pt x="1420677" y="0"/>
                    </a:lnTo>
                    <a:lnTo>
                      <a:pt x="1889061" y="0"/>
                    </a:lnTo>
                    <a:lnTo>
                      <a:pt x="1929873" y="3291"/>
                    </a:lnTo>
                    <a:cubicBezTo>
                      <a:pt x="1952628" y="5819"/>
                      <a:pt x="1966545" y="31152"/>
                      <a:pt x="1987023" y="41391"/>
                    </a:cubicBezTo>
                    <a:cubicBezTo>
                      <a:pt x="2004984" y="50371"/>
                      <a:pt x="2024315" y="57462"/>
                      <a:pt x="2044173" y="60441"/>
                    </a:cubicBezTo>
                    <a:cubicBezTo>
                      <a:pt x="2311999" y="100615"/>
                      <a:pt x="2406696" y="100958"/>
                      <a:pt x="2672823" y="117591"/>
                    </a:cubicBezTo>
                    <a:cubicBezTo>
                      <a:pt x="2749023" y="111241"/>
                      <a:pt x="2827748" y="119006"/>
                      <a:pt x="2901423" y="98541"/>
                    </a:cubicBezTo>
                    <a:cubicBezTo>
                      <a:pt x="2945543" y="86285"/>
                      <a:pt x="2972282" y="36821"/>
                      <a:pt x="3015723" y="22341"/>
                    </a:cubicBezTo>
                    <a:lnTo>
                      <a:pt x="3072873" y="3291"/>
                    </a:lnTo>
                    <a:lnTo>
                      <a:pt x="3074843" y="0"/>
                    </a:lnTo>
                    <a:lnTo>
                      <a:pt x="4296332" y="0"/>
                    </a:lnTo>
                    <a:lnTo>
                      <a:pt x="4308272" y="8073"/>
                    </a:lnTo>
                    <a:cubicBezTo>
                      <a:pt x="4368319" y="49048"/>
                      <a:pt x="4292937" y="-3328"/>
                      <a:pt x="4501623" y="41391"/>
                    </a:cubicBezTo>
                    <a:cubicBezTo>
                      <a:pt x="4535060" y="48556"/>
                      <a:pt x="4565123" y="66791"/>
                      <a:pt x="4596873" y="79491"/>
                    </a:cubicBezTo>
                    <a:cubicBezTo>
                      <a:pt x="4609573" y="98541"/>
                      <a:pt x="4615923" y="123941"/>
                      <a:pt x="4634973" y="136641"/>
                    </a:cubicBezTo>
                    <a:cubicBezTo>
                      <a:pt x="4691809" y="174532"/>
                      <a:pt x="4769197" y="146020"/>
                      <a:pt x="4825473" y="136641"/>
                    </a:cubicBezTo>
                    <a:cubicBezTo>
                      <a:pt x="4844523" y="123941"/>
                      <a:pt x="4866434" y="114730"/>
                      <a:pt x="4882623" y="98541"/>
                    </a:cubicBezTo>
                    <a:cubicBezTo>
                      <a:pt x="4898812" y="82352"/>
                      <a:pt x="4902845" y="55694"/>
                      <a:pt x="4920723" y="41391"/>
                    </a:cubicBezTo>
                    <a:cubicBezTo>
                      <a:pt x="4936403" y="28847"/>
                      <a:pt x="4958823" y="28691"/>
                      <a:pt x="4977873" y="22341"/>
                    </a:cubicBezTo>
                    <a:cubicBezTo>
                      <a:pt x="5136623" y="28691"/>
                      <a:pt x="5295650" y="30071"/>
                      <a:pt x="5454123" y="41391"/>
                    </a:cubicBezTo>
                    <a:cubicBezTo>
                      <a:pt x="5474152" y="42822"/>
                      <a:pt x="5493312" y="51461"/>
                      <a:pt x="5511273" y="60441"/>
                    </a:cubicBezTo>
                    <a:cubicBezTo>
                      <a:pt x="5531751" y="70680"/>
                      <a:pt x="5549373" y="85841"/>
                      <a:pt x="5568423" y="98541"/>
                    </a:cubicBezTo>
                    <a:cubicBezTo>
                      <a:pt x="5619223" y="92191"/>
                      <a:pt x="5671156" y="91908"/>
                      <a:pt x="5720823" y="79491"/>
                    </a:cubicBezTo>
                    <a:cubicBezTo>
                      <a:pt x="5968660" y="17532"/>
                      <a:pt x="5661417" y="60892"/>
                      <a:pt x="5854173" y="22341"/>
                    </a:cubicBezTo>
                    <a:cubicBezTo>
                      <a:pt x="5886186" y="15939"/>
                      <a:pt x="5914295" y="10510"/>
                      <a:pt x="5939540" y="5880"/>
                    </a:cubicBezTo>
                    <a:lnTo>
                      <a:pt x="5973877" y="0"/>
                    </a:lnTo>
                    <a:lnTo>
                      <a:pt x="6693596" y="0"/>
                    </a:lnTo>
                    <a:lnTo>
                      <a:pt x="6711423" y="3291"/>
                    </a:lnTo>
                    <a:cubicBezTo>
                      <a:pt x="6750555" y="12322"/>
                      <a:pt x="6785640" y="38886"/>
                      <a:pt x="6825723" y="41391"/>
                    </a:cubicBezTo>
                    <a:lnTo>
                      <a:pt x="7130523" y="60441"/>
                    </a:lnTo>
                    <a:cubicBezTo>
                      <a:pt x="7203032" y="84611"/>
                      <a:pt x="7221761" y="96105"/>
                      <a:pt x="7239193" y="98191"/>
                    </a:cubicBezTo>
                    <a:lnTo>
                      <a:pt x="7245131" y="97532"/>
                    </a:lnTo>
                    <a:lnTo>
                      <a:pt x="7245131" y="116707"/>
                    </a:lnTo>
                    <a:lnTo>
                      <a:pt x="7245131" y="1034797"/>
                    </a:lnTo>
                    <a:lnTo>
                      <a:pt x="7240011" y="1050157"/>
                    </a:lnTo>
                    <a:cubicBezTo>
                      <a:pt x="7166153" y="1197873"/>
                      <a:pt x="7230744" y="1020809"/>
                      <a:pt x="7182861" y="1164457"/>
                    </a:cubicBezTo>
                    <a:cubicBezTo>
                      <a:pt x="7176511" y="1227957"/>
                      <a:pt x="7175572" y="1292233"/>
                      <a:pt x="7163811" y="1354957"/>
                    </a:cubicBezTo>
                    <a:cubicBezTo>
                      <a:pt x="7156410" y="1394430"/>
                      <a:pt x="7125711" y="1469257"/>
                      <a:pt x="7125711" y="1469257"/>
                    </a:cubicBezTo>
                    <a:cubicBezTo>
                      <a:pt x="7132061" y="1488307"/>
                      <a:pt x="7139477" y="1507034"/>
                      <a:pt x="7144761" y="1526407"/>
                    </a:cubicBezTo>
                    <a:cubicBezTo>
                      <a:pt x="7158539" y="1576925"/>
                      <a:pt x="7166302" y="1629131"/>
                      <a:pt x="7182861" y="1678807"/>
                    </a:cubicBezTo>
                    <a:lnTo>
                      <a:pt x="7220961" y="1793107"/>
                    </a:lnTo>
                    <a:cubicBezTo>
                      <a:pt x="7214611" y="1812157"/>
                      <a:pt x="7214455" y="1834577"/>
                      <a:pt x="7201911" y="1850257"/>
                    </a:cubicBezTo>
                    <a:cubicBezTo>
                      <a:pt x="7187608" y="1868135"/>
                      <a:pt x="7162144" y="1873457"/>
                      <a:pt x="7144761" y="1888357"/>
                    </a:cubicBezTo>
                    <a:cubicBezTo>
                      <a:pt x="7117488" y="1911734"/>
                      <a:pt x="7093961" y="1939157"/>
                      <a:pt x="7068561" y="1964557"/>
                    </a:cubicBezTo>
                    <a:cubicBezTo>
                      <a:pt x="7032267" y="2073439"/>
                      <a:pt x="7030454" y="2053425"/>
                      <a:pt x="7068561" y="2231257"/>
                    </a:cubicBezTo>
                    <a:cubicBezTo>
                      <a:pt x="7073358" y="2253644"/>
                      <a:pt x="7093353" y="2269776"/>
                      <a:pt x="7106661" y="2288407"/>
                    </a:cubicBezTo>
                    <a:cubicBezTo>
                      <a:pt x="7125115" y="2314243"/>
                      <a:pt x="7145604" y="2338596"/>
                      <a:pt x="7163811" y="2364607"/>
                    </a:cubicBezTo>
                    <a:cubicBezTo>
                      <a:pt x="7190070" y="2402120"/>
                      <a:pt x="7214611" y="2440807"/>
                      <a:pt x="7240011" y="2478907"/>
                    </a:cubicBezTo>
                    <a:lnTo>
                      <a:pt x="7245131" y="2486587"/>
                    </a:lnTo>
                    <a:lnTo>
                      <a:pt x="7245131" y="2921644"/>
                    </a:lnTo>
                    <a:lnTo>
                      <a:pt x="7240011" y="2936107"/>
                    </a:lnTo>
                    <a:cubicBezTo>
                      <a:pt x="7229772" y="2956585"/>
                      <a:pt x="7214611" y="2974207"/>
                      <a:pt x="7201911" y="2993257"/>
                    </a:cubicBezTo>
                    <a:cubicBezTo>
                      <a:pt x="7189211" y="3044057"/>
                      <a:pt x="7153542" y="3094310"/>
                      <a:pt x="7163811" y="3145657"/>
                    </a:cubicBezTo>
                    <a:cubicBezTo>
                      <a:pt x="7170161" y="3177407"/>
                      <a:pt x="7169463" y="3211430"/>
                      <a:pt x="7182861" y="3240907"/>
                    </a:cubicBezTo>
                    <a:cubicBezTo>
                      <a:pt x="7195813" y="3269401"/>
                      <a:pt x="7216364" y="3301608"/>
                      <a:pt x="7240071" y="3332020"/>
                    </a:cubicBezTo>
                    <a:lnTo>
                      <a:pt x="7245131" y="3337921"/>
                    </a:lnTo>
                    <a:lnTo>
                      <a:pt x="7245131" y="3408812"/>
                    </a:lnTo>
                    <a:lnTo>
                      <a:pt x="6643452" y="3408812"/>
                    </a:lnTo>
                    <a:lnTo>
                      <a:pt x="6607791" y="3355320"/>
                    </a:lnTo>
                    <a:cubicBezTo>
                      <a:pt x="6590544" y="3334624"/>
                      <a:pt x="6569691" y="3317220"/>
                      <a:pt x="6550641" y="3298170"/>
                    </a:cubicBezTo>
                    <a:cubicBezTo>
                      <a:pt x="6340791" y="3245707"/>
                      <a:pt x="6586414" y="3281698"/>
                      <a:pt x="6436341" y="3336270"/>
                    </a:cubicBezTo>
                    <a:cubicBezTo>
                      <a:pt x="6382301" y="3355921"/>
                      <a:pt x="6322041" y="3348970"/>
                      <a:pt x="6264891" y="3355320"/>
                    </a:cubicBezTo>
                    <a:cubicBezTo>
                      <a:pt x="6245841" y="3342620"/>
                      <a:pt x="6228219" y="3327459"/>
                      <a:pt x="6207741" y="3317220"/>
                    </a:cubicBezTo>
                    <a:cubicBezTo>
                      <a:pt x="6133477" y="3280088"/>
                      <a:pt x="5959545" y="3276616"/>
                      <a:pt x="5921991" y="3279120"/>
                    </a:cubicBezTo>
                    <a:cubicBezTo>
                      <a:pt x="5899146" y="3280643"/>
                      <a:pt x="5883891" y="3304520"/>
                      <a:pt x="5864841" y="3317220"/>
                    </a:cubicBezTo>
                    <a:lnTo>
                      <a:pt x="5560041" y="3336270"/>
                    </a:lnTo>
                    <a:cubicBezTo>
                      <a:pt x="5519958" y="3338775"/>
                      <a:pt x="5485355" y="3367768"/>
                      <a:pt x="5445741" y="3374370"/>
                    </a:cubicBezTo>
                    <a:cubicBezTo>
                      <a:pt x="5370317" y="3386941"/>
                      <a:pt x="5293341" y="3387070"/>
                      <a:pt x="5217141" y="3393420"/>
                    </a:cubicBezTo>
                    <a:cubicBezTo>
                      <a:pt x="5191741" y="3387070"/>
                      <a:pt x="5166499" y="3380050"/>
                      <a:pt x="5140941" y="3374370"/>
                    </a:cubicBezTo>
                    <a:cubicBezTo>
                      <a:pt x="4923279" y="3326001"/>
                      <a:pt x="5155327" y="3382729"/>
                      <a:pt x="4969491" y="3336270"/>
                    </a:cubicBezTo>
                    <a:cubicBezTo>
                      <a:pt x="4880591" y="3329920"/>
                      <a:pt x="4791764" y="3311986"/>
                      <a:pt x="4702791" y="3317220"/>
                    </a:cubicBezTo>
                    <a:cubicBezTo>
                      <a:pt x="4679935" y="3318564"/>
                      <a:pt x="4667361" y="3348080"/>
                      <a:pt x="4645641" y="3355320"/>
                    </a:cubicBezTo>
                    <a:cubicBezTo>
                      <a:pt x="4608998" y="3367534"/>
                      <a:pt x="4569441" y="3368020"/>
                      <a:pt x="4531341" y="3374370"/>
                    </a:cubicBezTo>
                    <a:lnTo>
                      <a:pt x="4112241" y="3393420"/>
                    </a:lnTo>
                    <a:cubicBezTo>
                      <a:pt x="4089364" y="3392505"/>
                      <a:pt x="4077542" y="3359810"/>
                      <a:pt x="4055091" y="3355320"/>
                    </a:cubicBezTo>
                    <a:cubicBezTo>
                      <a:pt x="3980112" y="3340324"/>
                      <a:pt x="3902691" y="3342620"/>
                      <a:pt x="3826491" y="3336270"/>
                    </a:cubicBezTo>
                    <a:cubicBezTo>
                      <a:pt x="3794741" y="3348970"/>
                      <a:pt x="3761827" y="3359077"/>
                      <a:pt x="3731241" y="3374370"/>
                    </a:cubicBezTo>
                    <a:cubicBezTo>
                      <a:pt x="3715883" y="3382050"/>
                      <a:pt x="3704220" y="3398269"/>
                      <a:pt x="3689745" y="3406928"/>
                    </a:cubicBezTo>
                    <a:lnTo>
                      <a:pt x="3684423" y="3408812"/>
                    </a:lnTo>
                    <a:lnTo>
                      <a:pt x="3134075" y="3408812"/>
                    </a:lnTo>
                    <a:lnTo>
                      <a:pt x="3110294" y="3395665"/>
                    </a:lnTo>
                    <a:cubicBezTo>
                      <a:pt x="3056296" y="3361754"/>
                      <a:pt x="3106853" y="3362072"/>
                      <a:pt x="2969241" y="3336270"/>
                    </a:cubicBezTo>
                    <a:cubicBezTo>
                      <a:pt x="2906517" y="3324509"/>
                      <a:pt x="2842241" y="3323570"/>
                      <a:pt x="2778741" y="3317220"/>
                    </a:cubicBezTo>
                    <a:lnTo>
                      <a:pt x="2702541" y="3336270"/>
                    </a:lnTo>
                    <a:cubicBezTo>
                      <a:pt x="2651741" y="3348970"/>
                      <a:pt x="2600659" y="3360592"/>
                      <a:pt x="2550141" y="3374370"/>
                    </a:cubicBezTo>
                    <a:cubicBezTo>
                      <a:pt x="2530768" y="3379654"/>
                      <a:pt x="2512593" y="3389064"/>
                      <a:pt x="2492991" y="3393420"/>
                    </a:cubicBezTo>
                    <a:lnTo>
                      <a:pt x="2400639" y="3408812"/>
                    </a:lnTo>
                    <a:lnTo>
                      <a:pt x="1015784" y="3408812"/>
                    </a:lnTo>
                    <a:lnTo>
                      <a:pt x="1004964" y="3400688"/>
                    </a:lnTo>
                    <a:cubicBezTo>
                      <a:pt x="987105" y="3384775"/>
                      <a:pt x="969955" y="3366439"/>
                      <a:pt x="949941" y="3355320"/>
                    </a:cubicBezTo>
                    <a:cubicBezTo>
                      <a:pt x="932388" y="3345568"/>
                      <a:pt x="912598" y="3332969"/>
                      <a:pt x="892791" y="3336270"/>
                    </a:cubicBezTo>
                    <a:cubicBezTo>
                      <a:pt x="870207" y="3340034"/>
                      <a:pt x="858461" y="3372520"/>
                      <a:pt x="835641" y="3374370"/>
                    </a:cubicBezTo>
                    <a:cubicBezTo>
                      <a:pt x="620354" y="3391826"/>
                      <a:pt x="403841" y="3387070"/>
                      <a:pt x="187941" y="3393420"/>
                    </a:cubicBezTo>
                    <a:lnTo>
                      <a:pt x="218725" y="3408812"/>
                    </a:lnTo>
                    <a:lnTo>
                      <a:pt x="16442" y="3408812"/>
                    </a:lnTo>
                    <a:lnTo>
                      <a:pt x="16652" y="3408517"/>
                    </a:lnTo>
                    <a:cubicBezTo>
                      <a:pt x="23282" y="3399069"/>
                      <a:pt x="30773" y="3388171"/>
                      <a:pt x="39301" y="3375379"/>
                    </a:cubicBezTo>
                    <a:cubicBezTo>
                      <a:pt x="64701" y="3362679"/>
                      <a:pt x="98995" y="3360387"/>
                      <a:pt x="115501" y="3337279"/>
                    </a:cubicBezTo>
                    <a:cubicBezTo>
                      <a:pt x="164458" y="3268740"/>
                      <a:pt x="117465" y="3190770"/>
                      <a:pt x="96451" y="3127729"/>
                    </a:cubicBezTo>
                    <a:cubicBezTo>
                      <a:pt x="64701" y="3121379"/>
                      <a:pt x="32809" y="3115703"/>
                      <a:pt x="1201" y="3108679"/>
                    </a:cubicBezTo>
                    <a:lnTo>
                      <a:pt x="0" y="3108514"/>
                    </a:lnTo>
                    <a:lnTo>
                      <a:pt x="0" y="2653587"/>
                    </a:lnTo>
                    <a:lnTo>
                      <a:pt x="18193" y="2637287"/>
                    </a:lnTo>
                    <a:cubicBezTo>
                      <a:pt x="48044" y="2613292"/>
                      <a:pt x="20165" y="2656971"/>
                      <a:pt x="96451" y="2613379"/>
                    </a:cubicBezTo>
                    <a:cubicBezTo>
                      <a:pt x="124018" y="2597627"/>
                      <a:pt x="147251" y="2575279"/>
                      <a:pt x="172651" y="2556229"/>
                    </a:cubicBezTo>
                    <a:cubicBezTo>
                      <a:pt x="210299" y="2543680"/>
                      <a:pt x="260094" y="2532651"/>
                      <a:pt x="286951" y="2499079"/>
                    </a:cubicBezTo>
                    <a:cubicBezTo>
                      <a:pt x="299495" y="2483399"/>
                      <a:pt x="299651" y="2460979"/>
                      <a:pt x="306001" y="2441929"/>
                    </a:cubicBezTo>
                    <a:cubicBezTo>
                      <a:pt x="243162" y="2420983"/>
                      <a:pt x="221938" y="2415151"/>
                      <a:pt x="153601" y="2384779"/>
                    </a:cubicBezTo>
                    <a:cubicBezTo>
                      <a:pt x="127651" y="2373245"/>
                      <a:pt x="103503" y="2357866"/>
                      <a:pt x="77401" y="2346679"/>
                    </a:cubicBezTo>
                    <a:cubicBezTo>
                      <a:pt x="58944" y="2338769"/>
                      <a:pt x="28406" y="2345979"/>
                      <a:pt x="20251" y="2327629"/>
                    </a:cubicBezTo>
                    <a:cubicBezTo>
                      <a:pt x="-541" y="2280846"/>
                      <a:pt x="7551" y="2226029"/>
                      <a:pt x="1201" y="2175229"/>
                    </a:cubicBezTo>
                    <a:cubicBezTo>
                      <a:pt x="20251" y="2156179"/>
                      <a:pt x="43407" y="2140495"/>
                      <a:pt x="58351" y="2118079"/>
                    </a:cubicBezTo>
                    <a:cubicBezTo>
                      <a:pt x="69490" y="2101371"/>
                      <a:pt x="75055" y="2080872"/>
                      <a:pt x="77401" y="2060929"/>
                    </a:cubicBezTo>
                    <a:cubicBezTo>
                      <a:pt x="87815" y="1972413"/>
                      <a:pt x="90101" y="1883129"/>
                      <a:pt x="96451" y="1794229"/>
                    </a:cubicBezTo>
                    <a:cubicBezTo>
                      <a:pt x="80905" y="1747590"/>
                      <a:pt x="68726" y="1702074"/>
                      <a:pt x="39301" y="1660879"/>
                    </a:cubicBezTo>
                    <a:cubicBezTo>
                      <a:pt x="31472" y="1649918"/>
                      <a:pt x="21947" y="1640393"/>
                      <a:pt x="11998" y="1631227"/>
                    </a:cubicBezTo>
                    <a:lnTo>
                      <a:pt x="0" y="1620173"/>
                    </a:lnTo>
                    <a:lnTo>
                      <a:pt x="0" y="1162856"/>
                    </a:lnTo>
                    <a:lnTo>
                      <a:pt x="17311" y="1160215"/>
                    </a:lnTo>
                    <a:cubicBezTo>
                      <a:pt x="29303" y="1159085"/>
                      <a:pt x="39100" y="1156567"/>
                      <a:pt x="39301" y="1146529"/>
                    </a:cubicBezTo>
                    <a:cubicBezTo>
                      <a:pt x="45528" y="835182"/>
                      <a:pt x="13901" y="524229"/>
                      <a:pt x="1201" y="213079"/>
                    </a:cubicBezTo>
                    <a:lnTo>
                      <a:pt x="0" y="225673"/>
                    </a:lnTo>
                    <a:lnTo>
                      <a:pt x="0" y="0"/>
                    </a:lnTo>
                    <a:close/>
                  </a:path>
                </a:pathLst>
              </a:custGeom>
              <a:blipFill dpi="0" rotWithShape="1">
                <a:blip r:embed="rId3"/>
                <a:srcRect/>
                <a:tile tx="0" ty="0" sx="100000" sy="100000" flip="none" algn="tl"/>
              </a:blipFill>
              <a:ln w="9525">
                <a:noFill/>
                <a:round/>
                <a:headEnd/>
                <a:tailEnd/>
              </a:ln>
              <a:effectLst>
                <a:outerShdw sx="98000" sy="98000" algn="ctr" rotWithShape="0">
                  <a:schemeClr val="tx1">
                    <a:alpha val="39000"/>
                  </a:schemeClr>
                </a:outerShdw>
              </a:effectLst>
            </p:spPr>
            <p:txBody>
              <a:bodyPr/>
              <a:lstStyle/>
              <a:p>
                <a:pPr>
                  <a:defRPr/>
                </a:pPr>
                <a:endParaRPr lang="zh-CN" altLang="en-US"/>
              </a:p>
            </p:txBody>
          </p:sp>
          <p:pic>
            <p:nvPicPr>
              <p:cNvPr id="19477" name="组合 49"/>
              <p:cNvPicPr>
                <a:picLocks noChangeArrowheads="1"/>
              </p:cNvPicPr>
              <p:nvPr/>
            </p:nvPicPr>
            <p:blipFill>
              <a:blip r:embed="rId4"/>
              <a:srcRect/>
              <a:stretch>
                <a:fillRect/>
              </a:stretch>
            </p:blipFill>
            <p:spPr bwMode="auto">
              <a:xfrm>
                <a:off x="4833369" y="972415"/>
                <a:ext cx="3322116" cy="2687744"/>
              </a:xfrm>
              <a:prstGeom prst="rect">
                <a:avLst/>
              </a:prstGeom>
              <a:noFill/>
              <a:ln w="9525">
                <a:noFill/>
                <a:miter lim="800000"/>
                <a:headEnd/>
                <a:tailEnd/>
              </a:ln>
            </p:spPr>
          </p:pic>
        </p:grpSp>
        <p:pic>
          <p:nvPicPr>
            <p:cNvPr id="19474" name="图片 353"/>
            <p:cNvPicPr>
              <a:picLocks noChangeAspect="1" noChangeArrowheads="1"/>
            </p:cNvPicPr>
            <p:nvPr/>
          </p:nvPicPr>
          <p:blipFill>
            <a:blip r:embed="rId5"/>
            <a:srcRect b="-464"/>
            <a:stretch>
              <a:fillRect/>
            </a:stretch>
          </p:blipFill>
          <p:spPr bwMode="auto">
            <a:xfrm rot="19170724" flipH="1">
              <a:off x="15416" y="2017097"/>
              <a:ext cx="2206287" cy="1779303"/>
            </a:xfrm>
            <a:prstGeom prst="rect">
              <a:avLst/>
            </a:prstGeom>
            <a:noFill/>
            <a:ln w="9525">
              <a:noFill/>
              <a:miter lim="800000"/>
              <a:headEnd/>
              <a:tailEnd/>
            </a:ln>
          </p:spPr>
        </p:pic>
        <p:sp>
          <p:nvSpPr>
            <p:cNvPr id="19475" name="Freeform 5"/>
            <p:cNvSpPr>
              <a:spLocks noEditPoints="1" noChangeArrowheads="1"/>
            </p:cNvSpPr>
            <p:nvPr/>
          </p:nvSpPr>
          <p:spPr bwMode="auto">
            <a:xfrm>
              <a:off x="1339721" y="194793"/>
              <a:ext cx="1701800" cy="1593850"/>
            </a:xfrm>
            <a:custGeom>
              <a:avLst/>
              <a:gdLst>
                <a:gd name="T0" fmla="*/ 2147483647 w 184"/>
                <a:gd name="T1" fmla="*/ 2147483647 h 172"/>
                <a:gd name="T2" fmla="*/ 2147483647 w 184"/>
                <a:gd name="T3" fmla="*/ 2147483647 h 172"/>
                <a:gd name="T4" fmla="*/ 2147483647 w 184"/>
                <a:gd name="T5" fmla="*/ 1717382611 h 172"/>
                <a:gd name="T6" fmla="*/ 2147483647 w 184"/>
                <a:gd name="T7" fmla="*/ 1717382611 h 172"/>
                <a:gd name="T8" fmla="*/ 2147483647 w 184"/>
                <a:gd name="T9" fmla="*/ 1974993159 h 172"/>
                <a:gd name="T10" fmla="*/ 2147483647 w 184"/>
                <a:gd name="T11" fmla="*/ 2147483647 h 172"/>
                <a:gd name="T12" fmla="*/ 2147483647 w 184"/>
                <a:gd name="T13" fmla="*/ 2147483647 h 172"/>
                <a:gd name="T14" fmla="*/ 2147483647 w 184"/>
                <a:gd name="T15" fmla="*/ 2147483647 h 172"/>
                <a:gd name="T16" fmla="*/ 2147483647 w 184"/>
                <a:gd name="T17" fmla="*/ 2147483647 h 172"/>
                <a:gd name="T18" fmla="*/ 2147483647 w 184"/>
                <a:gd name="T19" fmla="*/ 2147483647 h 172"/>
                <a:gd name="T20" fmla="*/ 2147483647 w 184"/>
                <a:gd name="T21" fmla="*/ 2147483647 h 172"/>
                <a:gd name="T22" fmla="*/ 2147483647 w 184"/>
                <a:gd name="T23" fmla="*/ 2147483647 h 172"/>
                <a:gd name="T24" fmla="*/ 2147483647 w 184"/>
                <a:gd name="T25" fmla="*/ 2147483647 h 172"/>
                <a:gd name="T26" fmla="*/ 2147483647 w 184"/>
                <a:gd name="T27" fmla="*/ 2147483647 h 172"/>
                <a:gd name="T28" fmla="*/ 2147483647 w 184"/>
                <a:gd name="T29" fmla="*/ 2147483647 h 172"/>
                <a:gd name="T30" fmla="*/ 2147483647 w 184"/>
                <a:gd name="T31" fmla="*/ 2147483647 h 172"/>
                <a:gd name="T32" fmla="*/ 2147483647 w 184"/>
                <a:gd name="T33" fmla="*/ 2147483647 h 172"/>
                <a:gd name="T34" fmla="*/ 2147483647 w 184"/>
                <a:gd name="T35" fmla="*/ 2147483647 h 172"/>
                <a:gd name="T36" fmla="*/ 2147483647 w 184"/>
                <a:gd name="T37" fmla="*/ 2147483647 h 172"/>
                <a:gd name="T38" fmla="*/ 2147483647 w 184"/>
                <a:gd name="T39" fmla="*/ 2147483647 h 172"/>
                <a:gd name="T40" fmla="*/ 2147483647 w 184"/>
                <a:gd name="T41" fmla="*/ 2147483647 h 172"/>
                <a:gd name="T42" fmla="*/ 2147483647 w 184"/>
                <a:gd name="T43" fmla="*/ 2147483647 h 172"/>
                <a:gd name="T44" fmla="*/ 2147483647 w 184"/>
                <a:gd name="T45" fmla="*/ 2147483647 h 172"/>
                <a:gd name="T46" fmla="*/ 2147483647 w 184"/>
                <a:gd name="T47" fmla="*/ 2147483647 h 172"/>
                <a:gd name="T48" fmla="*/ 2147483647 w 184"/>
                <a:gd name="T49" fmla="*/ 2147483647 h 172"/>
                <a:gd name="T50" fmla="*/ 2147483647 w 184"/>
                <a:gd name="T51" fmla="*/ 2147483647 h 172"/>
                <a:gd name="T52" fmla="*/ 2147483647 w 184"/>
                <a:gd name="T53" fmla="*/ 2147483647 h 172"/>
                <a:gd name="T54" fmla="*/ 2147483647 w 184"/>
                <a:gd name="T55" fmla="*/ 2147483647 h 172"/>
                <a:gd name="T56" fmla="*/ 2147483647 w 184"/>
                <a:gd name="T57" fmla="*/ 2147483647 h 172"/>
                <a:gd name="T58" fmla="*/ 513249906 w 184"/>
                <a:gd name="T59" fmla="*/ 2147483647 h 172"/>
                <a:gd name="T60" fmla="*/ 2147483647 w 184"/>
                <a:gd name="T61" fmla="*/ 2147483647 h 172"/>
                <a:gd name="T62" fmla="*/ 2147483647 w 184"/>
                <a:gd name="T63" fmla="*/ 2147483647 h 172"/>
                <a:gd name="T64" fmla="*/ 2147483647 w 184"/>
                <a:gd name="T65" fmla="*/ 2147483647 h 172"/>
                <a:gd name="T66" fmla="*/ 2147483647 w 184"/>
                <a:gd name="T67" fmla="*/ 2147483647 h 172"/>
                <a:gd name="T68" fmla="*/ 2147483647 w 184"/>
                <a:gd name="T69" fmla="*/ 2147483647 h 172"/>
                <a:gd name="T70" fmla="*/ 2147483647 w 184"/>
                <a:gd name="T71" fmla="*/ 2147483647 h 172"/>
                <a:gd name="T72" fmla="*/ 2147483647 w 184"/>
                <a:gd name="T73" fmla="*/ 2147483647 h 172"/>
                <a:gd name="T74" fmla="*/ 2147483647 w 184"/>
                <a:gd name="T75" fmla="*/ 2147483647 h 172"/>
                <a:gd name="T76" fmla="*/ 2147483647 w 184"/>
                <a:gd name="T77" fmla="*/ 2147483647 h 172"/>
                <a:gd name="T78" fmla="*/ 2147483647 w 184"/>
                <a:gd name="T79" fmla="*/ 2147483647 h 172"/>
                <a:gd name="T80" fmla="*/ 2147483647 w 184"/>
                <a:gd name="T81" fmla="*/ 2147483647 h 172"/>
                <a:gd name="T82" fmla="*/ 2147483647 w 184"/>
                <a:gd name="T83" fmla="*/ 2147483647 h 172"/>
                <a:gd name="T84" fmla="*/ 2147483647 w 184"/>
                <a:gd name="T85" fmla="*/ 2147483647 h 172"/>
                <a:gd name="T86" fmla="*/ 2147483647 w 184"/>
                <a:gd name="T87" fmla="*/ 2147483647 h 172"/>
                <a:gd name="T88" fmla="*/ 2147483647 w 184"/>
                <a:gd name="T89" fmla="*/ 2147483647 h 172"/>
                <a:gd name="T90" fmla="*/ 2147483647 w 184"/>
                <a:gd name="T91" fmla="*/ 2147483647 h 172"/>
                <a:gd name="T92" fmla="*/ 2147483647 w 184"/>
                <a:gd name="T93" fmla="*/ 2147483647 h 172"/>
                <a:gd name="T94" fmla="*/ 2147483647 w 184"/>
                <a:gd name="T95" fmla="*/ 2147483647 h 172"/>
                <a:gd name="T96" fmla="*/ 2147483647 w 184"/>
                <a:gd name="T97" fmla="*/ 2147483647 h 172"/>
                <a:gd name="T98" fmla="*/ 2147483647 w 184"/>
                <a:gd name="T99" fmla="*/ 2147483647 h 172"/>
                <a:gd name="T100" fmla="*/ 2147483647 w 184"/>
                <a:gd name="T101" fmla="*/ 2147483647 h 172"/>
                <a:gd name="T102" fmla="*/ 2147483647 w 184"/>
                <a:gd name="T103" fmla="*/ 2147483647 h 172"/>
                <a:gd name="T104" fmla="*/ 2147483647 w 184"/>
                <a:gd name="T105" fmla="*/ 2147483647 h 172"/>
                <a:gd name="T106" fmla="*/ 2147483647 w 184"/>
                <a:gd name="T107" fmla="*/ 2147483647 h 172"/>
                <a:gd name="T108" fmla="*/ 2147483647 w 184"/>
                <a:gd name="T109" fmla="*/ 1631518606 h 172"/>
                <a:gd name="T110" fmla="*/ 2147483647 w 184"/>
                <a:gd name="T111" fmla="*/ 601085246 h 172"/>
                <a:gd name="T112" fmla="*/ 2147483647 w 184"/>
                <a:gd name="T113" fmla="*/ 2147483647 h 172"/>
                <a:gd name="T114" fmla="*/ 2147483647 w 184"/>
                <a:gd name="T115" fmla="*/ 2147483647 h 172"/>
                <a:gd name="T116" fmla="*/ 2147483647 w 184"/>
                <a:gd name="T117" fmla="*/ 2147483647 h 172"/>
                <a:gd name="T118" fmla="*/ 2147483647 w 184"/>
                <a:gd name="T119" fmla="*/ 944559944 h 172"/>
                <a:gd name="T120" fmla="*/ 2147483647 w 184"/>
                <a:gd name="T121" fmla="*/ 858695939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172"/>
                <a:gd name="T185" fmla="*/ 184 w 184"/>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172">
                  <a:moveTo>
                    <a:pt x="87" y="3"/>
                  </a:moveTo>
                  <a:cubicBezTo>
                    <a:pt x="86" y="3"/>
                    <a:pt x="86" y="6"/>
                    <a:pt x="84" y="6"/>
                  </a:cubicBezTo>
                  <a:cubicBezTo>
                    <a:pt x="84" y="6"/>
                    <a:pt x="84" y="6"/>
                    <a:pt x="84" y="6"/>
                  </a:cubicBezTo>
                  <a:cubicBezTo>
                    <a:pt x="84" y="5"/>
                    <a:pt x="86" y="6"/>
                    <a:pt x="85" y="4"/>
                  </a:cubicBezTo>
                  <a:cubicBezTo>
                    <a:pt x="76" y="5"/>
                    <a:pt x="66" y="7"/>
                    <a:pt x="60" y="12"/>
                  </a:cubicBezTo>
                  <a:cubicBezTo>
                    <a:pt x="59" y="12"/>
                    <a:pt x="59" y="12"/>
                    <a:pt x="59" y="12"/>
                  </a:cubicBezTo>
                  <a:cubicBezTo>
                    <a:pt x="55" y="12"/>
                    <a:pt x="52" y="16"/>
                    <a:pt x="52" y="18"/>
                  </a:cubicBezTo>
                  <a:cubicBezTo>
                    <a:pt x="50" y="17"/>
                    <a:pt x="53" y="16"/>
                    <a:pt x="51" y="15"/>
                  </a:cubicBezTo>
                  <a:cubicBezTo>
                    <a:pt x="50" y="16"/>
                    <a:pt x="49" y="17"/>
                    <a:pt x="49" y="18"/>
                  </a:cubicBezTo>
                  <a:cubicBezTo>
                    <a:pt x="33" y="21"/>
                    <a:pt x="27" y="39"/>
                    <a:pt x="17" y="51"/>
                  </a:cubicBezTo>
                  <a:cubicBezTo>
                    <a:pt x="18" y="54"/>
                    <a:pt x="17" y="54"/>
                    <a:pt x="17" y="57"/>
                  </a:cubicBezTo>
                  <a:cubicBezTo>
                    <a:pt x="0" y="80"/>
                    <a:pt x="14" y="126"/>
                    <a:pt x="28" y="144"/>
                  </a:cubicBezTo>
                  <a:cubicBezTo>
                    <a:pt x="43" y="163"/>
                    <a:pt x="66" y="172"/>
                    <a:pt x="90" y="172"/>
                  </a:cubicBezTo>
                  <a:cubicBezTo>
                    <a:pt x="136" y="172"/>
                    <a:pt x="184" y="139"/>
                    <a:pt x="178" y="88"/>
                  </a:cubicBezTo>
                  <a:cubicBezTo>
                    <a:pt x="179" y="88"/>
                    <a:pt x="179" y="87"/>
                    <a:pt x="180" y="87"/>
                  </a:cubicBezTo>
                  <a:cubicBezTo>
                    <a:pt x="180" y="87"/>
                    <a:pt x="181" y="87"/>
                    <a:pt x="181" y="87"/>
                  </a:cubicBezTo>
                  <a:cubicBezTo>
                    <a:pt x="179" y="84"/>
                    <a:pt x="180" y="80"/>
                    <a:pt x="179" y="77"/>
                  </a:cubicBezTo>
                  <a:cubicBezTo>
                    <a:pt x="180" y="77"/>
                    <a:pt x="179" y="80"/>
                    <a:pt x="181" y="80"/>
                  </a:cubicBezTo>
                  <a:cubicBezTo>
                    <a:pt x="181" y="80"/>
                    <a:pt x="181" y="80"/>
                    <a:pt x="181" y="80"/>
                  </a:cubicBezTo>
                  <a:cubicBezTo>
                    <a:pt x="181" y="77"/>
                    <a:pt x="182" y="75"/>
                    <a:pt x="180" y="73"/>
                  </a:cubicBezTo>
                  <a:cubicBezTo>
                    <a:pt x="181" y="72"/>
                    <a:pt x="182" y="71"/>
                    <a:pt x="182" y="70"/>
                  </a:cubicBezTo>
                  <a:cubicBezTo>
                    <a:pt x="181" y="69"/>
                    <a:pt x="181" y="67"/>
                    <a:pt x="180" y="66"/>
                  </a:cubicBezTo>
                  <a:cubicBezTo>
                    <a:pt x="180" y="66"/>
                    <a:pt x="180" y="66"/>
                    <a:pt x="180" y="66"/>
                  </a:cubicBezTo>
                  <a:cubicBezTo>
                    <a:pt x="182" y="66"/>
                    <a:pt x="181" y="64"/>
                    <a:pt x="182" y="63"/>
                  </a:cubicBezTo>
                  <a:cubicBezTo>
                    <a:pt x="176" y="58"/>
                    <a:pt x="169" y="51"/>
                    <a:pt x="168" y="44"/>
                  </a:cubicBezTo>
                  <a:cubicBezTo>
                    <a:pt x="160" y="37"/>
                    <a:pt x="152" y="21"/>
                    <a:pt x="138" y="18"/>
                  </a:cubicBezTo>
                  <a:cubicBezTo>
                    <a:pt x="135" y="12"/>
                    <a:pt x="124" y="8"/>
                    <a:pt x="119" y="8"/>
                  </a:cubicBezTo>
                  <a:cubicBezTo>
                    <a:pt x="115" y="4"/>
                    <a:pt x="107" y="3"/>
                    <a:pt x="100" y="3"/>
                  </a:cubicBezTo>
                  <a:cubicBezTo>
                    <a:pt x="99" y="3"/>
                    <a:pt x="98" y="3"/>
                    <a:pt x="97" y="3"/>
                  </a:cubicBezTo>
                  <a:cubicBezTo>
                    <a:pt x="95" y="3"/>
                    <a:pt x="94" y="3"/>
                    <a:pt x="93" y="3"/>
                  </a:cubicBezTo>
                  <a:cubicBezTo>
                    <a:pt x="91" y="3"/>
                    <a:pt x="89" y="3"/>
                    <a:pt x="87" y="3"/>
                  </a:cubicBezTo>
                  <a:moveTo>
                    <a:pt x="87" y="13"/>
                  </a:moveTo>
                  <a:cubicBezTo>
                    <a:pt x="87" y="17"/>
                    <a:pt x="81" y="15"/>
                    <a:pt x="79" y="18"/>
                  </a:cubicBezTo>
                  <a:cubicBezTo>
                    <a:pt x="83" y="20"/>
                    <a:pt x="79" y="27"/>
                    <a:pt x="83" y="28"/>
                  </a:cubicBezTo>
                  <a:cubicBezTo>
                    <a:pt x="80" y="31"/>
                    <a:pt x="83" y="35"/>
                    <a:pt x="85" y="35"/>
                  </a:cubicBezTo>
                  <a:cubicBezTo>
                    <a:pt x="85" y="35"/>
                    <a:pt x="86" y="35"/>
                    <a:pt x="86" y="34"/>
                  </a:cubicBezTo>
                  <a:cubicBezTo>
                    <a:pt x="86" y="34"/>
                    <a:pt x="86" y="34"/>
                    <a:pt x="86" y="34"/>
                  </a:cubicBezTo>
                  <a:cubicBezTo>
                    <a:pt x="85" y="34"/>
                    <a:pt x="85" y="34"/>
                    <a:pt x="85" y="34"/>
                  </a:cubicBezTo>
                  <a:cubicBezTo>
                    <a:pt x="85" y="34"/>
                    <a:pt x="85" y="34"/>
                    <a:pt x="85" y="34"/>
                  </a:cubicBezTo>
                  <a:cubicBezTo>
                    <a:pt x="84" y="34"/>
                    <a:pt x="84" y="34"/>
                    <a:pt x="84" y="34"/>
                  </a:cubicBezTo>
                  <a:cubicBezTo>
                    <a:pt x="85" y="28"/>
                    <a:pt x="81" y="23"/>
                    <a:pt x="84" y="19"/>
                  </a:cubicBezTo>
                  <a:cubicBezTo>
                    <a:pt x="87" y="21"/>
                    <a:pt x="87" y="30"/>
                    <a:pt x="86" y="33"/>
                  </a:cubicBezTo>
                  <a:cubicBezTo>
                    <a:pt x="87" y="33"/>
                    <a:pt x="86" y="35"/>
                    <a:pt x="88" y="36"/>
                  </a:cubicBezTo>
                  <a:cubicBezTo>
                    <a:pt x="91" y="32"/>
                    <a:pt x="86" y="25"/>
                    <a:pt x="90" y="21"/>
                  </a:cubicBezTo>
                  <a:cubicBezTo>
                    <a:pt x="86" y="19"/>
                    <a:pt x="90" y="14"/>
                    <a:pt x="87" y="13"/>
                  </a:cubicBezTo>
                  <a:moveTo>
                    <a:pt x="96" y="14"/>
                  </a:moveTo>
                  <a:cubicBezTo>
                    <a:pt x="91" y="14"/>
                    <a:pt x="90" y="31"/>
                    <a:pt x="93" y="35"/>
                  </a:cubicBezTo>
                  <a:cubicBezTo>
                    <a:pt x="94" y="32"/>
                    <a:pt x="92" y="28"/>
                    <a:pt x="96" y="26"/>
                  </a:cubicBezTo>
                  <a:cubicBezTo>
                    <a:pt x="95" y="23"/>
                    <a:pt x="96" y="20"/>
                    <a:pt x="98" y="20"/>
                  </a:cubicBezTo>
                  <a:cubicBezTo>
                    <a:pt x="98" y="20"/>
                    <a:pt x="98" y="20"/>
                    <a:pt x="99" y="20"/>
                  </a:cubicBezTo>
                  <a:cubicBezTo>
                    <a:pt x="99" y="19"/>
                    <a:pt x="99" y="17"/>
                    <a:pt x="99" y="15"/>
                  </a:cubicBezTo>
                  <a:cubicBezTo>
                    <a:pt x="98" y="14"/>
                    <a:pt x="97" y="14"/>
                    <a:pt x="96" y="14"/>
                  </a:cubicBezTo>
                  <a:moveTo>
                    <a:pt x="115" y="15"/>
                  </a:moveTo>
                  <a:cubicBezTo>
                    <a:pt x="105" y="15"/>
                    <a:pt x="105" y="29"/>
                    <a:pt x="107" y="36"/>
                  </a:cubicBezTo>
                  <a:cubicBezTo>
                    <a:pt x="109" y="36"/>
                    <a:pt x="112" y="36"/>
                    <a:pt x="111" y="33"/>
                  </a:cubicBezTo>
                  <a:cubicBezTo>
                    <a:pt x="111" y="32"/>
                    <a:pt x="111" y="32"/>
                    <a:pt x="111" y="32"/>
                  </a:cubicBezTo>
                  <a:cubicBezTo>
                    <a:pt x="110" y="32"/>
                    <a:pt x="110" y="33"/>
                    <a:pt x="110" y="33"/>
                  </a:cubicBezTo>
                  <a:cubicBezTo>
                    <a:pt x="109" y="33"/>
                    <a:pt x="109" y="33"/>
                    <a:pt x="109" y="33"/>
                  </a:cubicBezTo>
                  <a:cubicBezTo>
                    <a:pt x="108" y="33"/>
                    <a:pt x="108" y="33"/>
                    <a:pt x="108" y="33"/>
                  </a:cubicBezTo>
                  <a:cubicBezTo>
                    <a:pt x="110" y="30"/>
                    <a:pt x="108" y="22"/>
                    <a:pt x="112" y="20"/>
                  </a:cubicBezTo>
                  <a:cubicBezTo>
                    <a:pt x="112" y="20"/>
                    <a:pt x="113" y="21"/>
                    <a:pt x="113" y="21"/>
                  </a:cubicBezTo>
                  <a:cubicBezTo>
                    <a:pt x="114" y="23"/>
                    <a:pt x="113" y="26"/>
                    <a:pt x="114" y="26"/>
                  </a:cubicBezTo>
                  <a:cubicBezTo>
                    <a:pt x="115" y="23"/>
                    <a:pt x="117" y="22"/>
                    <a:pt x="118" y="21"/>
                  </a:cubicBezTo>
                  <a:cubicBezTo>
                    <a:pt x="117" y="19"/>
                    <a:pt x="117" y="17"/>
                    <a:pt x="115" y="15"/>
                  </a:cubicBezTo>
                  <a:cubicBezTo>
                    <a:pt x="115" y="15"/>
                    <a:pt x="115" y="15"/>
                    <a:pt x="115" y="15"/>
                  </a:cubicBezTo>
                  <a:moveTo>
                    <a:pt x="74" y="17"/>
                  </a:moveTo>
                  <a:cubicBezTo>
                    <a:pt x="71" y="18"/>
                    <a:pt x="70" y="19"/>
                    <a:pt x="68" y="20"/>
                  </a:cubicBezTo>
                  <a:cubicBezTo>
                    <a:pt x="70" y="24"/>
                    <a:pt x="71" y="34"/>
                    <a:pt x="76" y="38"/>
                  </a:cubicBezTo>
                  <a:cubicBezTo>
                    <a:pt x="75" y="35"/>
                    <a:pt x="76" y="32"/>
                    <a:pt x="73" y="31"/>
                  </a:cubicBezTo>
                  <a:cubicBezTo>
                    <a:pt x="73" y="30"/>
                    <a:pt x="73" y="28"/>
                    <a:pt x="74" y="28"/>
                  </a:cubicBezTo>
                  <a:cubicBezTo>
                    <a:pt x="74" y="28"/>
                    <a:pt x="74" y="28"/>
                    <a:pt x="74" y="28"/>
                  </a:cubicBezTo>
                  <a:cubicBezTo>
                    <a:pt x="75" y="29"/>
                    <a:pt x="77" y="29"/>
                    <a:pt x="78" y="29"/>
                  </a:cubicBezTo>
                  <a:cubicBezTo>
                    <a:pt x="78" y="32"/>
                    <a:pt x="78" y="34"/>
                    <a:pt x="77" y="36"/>
                  </a:cubicBezTo>
                  <a:cubicBezTo>
                    <a:pt x="77" y="36"/>
                    <a:pt x="78" y="37"/>
                    <a:pt x="79" y="37"/>
                  </a:cubicBezTo>
                  <a:cubicBezTo>
                    <a:pt x="79" y="37"/>
                    <a:pt x="79" y="37"/>
                    <a:pt x="79" y="37"/>
                  </a:cubicBezTo>
                  <a:cubicBezTo>
                    <a:pt x="81" y="32"/>
                    <a:pt x="80" y="30"/>
                    <a:pt x="78" y="27"/>
                  </a:cubicBezTo>
                  <a:cubicBezTo>
                    <a:pt x="79" y="25"/>
                    <a:pt x="78" y="22"/>
                    <a:pt x="78" y="20"/>
                  </a:cubicBezTo>
                  <a:cubicBezTo>
                    <a:pt x="78" y="20"/>
                    <a:pt x="78" y="20"/>
                    <a:pt x="78" y="20"/>
                  </a:cubicBezTo>
                  <a:cubicBezTo>
                    <a:pt x="76" y="20"/>
                    <a:pt x="75" y="18"/>
                    <a:pt x="74" y="17"/>
                  </a:cubicBezTo>
                  <a:moveTo>
                    <a:pt x="121" y="20"/>
                  </a:moveTo>
                  <a:cubicBezTo>
                    <a:pt x="120" y="21"/>
                    <a:pt x="120" y="23"/>
                    <a:pt x="121" y="25"/>
                  </a:cubicBezTo>
                  <a:cubicBezTo>
                    <a:pt x="120" y="25"/>
                    <a:pt x="120" y="24"/>
                    <a:pt x="119" y="24"/>
                  </a:cubicBezTo>
                  <a:cubicBezTo>
                    <a:pt x="117" y="29"/>
                    <a:pt x="115" y="32"/>
                    <a:pt x="113" y="38"/>
                  </a:cubicBezTo>
                  <a:cubicBezTo>
                    <a:pt x="116" y="38"/>
                    <a:pt x="117" y="40"/>
                    <a:pt x="120" y="40"/>
                  </a:cubicBezTo>
                  <a:cubicBezTo>
                    <a:pt x="120" y="40"/>
                    <a:pt x="120" y="40"/>
                    <a:pt x="120" y="40"/>
                  </a:cubicBezTo>
                  <a:cubicBezTo>
                    <a:pt x="120" y="39"/>
                    <a:pt x="121" y="37"/>
                    <a:pt x="119" y="37"/>
                  </a:cubicBezTo>
                  <a:cubicBezTo>
                    <a:pt x="119" y="37"/>
                    <a:pt x="118" y="38"/>
                    <a:pt x="117" y="38"/>
                  </a:cubicBezTo>
                  <a:cubicBezTo>
                    <a:pt x="117" y="38"/>
                    <a:pt x="117" y="38"/>
                    <a:pt x="117" y="38"/>
                  </a:cubicBezTo>
                  <a:cubicBezTo>
                    <a:pt x="118" y="35"/>
                    <a:pt x="118" y="33"/>
                    <a:pt x="119" y="31"/>
                  </a:cubicBezTo>
                  <a:cubicBezTo>
                    <a:pt x="119" y="31"/>
                    <a:pt x="119" y="31"/>
                    <a:pt x="119" y="31"/>
                  </a:cubicBezTo>
                  <a:cubicBezTo>
                    <a:pt x="120" y="31"/>
                    <a:pt x="121" y="31"/>
                    <a:pt x="121" y="32"/>
                  </a:cubicBezTo>
                  <a:cubicBezTo>
                    <a:pt x="121" y="32"/>
                    <a:pt x="122" y="32"/>
                    <a:pt x="123" y="32"/>
                  </a:cubicBezTo>
                  <a:cubicBezTo>
                    <a:pt x="123" y="32"/>
                    <a:pt x="123" y="32"/>
                    <a:pt x="124" y="32"/>
                  </a:cubicBezTo>
                  <a:cubicBezTo>
                    <a:pt x="125" y="31"/>
                    <a:pt x="122" y="29"/>
                    <a:pt x="124" y="28"/>
                  </a:cubicBezTo>
                  <a:cubicBezTo>
                    <a:pt x="123" y="28"/>
                    <a:pt x="123" y="28"/>
                    <a:pt x="123" y="28"/>
                  </a:cubicBezTo>
                  <a:cubicBezTo>
                    <a:pt x="122" y="28"/>
                    <a:pt x="122" y="28"/>
                    <a:pt x="122" y="29"/>
                  </a:cubicBezTo>
                  <a:cubicBezTo>
                    <a:pt x="121" y="29"/>
                    <a:pt x="121" y="29"/>
                    <a:pt x="121" y="29"/>
                  </a:cubicBezTo>
                  <a:cubicBezTo>
                    <a:pt x="121" y="29"/>
                    <a:pt x="121" y="29"/>
                    <a:pt x="121" y="29"/>
                  </a:cubicBezTo>
                  <a:cubicBezTo>
                    <a:pt x="121" y="25"/>
                    <a:pt x="123" y="25"/>
                    <a:pt x="123" y="22"/>
                  </a:cubicBezTo>
                  <a:cubicBezTo>
                    <a:pt x="124" y="22"/>
                    <a:pt x="124" y="23"/>
                    <a:pt x="125" y="23"/>
                  </a:cubicBezTo>
                  <a:cubicBezTo>
                    <a:pt x="125" y="23"/>
                    <a:pt x="126" y="22"/>
                    <a:pt x="126" y="22"/>
                  </a:cubicBezTo>
                  <a:cubicBezTo>
                    <a:pt x="124" y="21"/>
                    <a:pt x="123" y="20"/>
                    <a:pt x="121" y="20"/>
                  </a:cubicBezTo>
                  <a:moveTo>
                    <a:pt x="128" y="21"/>
                  </a:moveTo>
                  <a:cubicBezTo>
                    <a:pt x="126" y="21"/>
                    <a:pt x="126" y="25"/>
                    <a:pt x="128" y="25"/>
                  </a:cubicBezTo>
                  <a:cubicBezTo>
                    <a:pt x="128" y="24"/>
                    <a:pt x="130" y="23"/>
                    <a:pt x="129" y="21"/>
                  </a:cubicBezTo>
                  <a:cubicBezTo>
                    <a:pt x="129" y="21"/>
                    <a:pt x="129" y="21"/>
                    <a:pt x="128" y="21"/>
                  </a:cubicBezTo>
                  <a:moveTo>
                    <a:pt x="65" y="22"/>
                  </a:moveTo>
                  <a:cubicBezTo>
                    <a:pt x="64" y="22"/>
                    <a:pt x="64" y="22"/>
                    <a:pt x="63" y="22"/>
                  </a:cubicBezTo>
                  <a:cubicBezTo>
                    <a:pt x="62" y="22"/>
                    <a:pt x="61" y="22"/>
                    <a:pt x="60" y="22"/>
                  </a:cubicBezTo>
                  <a:cubicBezTo>
                    <a:pt x="60" y="22"/>
                    <a:pt x="60" y="22"/>
                    <a:pt x="59" y="22"/>
                  </a:cubicBezTo>
                  <a:cubicBezTo>
                    <a:pt x="58" y="24"/>
                    <a:pt x="58" y="25"/>
                    <a:pt x="59" y="27"/>
                  </a:cubicBezTo>
                  <a:cubicBezTo>
                    <a:pt x="59" y="27"/>
                    <a:pt x="59" y="27"/>
                    <a:pt x="59" y="27"/>
                  </a:cubicBezTo>
                  <a:cubicBezTo>
                    <a:pt x="60" y="27"/>
                    <a:pt x="60" y="26"/>
                    <a:pt x="61" y="26"/>
                  </a:cubicBezTo>
                  <a:cubicBezTo>
                    <a:pt x="61" y="26"/>
                    <a:pt x="61" y="26"/>
                    <a:pt x="61" y="26"/>
                  </a:cubicBezTo>
                  <a:cubicBezTo>
                    <a:pt x="61" y="26"/>
                    <a:pt x="61" y="26"/>
                    <a:pt x="61" y="26"/>
                  </a:cubicBezTo>
                  <a:cubicBezTo>
                    <a:pt x="61" y="27"/>
                    <a:pt x="62" y="28"/>
                    <a:pt x="61" y="28"/>
                  </a:cubicBezTo>
                  <a:cubicBezTo>
                    <a:pt x="60" y="28"/>
                    <a:pt x="60" y="28"/>
                    <a:pt x="60" y="27"/>
                  </a:cubicBezTo>
                  <a:cubicBezTo>
                    <a:pt x="58" y="31"/>
                    <a:pt x="61" y="33"/>
                    <a:pt x="64" y="33"/>
                  </a:cubicBezTo>
                  <a:cubicBezTo>
                    <a:pt x="65" y="33"/>
                    <a:pt x="66" y="33"/>
                    <a:pt x="67" y="32"/>
                  </a:cubicBezTo>
                  <a:cubicBezTo>
                    <a:pt x="68" y="35"/>
                    <a:pt x="68" y="35"/>
                    <a:pt x="68" y="38"/>
                  </a:cubicBezTo>
                  <a:cubicBezTo>
                    <a:pt x="68" y="38"/>
                    <a:pt x="68" y="38"/>
                    <a:pt x="68" y="38"/>
                  </a:cubicBezTo>
                  <a:cubicBezTo>
                    <a:pt x="68" y="38"/>
                    <a:pt x="68" y="39"/>
                    <a:pt x="67" y="39"/>
                  </a:cubicBezTo>
                  <a:cubicBezTo>
                    <a:pt x="66" y="38"/>
                    <a:pt x="67" y="35"/>
                    <a:pt x="65" y="35"/>
                  </a:cubicBezTo>
                  <a:cubicBezTo>
                    <a:pt x="64" y="35"/>
                    <a:pt x="64" y="36"/>
                    <a:pt x="64" y="36"/>
                  </a:cubicBezTo>
                  <a:cubicBezTo>
                    <a:pt x="63" y="38"/>
                    <a:pt x="66" y="40"/>
                    <a:pt x="68" y="40"/>
                  </a:cubicBezTo>
                  <a:cubicBezTo>
                    <a:pt x="70" y="40"/>
                    <a:pt x="72" y="38"/>
                    <a:pt x="71" y="33"/>
                  </a:cubicBezTo>
                  <a:cubicBezTo>
                    <a:pt x="69" y="33"/>
                    <a:pt x="69" y="30"/>
                    <a:pt x="67" y="29"/>
                  </a:cubicBezTo>
                  <a:cubicBezTo>
                    <a:pt x="67" y="30"/>
                    <a:pt x="66" y="30"/>
                    <a:pt x="66" y="30"/>
                  </a:cubicBezTo>
                  <a:cubicBezTo>
                    <a:pt x="65" y="30"/>
                    <a:pt x="63" y="29"/>
                    <a:pt x="63" y="29"/>
                  </a:cubicBezTo>
                  <a:cubicBezTo>
                    <a:pt x="63" y="28"/>
                    <a:pt x="64" y="28"/>
                    <a:pt x="64" y="28"/>
                  </a:cubicBezTo>
                  <a:cubicBezTo>
                    <a:pt x="64" y="28"/>
                    <a:pt x="64" y="28"/>
                    <a:pt x="65" y="28"/>
                  </a:cubicBezTo>
                  <a:cubicBezTo>
                    <a:pt x="65" y="29"/>
                    <a:pt x="65" y="29"/>
                    <a:pt x="65" y="29"/>
                  </a:cubicBezTo>
                  <a:cubicBezTo>
                    <a:pt x="65" y="29"/>
                    <a:pt x="66" y="29"/>
                    <a:pt x="66" y="28"/>
                  </a:cubicBezTo>
                  <a:cubicBezTo>
                    <a:pt x="66" y="26"/>
                    <a:pt x="66" y="25"/>
                    <a:pt x="67" y="24"/>
                  </a:cubicBezTo>
                  <a:cubicBezTo>
                    <a:pt x="66" y="22"/>
                    <a:pt x="66" y="22"/>
                    <a:pt x="65" y="22"/>
                  </a:cubicBezTo>
                  <a:moveTo>
                    <a:pt x="99" y="22"/>
                  </a:moveTo>
                  <a:cubicBezTo>
                    <a:pt x="99" y="22"/>
                    <a:pt x="99" y="22"/>
                    <a:pt x="99" y="22"/>
                  </a:cubicBezTo>
                  <a:cubicBezTo>
                    <a:pt x="99" y="22"/>
                    <a:pt x="99" y="22"/>
                    <a:pt x="99" y="22"/>
                  </a:cubicBezTo>
                  <a:moveTo>
                    <a:pt x="99" y="22"/>
                  </a:moveTo>
                  <a:cubicBezTo>
                    <a:pt x="95" y="23"/>
                    <a:pt x="95" y="31"/>
                    <a:pt x="98" y="34"/>
                  </a:cubicBezTo>
                  <a:cubicBezTo>
                    <a:pt x="101" y="30"/>
                    <a:pt x="98" y="26"/>
                    <a:pt x="99" y="22"/>
                  </a:cubicBezTo>
                  <a:moveTo>
                    <a:pt x="132" y="24"/>
                  </a:moveTo>
                  <a:cubicBezTo>
                    <a:pt x="131" y="24"/>
                    <a:pt x="130" y="24"/>
                    <a:pt x="130" y="25"/>
                  </a:cubicBezTo>
                  <a:cubicBezTo>
                    <a:pt x="131" y="29"/>
                    <a:pt x="126" y="31"/>
                    <a:pt x="129" y="33"/>
                  </a:cubicBezTo>
                  <a:cubicBezTo>
                    <a:pt x="128" y="32"/>
                    <a:pt x="128" y="32"/>
                    <a:pt x="128" y="32"/>
                  </a:cubicBezTo>
                  <a:cubicBezTo>
                    <a:pt x="127" y="32"/>
                    <a:pt x="127" y="34"/>
                    <a:pt x="127" y="36"/>
                  </a:cubicBezTo>
                  <a:cubicBezTo>
                    <a:pt x="124" y="36"/>
                    <a:pt x="121" y="40"/>
                    <a:pt x="124" y="42"/>
                  </a:cubicBezTo>
                  <a:cubicBezTo>
                    <a:pt x="124" y="41"/>
                    <a:pt x="126" y="40"/>
                    <a:pt x="125" y="38"/>
                  </a:cubicBezTo>
                  <a:cubicBezTo>
                    <a:pt x="125" y="38"/>
                    <a:pt x="126" y="38"/>
                    <a:pt x="126" y="38"/>
                  </a:cubicBezTo>
                  <a:cubicBezTo>
                    <a:pt x="127" y="38"/>
                    <a:pt x="127" y="38"/>
                    <a:pt x="128" y="37"/>
                  </a:cubicBezTo>
                  <a:cubicBezTo>
                    <a:pt x="128" y="40"/>
                    <a:pt x="124" y="41"/>
                    <a:pt x="126" y="44"/>
                  </a:cubicBezTo>
                  <a:cubicBezTo>
                    <a:pt x="127" y="44"/>
                    <a:pt x="128" y="44"/>
                    <a:pt x="128" y="44"/>
                  </a:cubicBezTo>
                  <a:cubicBezTo>
                    <a:pt x="129" y="43"/>
                    <a:pt x="128" y="40"/>
                    <a:pt x="128" y="40"/>
                  </a:cubicBezTo>
                  <a:cubicBezTo>
                    <a:pt x="128" y="40"/>
                    <a:pt x="128" y="40"/>
                    <a:pt x="128" y="40"/>
                  </a:cubicBezTo>
                  <a:cubicBezTo>
                    <a:pt x="129" y="40"/>
                    <a:pt x="129" y="41"/>
                    <a:pt x="129" y="41"/>
                  </a:cubicBezTo>
                  <a:cubicBezTo>
                    <a:pt x="129" y="41"/>
                    <a:pt x="129" y="42"/>
                    <a:pt x="129" y="42"/>
                  </a:cubicBezTo>
                  <a:cubicBezTo>
                    <a:pt x="129" y="42"/>
                    <a:pt x="130" y="42"/>
                    <a:pt x="130" y="42"/>
                  </a:cubicBezTo>
                  <a:cubicBezTo>
                    <a:pt x="132" y="41"/>
                    <a:pt x="131" y="38"/>
                    <a:pt x="133" y="38"/>
                  </a:cubicBezTo>
                  <a:cubicBezTo>
                    <a:pt x="133" y="34"/>
                    <a:pt x="131" y="34"/>
                    <a:pt x="133" y="31"/>
                  </a:cubicBezTo>
                  <a:cubicBezTo>
                    <a:pt x="133" y="31"/>
                    <a:pt x="133" y="30"/>
                    <a:pt x="133" y="30"/>
                  </a:cubicBezTo>
                  <a:cubicBezTo>
                    <a:pt x="132" y="30"/>
                    <a:pt x="132" y="31"/>
                    <a:pt x="132" y="31"/>
                  </a:cubicBezTo>
                  <a:cubicBezTo>
                    <a:pt x="132" y="31"/>
                    <a:pt x="131" y="31"/>
                    <a:pt x="131" y="31"/>
                  </a:cubicBezTo>
                  <a:cubicBezTo>
                    <a:pt x="131" y="31"/>
                    <a:pt x="131" y="31"/>
                    <a:pt x="131" y="30"/>
                  </a:cubicBezTo>
                  <a:cubicBezTo>
                    <a:pt x="131" y="30"/>
                    <a:pt x="131" y="28"/>
                    <a:pt x="132" y="28"/>
                  </a:cubicBezTo>
                  <a:cubicBezTo>
                    <a:pt x="132" y="29"/>
                    <a:pt x="132" y="30"/>
                    <a:pt x="133" y="30"/>
                  </a:cubicBezTo>
                  <a:cubicBezTo>
                    <a:pt x="133" y="30"/>
                    <a:pt x="134" y="30"/>
                    <a:pt x="134" y="30"/>
                  </a:cubicBezTo>
                  <a:cubicBezTo>
                    <a:pt x="134" y="28"/>
                    <a:pt x="132" y="29"/>
                    <a:pt x="132" y="27"/>
                  </a:cubicBezTo>
                  <a:cubicBezTo>
                    <a:pt x="133" y="27"/>
                    <a:pt x="133" y="27"/>
                    <a:pt x="133" y="27"/>
                  </a:cubicBezTo>
                  <a:cubicBezTo>
                    <a:pt x="133" y="27"/>
                    <a:pt x="134" y="27"/>
                    <a:pt x="134" y="28"/>
                  </a:cubicBezTo>
                  <a:cubicBezTo>
                    <a:pt x="134" y="28"/>
                    <a:pt x="135" y="28"/>
                    <a:pt x="135" y="28"/>
                  </a:cubicBezTo>
                  <a:cubicBezTo>
                    <a:pt x="135" y="28"/>
                    <a:pt x="135" y="28"/>
                    <a:pt x="135" y="27"/>
                  </a:cubicBezTo>
                  <a:cubicBezTo>
                    <a:pt x="133" y="27"/>
                    <a:pt x="133" y="27"/>
                    <a:pt x="133" y="24"/>
                  </a:cubicBezTo>
                  <a:cubicBezTo>
                    <a:pt x="133" y="24"/>
                    <a:pt x="132" y="24"/>
                    <a:pt x="132" y="24"/>
                  </a:cubicBezTo>
                  <a:moveTo>
                    <a:pt x="53" y="25"/>
                  </a:moveTo>
                  <a:cubicBezTo>
                    <a:pt x="51" y="26"/>
                    <a:pt x="54" y="27"/>
                    <a:pt x="51" y="28"/>
                  </a:cubicBezTo>
                  <a:cubicBezTo>
                    <a:pt x="54" y="34"/>
                    <a:pt x="58" y="37"/>
                    <a:pt x="61" y="43"/>
                  </a:cubicBezTo>
                  <a:cubicBezTo>
                    <a:pt x="59" y="44"/>
                    <a:pt x="58" y="45"/>
                    <a:pt x="57" y="45"/>
                  </a:cubicBezTo>
                  <a:cubicBezTo>
                    <a:pt x="53" y="45"/>
                    <a:pt x="51" y="38"/>
                    <a:pt x="47" y="35"/>
                  </a:cubicBezTo>
                  <a:cubicBezTo>
                    <a:pt x="47" y="35"/>
                    <a:pt x="47" y="35"/>
                    <a:pt x="48" y="35"/>
                  </a:cubicBezTo>
                  <a:cubicBezTo>
                    <a:pt x="48" y="35"/>
                    <a:pt x="49" y="35"/>
                    <a:pt x="49" y="34"/>
                  </a:cubicBezTo>
                  <a:cubicBezTo>
                    <a:pt x="48" y="33"/>
                    <a:pt x="48" y="31"/>
                    <a:pt x="46" y="31"/>
                  </a:cubicBezTo>
                  <a:cubicBezTo>
                    <a:pt x="45" y="33"/>
                    <a:pt x="47" y="34"/>
                    <a:pt x="43" y="35"/>
                  </a:cubicBezTo>
                  <a:cubicBezTo>
                    <a:pt x="47" y="40"/>
                    <a:pt x="52" y="44"/>
                    <a:pt x="55" y="49"/>
                  </a:cubicBezTo>
                  <a:cubicBezTo>
                    <a:pt x="55" y="49"/>
                    <a:pt x="55" y="49"/>
                    <a:pt x="55" y="49"/>
                  </a:cubicBezTo>
                  <a:cubicBezTo>
                    <a:pt x="60" y="49"/>
                    <a:pt x="59" y="44"/>
                    <a:pt x="64" y="44"/>
                  </a:cubicBezTo>
                  <a:cubicBezTo>
                    <a:pt x="64" y="38"/>
                    <a:pt x="55" y="37"/>
                    <a:pt x="59" y="30"/>
                  </a:cubicBezTo>
                  <a:cubicBezTo>
                    <a:pt x="58" y="30"/>
                    <a:pt x="58" y="30"/>
                    <a:pt x="58" y="30"/>
                  </a:cubicBezTo>
                  <a:cubicBezTo>
                    <a:pt x="57" y="30"/>
                    <a:pt x="57" y="32"/>
                    <a:pt x="56" y="32"/>
                  </a:cubicBezTo>
                  <a:cubicBezTo>
                    <a:pt x="56" y="30"/>
                    <a:pt x="54" y="31"/>
                    <a:pt x="55" y="29"/>
                  </a:cubicBezTo>
                  <a:cubicBezTo>
                    <a:pt x="55" y="29"/>
                    <a:pt x="56" y="29"/>
                    <a:pt x="56" y="28"/>
                  </a:cubicBezTo>
                  <a:cubicBezTo>
                    <a:pt x="56" y="26"/>
                    <a:pt x="54" y="25"/>
                    <a:pt x="53" y="25"/>
                  </a:cubicBezTo>
                  <a:moveTo>
                    <a:pt x="138" y="26"/>
                  </a:moveTo>
                  <a:cubicBezTo>
                    <a:pt x="138" y="26"/>
                    <a:pt x="138" y="26"/>
                    <a:pt x="137" y="26"/>
                  </a:cubicBezTo>
                  <a:cubicBezTo>
                    <a:pt x="136" y="27"/>
                    <a:pt x="138" y="27"/>
                    <a:pt x="138" y="28"/>
                  </a:cubicBezTo>
                  <a:cubicBezTo>
                    <a:pt x="138" y="28"/>
                    <a:pt x="138" y="28"/>
                    <a:pt x="138" y="28"/>
                  </a:cubicBezTo>
                  <a:cubicBezTo>
                    <a:pt x="136" y="28"/>
                    <a:pt x="136" y="30"/>
                    <a:pt x="135" y="30"/>
                  </a:cubicBezTo>
                  <a:cubicBezTo>
                    <a:pt x="135" y="32"/>
                    <a:pt x="135" y="33"/>
                    <a:pt x="134" y="35"/>
                  </a:cubicBezTo>
                  <a:cubicBezTo>
                    <a:pt x="134" y="35"/>
                    <a:pt x="134" y="35"/>
                    <a:pt x="134" y="35"/>
                  </a:cubicBezTo>
                  <a:cubicBezTo>
                    <a:pt x="137" y="35"/>
                    <a:pt x="138" y="30"/>
                    <a:pt x="139" y="28"/>
                  </a:cubicBezTo>
                  <a:cubicBezTo>
                    <a:pt x="139" y="28"/>
                    <a:pt x="139" y="28"/>
                    <a:pt x="139" y="28"/>
                  </a:cubicBezTo>
                  <a:cubicBezTo>
                    <a:pt x="139" y="28"/>
                    <a:pt x="139" y="28"/>
                    <a:pt x="139" y="27"/>
                  </a:cubicBezTo>
                  <a:cubicBezTo>
                    <a:pt x="138" y="27"/>
                    <a:pt x="138" y="26"/>
                    <a:pt x="138" y="26"/>
                  </a:cubicBezTo>
                  <a:moveTo>
                    <a:pt x="112" y="28"/>
                  </a:moveTo>
                  <a:cubicBezTo>
                    <a:pt x="111" y="30"/>
                    <a:pt x="111" y="32"/>
                    <a:pt x="112" y="33"/>
                  </a:cubicBezTo>
                  <a:cubicBezTo>
                    <a:pt x="113" y="31"/>
                    <a:pt x="114" y="29"/>
                    <a:pt x="112" y="28"/>
                  </a:cubicBezTo>
                  <a:moveTo>
                    <a:pt x="142" y="29"/>
                  </a:moveTo>
                  <a:cubicBezTo>
                    <a:pt x="141" y="29"/>
                    <a:pt x="140" y="29"/>
                    <a:pt x="139" y="29"/>
                  </a:cubicBezTo>
                  <a:cubicBezTo>
                    <a:pt x="139" y="30"/>
                    <a:pt x="139" y="32"/>
                    <a:pt x="138" y="33"/>
                  </a:cubicBezTo>
                  <a:cubicBezTo>
                    <a:pt x="141" y="33"/>
                    <a:pt x="143" y="34"/>
                    <a:pt x="143" y="38"/>
                  </a:cubicBezTo>
                  <a:cubicBezTo>
                    <a:pt x="144" y="38"/>
                    <a:pt x="145" y="39"/>
                    <a:pt x="146" y="39"/>
                  </a:cubicBezTo>
                  <a:cubicBezTo>
                    <a:pt x="146" y="39"/>
                    <a:pt x="147" y="39"/>
                    <a:pt x="148" y="38"/>
                  </a:cubicBezTo>
                  <a:cubicBezTo>
                    <a:pt x="148" y="38"/>
                    <a:pt x="148" y="38"/>
                    <a:pt x="148" y="38"/>
                  </a:cubicBezTo>
                  <a:cubicBezTo>
                    <a:pt x="148" y="38"/>
                    <a:pt x="148" y="38"/>
                    <a:pt x="148" y="38"/>
                  </a:cubicBezTo>
                  <a:cubicBezTo>
                    <a:pt x="147" y="46"/>
                    <a:pt x="135" y="46"/>
                    <a:pt x="135" y="53"/>
                  </a:cubicBezTo>
                  <a:cubicBezTo>
                    <a:pt x="138" y="53"/>
                    <a:pt x="140" y="49"/>
                    <a:pt x="143" y="49"/>
                  </a:cubicBezTo>
                  <a:cubicBezTo>
                    <a:pt x="143" y="49"/>
                    <a:pt x="143" y="49"/>
                    <a:pt x="144" y="49"/>
                  </a:cubicBezTo>
                  <a:cubicBezTo>
                    <a:pt x="142" y="51"/>
                    <a:pt x="142" y="54"/>
                    <a:pt x="138" y="54"/>
                  </a:cubicBezTo>
                  <a:cubicBezTo>
                    <a:pt x="138" y="57"/>
                    <a:pt x="138" y="63"/>
                    <a:pt x="141" y="63"/>
                  </a:cubicBezTo>
                  <a:cubicBezTo>
                    <a:pt x="141" y="63"/>
                    <a:pt x="142" y="63"/>
                    <a:pt x="142" y="63"/>
                  </a:cubicBezTo>
                  <a:cubicBezTo>
                    <a:pt x="143" y="63"/>
                    <a:pt x="141" y="62"/>
                    <a:pt x="142" y="61"/>
                  </a:cubicBezTo>
                  <a:cubicBezTo>
                    <a:pt x="142" y="61"/>
                    <a:pt x="142" y="61"/>
                    <a:pt x="142" y="61"/>
                  </a:cubicBezTo>
                  <a:cubicBezTo>
                    <a:pt x="143" y="61"/>
                    <a:pt x="143" y="60"/>
                    <a:pt x="144" y="60"/>
                  </a:cubicBezTo>
                  <a:cubicBezTo>
                    <a:pt x="144" y="59"/>
                    <a:pt x="145" y="59"/>
                    <a:pt x="146" y="59"/>
                  </a:cubicBezTo>
                  <a:cubicBezTo>
                    <a:pt x="146" y="59"/>
                    <a:pt x="146" y="59"/>
                    <a:pt x="146" y="59"/>
                  </a:cubicBezTo>
                  <a:cubicBezTo>
                    <a:pt x="146" y="60"/>
                    <a:pt x="147" y="60"/>
                    <a:pt x="147" y="60"/>
                  </a:cubicBezTo>
                  <a:cubicBezTo>
                    <a:pt x="144" y="62"/>
                    <a:pt x="148" y="65"/>
                    <a:pt x="145" y="66"/>
                  </a:cubicBezTo>
                  <a:cubicBezTo>
                    <a:pt x="144" y="65"/>
                    <a:pt x="143" y="65"/>
                    <a:pt x="142" y="65"/>
                  </a:cubicBezTo>
                  <a:cubicBezTo>
                    <a:pt x="141" y="65"/>
                    <a:pt x="140" y="65"/>
                    <a:pt x="139" y="65"/>
                  </a:cubicBezTo>
                  <a:cubicBezTo>
                    <a:pt x="137" y="58"/>
                    <a:pt x="129" y="54"/>
                    <a:pt x="125" y="48"/>
                  </a:cubicBezTo>
                  <a:cubicBezTo>
                    <a:pt x="125" y="48"/>
                    <a:pt x="125" y="48"/>
                    <a:pt x="124" y="48"/>
                  </a:cubicBezTo>
                  <a:cubicBezTo>
                    <a:pt x="123" y="48"/>
                    <a:pt x="119" y="45"/>
                    <a:pt x="118" y="43"/>
                  </a:cubicBezTo>
                  <a:cubicBezTo>
                    <a:pt x="118" y="43"/>
                    <a:pt x="118" y="43"/>
                    <a:pt x="118" y="43"/>
                  </a:cubicBezTo>
                  <a:cubicBezTo>
                    <a:pt x="117" y="43"/>
                    <a:pt x="116" y="43"/>
                    <a:pt x="116" y="43"/>
                  </a:cubicBezTo>
                  <a:cubicBezTo>
                    <a:pt x="116" y="41"/>
                    <a:pt x="115" y="40"/>
                    <a:pt x="113" y="40"/>
                  </a:cubicBezTo>
                  <a:cubicBezTo>
                    <a:pt x="112" y="41"/>
                    <a:pt x="111" y="42"/>
                    <a:pt x="109" y="43"/>
                  </a:cubicBezTo>
                  <a:cubicBezTo>
                    <a:pt x="109" y="42"/>
                    <a:pt x="110" y="42"/>
                    <a:pt x="110" y="41"/>
                  </a:cubicBezTo>
                  <a:cubicBezTo>
                    <a:pt x="105" y="40"/>
                    <a:pt x="97" y="38"/>
                    <a:pt x="91" y="38"/>
                  </a:cubicBezTo>
                  <a:cubicBezTo>
                    <a:pt x="90" y="38"/>
                    <a:pt x="89" y="38"/>
                    <a:pt x="88" y="38"/>
                  </a:cubicBezTo>
                  <a:cubicBezTo>
                    <a:pt x="88" y="39"/>
                    <a:pt x="87" y="40"/>
                    <a:pt x="87" y="41"/>
                  </a:cubicBezTo>
                  <a:cubicBezTo>
                    <a:pt x="103" y="41"/>
                    <a:pt x="112" y="45"/>
                    <a:pt x="124" y="50"/>
                  </a:cubicBezTo>
                  <a:cubicBezTo>
                    <a:pt x="123" y="53"/>
                    <a:pt x="125" y="53"/>
                    <a:pt x="127" y="53"/>
                  </a:cubicBezTo>
                  <a:cubicBezTo>
                    <a:pt x="127" y="53"/>
                    <a:pt x="128" y="53"/>
                    <a:pt x="128" y="53"/>
                  </a:cubicBezTo>
                  <a:cubicBezTo>
                    <a:pt x="128" y="58"/>
                    <a:pt x="134" y="58"/>
                    <a:pt x="133" y="63"/>
                  </a:cubicBezTo>
                  <a:cubicBezTo>
                    <a:pt x="134" y="63"/>
                    <a:pt x="135" y="64"/>
                    <a:pt x="136" y="65"/>
                  </a:cubicBezTo>
                  <a:cubicBezTo>
                    <a:pt x="136" y="65"/>
                    <a:pt x="136" y="65"/>
                    <a:pt x="136" y="65"/>
                  </a:cubicBezTo>
                  <a:cubicBezTo>
                    <a:pt x="135" y="65"/>
                    <a:pt x="135" y="65"/>
                    <a:pt x="135" y="65"/>
                  </a:cubicBezTo>
                  <a:cubicBezTo>
                    <a:pt x="135" y="65"/>
                    <a:pt x="134" y="65"/>
                    <a:pt x="134" y="65"/>
                  </a:cubicBezTo>
                  <a:cubicBezTo>
                    <a:pt x="134" y="65"/>
                    <a:pt x="134" y="65"/>
                    <a:pt x="134" y="65"/>
                  </a:cubicBezTo>
                  <a:cubicBezTo>
                    <a:pt x="138" y="68"/>
                    <a:pt x="139" y="73"/>
                    <a:pt x="142" y="77"/>
                  </a:cubicBezTo>
                  <a:cubicBezTo>
                    <a:pt x="138" y="76"/>
                    <a:pt x="137" y="74"/>
                    <a:pt x="133" y="74"/>
                  </a:cubicBezTo>
                  <a:cubicBezTo>
                    <a:pt x="132" y="74"/>
                    <a:pt x="131" y="74"/>
                    <a:pt x="131" y="74"/>
                  </a:cubicBezTo>
                  <a:cubicBezTo>
                    <a:pt x="136" y="84"/>
                    <a:pt x="153" y="80"/>
                    <a:pt x="161" y="86"/>
                  </a:cubicBezTo>
                  <a:cubicBezTo>
                    <a:pt x="160" y="88"/>
                    <a:pt x="160" y="90"/>
                    <a:pt x="160" y="92"/>
                  </a:cubicBezTo>
                  <a:cubicBezTo>
                    <a:pt x="165" y="92"/>
                    <a:pt x="165" y="97"/>
                    <a:pt x="167" y="100"/>
                  </a:cubicBezTo>
                  <a:cubicBezTo>
                    <a:pt x="166" y="108"/>
                    <a:pt x="163" y="118"/>
                    <a:pt x="153" y="119"/>
                  </a:cubicBezTo>
                  <a:cubicBezTo>
                    <a:pt x="152" y="121"/>
                    <a:pt x="153" y="124"/>
                    <a:pt x="151" y="124"/>
                  </a:cubicBezTo>
                  <a:cubicBezTo>
                    <a:pt x="150" y="124"/>
                    <a:pt x="149" y="124"/>
                    <a:pt x="149" y="124"/>
                  </a:cubicBezTo>
                  <a:cubicBezTo>
                    <a:pt x="148" y="124"/>
                    <a:pt x="147" y="124"/>
                    <a:pt x="147" y="125"/>
                  </a:cubicBezTo>
                  <a:cubicBezTo>
                    <a:pt x="142" y="119"/>
                    <a:pt x="129" y="120"/>
                    <a:pt x="121" y="116"/>
                  </a:cubicBezTo>
                  <a:cubicBezTo>
                    <a:pt x="120" y="118"/>
                    <a:pt x="119" y="118"/>
                    <a:pt x="120" y="120"/>
                  </a:cubicBezTo>
                  <a:cubicBezTo>
                    <a:pt x="122" y="121"/>
                    <a:pt x="128" y="120"/>
                    <a:pt x="129" y="124"/>
                  </a:cubicBezTo>
                  <a:cubicBezTo>
                    <a:pt x="121" y="127"/>
                    <a:pt x="114" y="135"/>
                    <a:pt x="105" y="135"/>
                  </a:cubicBezTo>
                  <a:cubicBezTo>
                    <a:pt x="104" y="135"/>
                    <a:pt x="104" y="135"/>
                    <a:pt x="103" y="135"/>
                  </a:cubicBezTo>
                  <a:cubicBezTo>
                    <a:pt x="102" y="136"/>
                    <a:pt x="101" y="136"/>
                    <a:pt x="100" y="137"/>
                  </a:cubicBezTo>
                  <a:cubicBezTo>
                    <a:pt x="99" y="136"/>
                    <a:pt x="98" y="135"/>
                    <a:pt x="97" y="135"/>
                  </a:cubicBezTo>
                  <a:cubicBezTo>
                    <a:pt x="96" y="135"/>
                    <a:pt x="96" y="135"/>
                    <a:pt x="96" y="135"/>
                  </a:cubicBezTo>
                  <a:cubicBezTo>
                    <a:pt x="96" y="136"/>
                    <a:pt x="97" y="138"/>
                    <a:pt x="96" y="138"/>
                  </a:cubicBezTo>
                  <a:cubicBezTo>
                    <a:pt x="96" y="138"/>
                    <a:pt x="96" y="138"/>
                    <a:pt x="96" y="138"/>
                  </a:cubicBezTo>
                  <a:cubicBezTo>
                    <a:pt x="95" y="137"/>
                    <a:pt x="93" y="136"/>
                    <a:pt x="93" y="135"/>
                  </a:cubicBezTo>
                  <a:cubicBezTo>
                    <a:pt x="93" y="135"/>
                    <a:pt x="92" y="135"/>
                    <a:pt x="92" y="135"/>
                  </a:cubicBezTo>
                  <a:cubicBezTo>
                    <a:pt x="91" y="135"/>
                    <a:pt x="90" y="135"/>
                    <a:pt x="89" y="136"/>
                  </a:cubicBezTo>
                  <a:cubicBezTo>
                    <a:pt x="78" y="134"/>
                    <a:pt x="64" y="129"/>
                    <a:pt x="58" y="118"/>
                  </a:cubicBezTo>
                  <a:cubicBezTo>
                    <a:pt x="58" y="118"/>
                    <a:pt x="59" y="118"/>
                    <a:pt x="59" y="118"/>
                  </a:cubicBezTo>
                  <a:cubicBezTo>
                    <a:pt x="60" y="118"/>
                    <a:pt x="61" y="119"/>
                    <a:pt x="62" y="119"/>
                  </a:cubicBezTo>
                  <a:cubicBezTo>
                    <a:pt x="65" y="118"/>
                    <a:pt x="63" y="116"/>
                    <a:pt x="63" y="115"/>
                  </a:cubicBezTo>
                  <a:cubicBezTo>
                    <a:pt x="66" y="118"/>
                    <a:pt x="73" y="124"/>
                    <a:pt x="77" y="124"/>
                  </a:cubicBezTo>
                  <a:cubicBezTo>
                    <a:pt x="80" y="124"/>
                    <a:pt x="82" y="122"/>
                    <a:pt x="82" y="116"/>
                  </a:cubicBezTo>
                  <a:cubicBezTo>
                    <a:pt x="81" y="115"/>
                    <a:pt x="80" y="114"/>
                    <a:pt x="79" y="114"/>
                  </a:cubicBezTo>
                  <a:cubicBezTo>
                    <a:pt x="76" y="114"/>
                    <a:pt x="74" y="116"/>
                    <a:pt x="75" y="119"/>
                  </a:cubicBezTo>
                  <a:cubicBezTo>
                    <a:pt x="75" y="119"/>
                    <a:pt x="75" y="119"/>
                    <a:pt x="75" y="119"/>
                  </a:cubicBezTo>
                  <a:cubicBezTo>
                    <a:pt x="76" y="119"/>
                    <a:pt x="76" y="119"/>
                    <a:pt x="77" y="119"/>
                  </a:cubicBezTo>
                  <a:cubicBezTo>
                    <a:pt x="77" y="120"/>
                    <a:pt x="78" y="120"/>
                    <a:pt x="78" y="120"/>
                  </a:cubicBezTo>
                  <a:cubicBezTo>
                    <a:pt x="79" y="120"/>
                    <a:pt x="79" y="120"/>
                    <a:pt x="79" y="120"/>
                  </a:cubicBezTo>
                  <a:cubicBezTo>
                    <a:pt x="79" y="119"/>
                    <a:pt x="79" y="117"/>
                    <a:pt x="80" y="117"/>
                  </a:cubicBezTo>
                  <a:cubicBezTo>
                    <a:pt x="80" y="117"/>
                    <a:pt x="80" y="117"/>
                    <a:pt x="80" y="117"/>
                  </a:cubicBezTo>
                  <a:cubicBezTo>
                    <a:pt x="80" y="119"/>
                    <a:pt x="81" y="121"/>
                    <a:pt x="79" y="122"/>
                  </a:cubicBezTo>
                  <a:cubicBezTo>
                    <a:pt x="79" y="121"/>
                    <a:pt x="78" y="121"/>
                    <a:pt x="77" y="121"/>
                  </a:cubicBezTo>
                  <a:cubicBezTo>
                    <a:pt x="77" y="121"/>
                    <a:pt x="76" y="121"/>
                    <a:pt x="76" y="121"/>
                  </a:cubicBezTo>
                  <a:cubicBezTo>
                    <a:pt x="76" y="121"/>
                    <a:pt x="75" y="121"/>
                    <a:pt x="75" y="121"/>
                  </a:cubicBezTo>
                  <a:cubicBezTo>
                    <a:pt x="75" y="121"/>
                    <a:pt x="74" y="121"/>
                    <a:pt x="74" y="121"/>
                  </a:cubicBezTo>
                  <a:cubicBezTo>
                    <a:pt x="72" y="117"/>
                    <a:pt x="68" y="115"/>
                    <a:pt x="65" y="111"/>
                  </a:cubicBezTo>
                  <a:cubicBezTo>
                    <a:pt x="64" y="111"/>
                    <a:pt x="64" y="111"/>
                    <a:pt x="63" y="111"/>
                  </a:cubicBezTo>
                  <a:cubicBezTo>
                    <a:pt x="61" y="111"/>
                    <a:pt x="59" y="111"/>
                    <a:pt x="58" y="112"/>
                  </a:cubicBezTo>
                  <a:cubicBezTo>
                    <a:pt x="60" y="113"/>
                    <a:pt x="57" y="116"/>
                    <a:pt x="59" y="118"/>
                  </a:cubicBezTo>
                  <a:cubicBezTo>
                    <a:pt x="59" y="118"/>
                    <a:pt x="59" y="118"/>
                    <a:pt x="59" y="118"/>
                  </a:cubicBezTo>
                  <a:cubicBezTo>
                    <a:pt x="58" y="118"/>
                    <a:pt x="57" y="118"/>
                    <a:pt x="57" y="118"/>
                  </a:cubicBezTo>
                  <a:cubicBezTo>
                    <a:pt x="54" y="113"/>
                    <a:pt x="50" y="108"/>
                    <a:pt x="51" y="101"/>
                  </a:cubicBezTo>
                  <a:cubicBezTo>
                    <a:pt x="50" y="101"/>
                    <a:pt x="49" y="101"/>
                    <a:pt x="49" y="101"/>
                  </a:cubicBezTo>
                  <a:cubicBezTo>
                    <a:pt x="47" y="101"/>
                    <a:pt x="46" y="101"/>
                    <a:pt x="46" y="102"/>
                  </a:cubicBezTo>
                  <a:cubicBezTo>
                    <a:pt x="50" y="124"/>
                    <a:pt x="72" y="139"/>
                    <a:pt x="95" y="139"/>
                  </a:cubicBezTo>
                  <a:cubicBezTo>
                    <a:pt x="102" y="139"/>
                    <a:pt x="109" y="138"/>
                    <a:pt x="116" y="134"/>
                  </a:cubicBezTo>
                  <a:cubicBezTo>
                    <a:pt x="116" y="134"/>
                    <a:pt x="116" y="134"/>
                    <a:pt x="116" y="134"/>
                  </a:cubicBezTo>
                  <a:cubicBezTo>
                    <a:pt x="116" y="134"/>
                    <a:pt x="116" y="134"/>
                    <a:pt x="116" y="134"/>
                  </a:cubicBezTo>
                  <a:cubicBezTo>
                    <a:pt x="115" y="135"/>
                    <a:pt x="116" y="137"/>
                    <a:pt x="115" y="137"/>
                  </a:cubicBezTo>
                  <a:cubicBezTo>
                    <a:pt x="114" y="137"/>
                    <a:pt x="113" y="137"/>
                    <a:pt x="111" y="137"/>
                  </a:cubicBezTo>
                  <a:cubicBezTo>
                    <a:pt x="111" y="138"/>
                    <a:pt x="110" y="139"/>
                    <a:pt x="110" y="141"/>
                  </a:cubicBezTo>
                  <a:cubicBezTo>
                    <a:pt x="111" y="141"/>
                    <a:pt x="111" y="141"/>
                    <a:pt x="111" y="141"/>
                  </a:cubicBezTo>
                  <a:cubicBezTo>
                    <a:pt x="112" y="141"/>
                    <a:pt x="112" y="141"/>
                    <a:pt x="112" y="141"/>
                  </a:cubicBezTo>
                  <a:cubicBezTo>
                    <a:pt x="112" y="140"/>
                    <a:pt x="112" y="140"/>
                    <a:pt x="113" y="140"/>
                  </a:cubicBezTo>
                  <a:cubicBezTo>
                    <a:pt x="113" y="140"/>
                    <a:pt x="113" y="140"/>
                    <a:pt x="113" y="140"/>
                  </a:cubicBezTo>
                  <a:cubicBezTo>
                    <a:pt x="113" y="142"/>
                    <a:pt x="114" y="142"/>
                    <a:pt x="115" y="143"/>
                  </a:cubicBezTo>
                  <a:cubicBezTo>
                    <a:pt x="114" y="144"/>
                    <a:pt x="114" y="145"/>
                    <a:pt x="113" y="146"/>
                  </a:cubicBezTo>
                  <a:cubicBezTo>
                    <a:pt x="116" y="149"/>
                    <a:pt x="114" y="157"/>
                    <a:pt x="119" y="159"/>
                  </a:cubicBezTo>
                  <a:cubicBezTo>
                    <a:pt x="120" y="158"/>
                    <a:pt x="118" y="155"/>
                    <a:pt x="119" y="154"/>
                  </a:cubicBezTo>
                  <a:cubicBezTo>
                    <a:pt x="121" y="152"/>
                    <a:pt x="122" y="153"/>
                    <a:pt x="123" y="151"/>
                  </a:cubicBezTo>
                  <a:cubicBezTo>
                    <a:pt x="123" y="154"/>
                    <a:pt x="125" y="155"/>
                    <a:pt x="127" y="156"/>
                  </a:cubicBezTo>
                  <a:cubicBezTo>
                    <a:pt x="125" y="149"/>
                    <a:pt x="119" y="145"/>
                    <a:pt x="116" y="139"/>
                  </a:cubicBezTo>
                  <a:cubicBezTo>
                    <a:pt x="116" y="139"/>
                    <a:pt x="116" y="139"/>
                    <a:pt x="116" y="139"/>
                  </a:cubicBezTo>
                  <a:cubicBezTo>
                    <a:pt x="117" y="139"/>
                    <a:pt x="117" y="139"/>
                    <a:pt x="117" y="139"/>
                  </a:cubicBezTo>
                  <a:cubicBezTo>
                    <a:pt x="117" y="139"/>
                    <a:pt x="117" y="139"/>
                    <a:pt x="117" y="139"/>
                  </a:cubicBezTo>
                  <a:cubicBezTo>
                    <a:pt x="118" y="139"/>
                    <a:pt x="118" y="139"/>
                    <a:pt x="118" y="139"/>
                  </a:cubicBezTo>
                  <a:cubicBezTo>
                    <a:pt x="119" y="136"/>
                    <a:pt x="117" y="136"/>
                    <a:pt x="117" y="134"/>
                  </a:cubicBezTo>
                  <a:cubicBezTo>
                    <a:pt x="117" y="133"/>
                    <a:pt x="118" y="133"/>
                    <a:pt x="118" y="133"/>
                  </a:cubicBezTo>
                  <a:cubicBezTo>
                    <a:pt x="119" y="133"/>
                    <a:pt x="119" y="134"/>
                    <a:pt x="120" y="134"/>
                  </a:cubicBezTo>
                  <a:cubicBezTo>
                    <a:pt x="120" y="134"/>
                    <a:pt x="121" y="134"/>
                    <a:pt x="121" y="134"/>
                  </a:cubicBezTo>
                  <a:cubicBezTo>
                    <a:pt x="122" y="134"/>
                    <a:pt x="122" y="134"/>
                    <a:pt x="122" y="134"/>
                  </a:cubicBezTo>
                  <a:cubicBezTo>
                    <a:pt x="121" y="131"/>
                    <a:pt x="124" y="131"/>
                    <a:pt x="125" y="129"/>
                  </a:cubicBezTo>
                  <a:cubicBezTo>
                    <a:pt x="127" y="126"/>
                    <a:pt x="131" y="125"/>
                    <a:pt x="135" y="125"/>
                  </a:cubicBezTo>
                  <a:cubicBezTo>
                    <a:pt x="141" y="125"/>
                    <a:pt x="147" y="127"/>
                    <a:pt x="154" y="128"/>
                  </a:cubicBezTo>
                  <a:cubicBezTo>
                    <a:pt x="154" y="125"/>
                    <a:pt x="154" y="122"/>
                    <a:pt x="156" y="121"/>
                  </a:cubicBezTo>
                  <a:cubicBezTo>
                    <a:pt x="170" y="121"/>
                    <a:pt x="174" y="96"/>
                    <a:pt x="163" y="88"/>
                  </a:cubicBezTo>
                  <a:cubicBezTo>
                    <a:pt x="164" y="87"/>
                    <a:pt x="164" y="85"/>
                    <a:pt x="164" y="83"/>
                  </a:cubicBezTo>
                  <a:cubicBezTo>
                    <a:pt x="160" y="81"/>
                    <a:pt x="153" y="81"/>
                    <a:pt x="150" y="78"/>
                  </a:cubicBezTo>
                  <a:cubicBezTo>
                    <a:pt x="151" y="77"/>
                    <a:pt x="153" y="78"/>
                    <a:pt x="153" y="76"/>
                  </a:cubicBezTo>
                  <a:cubicBezTo>
                    <a:pt x="152" y="75"/>
                    <a:pt x="151" y="75"/>
                    <a:pt x="151" y="75"/>
                  </a:cubicBezTo>
                  <a:cubicBezTo>
                    <a:pt x="150" y="75"/>
                    <a:pt x="149" y="75"/>
                    <a:pt x="148" y="76"/>
                  </a:cubicBezTo>
                  <a:cubicBezTo>
                    <a:pt x="147" y="76"/>
                    <a:pt x="147" y="76"/>
                    <a:pt x="146" y="76"/>
                  </a:cubicBezTo>
                  <a:cubicBezTo>
                    <a:pt x="145" y="76"/>
                    <a:pt x="145" y="76"/>
                    <a:pt x="144" y="76"/>
                  </a:cubicBezTo>
                  <a:cubicBezTo>
                    <a:pt x="144" y="80"/>
                    <a:pt x="150" y="76"/>
                    <a:pt x="149" y="79"/>
                  </a:cubicBezTo>
                  <a:cubicBezTo>
                    <a:pt x="147" y="79"/>
                    <a:pt x="146" y="78"/>
                    <a:pt x="144" y="78"/>
                  </a:cubicBezTo>
                  <a:cubicBezTo>
                    <a:pt x="144" y="78"/>
                    <a:pt x="144" y="78"/>
                    <a:pt x="143" y="78"/>
                  </a:cubicBezTo>
                  <a:cubicBezTo>
                    <a:pt x="145" y="76"/>
                    <a:pt x="143" y="74"/>
                    <a:pt x="143" y="72"/>
                  </a:cubicBezTo>
                  <a:cubicBezTo>
                    <a:pt x="143" y="72"/>
                    <a:pt x="144" y="73"/>
                    <a:pt x="144" y="73"/>
                  </a:cubicBezTo>
                  <a:cubicBezTo>
                    <a:pt x="144" y="73"/>
                    <a:pt x="145" y="73"/>
                    <a:pt x="145" y="72"/>
                  </a:cubicBezTo>
                  <a:cubicBezTo>
                    <a:pt x="145" y="70"/>
                    <a:pt x="143" y="71"/>
                    <a:pt x="143" y="69"/>
                  </a:cubicBezTo>
                  <a:cubicBezTo>
                    <a:pt x="143" y="69"/>
                    <a:pt x="143" y="69"/>
                    <a:pt x="143" y="69"/>
                  </a:cubicBezTo>
                  <a:cubicBezTo>
                    <a:pt x="144" y="69"/>
                    <a:pt x="144" y="68"/>
                    <a:pt x="145" y="68"/>
                  </a:cubicBezTo>
                  <a:cubicBezTo>
                    <a:pt x="146" y="69"/>
                    <a:pt x="146" y="70"/>
                    <a:pt x="148" y="71"/>
                  </a:cubicBezTo>
                  <a:cubicBezTo>
                    <a:pt x="148" y="71"/>
                    <a:pt x="148" y="71"/>
                    <a:pt x="148" y="71"/>
                  </a:cubicBezTo>
                  <a:cubicBezTo>
                    <a:pt x="148" y="71"/>
                    <a:pt x="148" y="71"/>
                    <a:pt x="148" y="71"/>
                  </a:cubicBezTo>
                  <a:cubicBezTo>
                    <a:pt x="148" y="71"/>
                    <a:pt x="148" y="71"/>
                    <a:pt x="148" y="71"/>
                  </a:cubicBezTo>
                  <a:cubicBezTo>
                    <a:pt x="146" y="71"/>
                    <a:pt x="147" y="73"/>
                    <a:pt x="147" y="74"/>
                  </a:cubicBezTo>
                  <a:cubicBezTo>
                    <a:pt x="147" y="74"/>
                    <a:pt x="147" y="74"/>
                    <a:pt x="147" y="74"/>
                  </a:cubicBezTo>
                  <a:cubicBezTo>
                    <a:pt x="147" y="74"/>
                    <a:pt x="148" y="74"/>
                    <a:pt x="148" y="74"/>
                  </a:cubicBezTo>
                  <a:cubicBezTo>
                    <a:pt x="148" y="74"/>
                    <a:pt x="148" y="74"/>
                    <a:pt x="149" y="74"/>
                  </a:cubicBezTo>
                  <a:cubicBezTo>
                    <a:pt x="149" y="74"/>
                    <a:pt x="150" y="74"/>
                    <a:pt x="151" y="73"/>
                  </a:cubicBezTo>
                  <a:cubicBezTo>
                    <a:pt x="151" y="72"/>
                    <a:pt x="149" y="71"/>
                    <a:pt x="150" y="69"/>
                  </a:cubicBezTo>
                  <a:cubicBezTo>
                    <a:pt x="150" y="69"/>
                    <a:pt x="151" y="69"/>
                    <a:pt x="151" y="69"/>
                  </a:cubicBezTo>
                  <a:cubicBezTo>
                    <a:pt x="152" y="69"/>
                    <a:pt x="151" y="68"/>
                    <a:pt x="151" y="67"/>
                  </a:cubicBezTo>
                  <a:cubicBezTo>
                    <a:pt x="155" y="65"/>
                    <a:pt x="164" y="65"/>
                    <a:pt x="162" y="59"/>
                  </a:cubicBezTo>
                  <a:cubicBezTo>
                    <a:pt x="157" y="61"/>
                    <a:pt x="152" y="65"/>
                    <a:pt x="148" y="65"/>
                  </a:cubicBezTo>
                  <a:cubicBezTo>
                    <a:pt x="147" y="65"/>
                    <a:pt x="147" y="65"/>
                    <a:pt x="147" y="65"/>
                  </a:cubicBezTo>
                  <a:cubicBezTo>
                    <a:pt x="152" y="62"/>
                    <a:pt x="154" y="58"/>
                    <a:pt x="160" y="56"/>
                  </a:cubicBezTo>
                  <a:cubicBezTo>
                    <a:pt x="160" y="54"/>
                    <a:pt x="159" y="54"/>
                    <a:pt x="159" y="52"/>
                  </a:cubicBezTo>
                  <a:cubicBezTo>
                    <a:pt x="159" y="52"/>
                    <a:pt x="158" y="52"/>
                    <a:pt x="158" y="52"/>
                  </a:cubicBezTo>
                  <a:cubicBezTo>
                    <a:pt x="157" y="52"/>
                    <a:pt x="157" y="52"/>
                    <a:pt x="156" y="52"/>
                  </a:cubicBezTo>
                  <a:cubicBezTo>
                    <a:pt x="156" y="52"/>
                    <a:pt x="155" y="53"/>
                    <a:pt x="155" y="53"/>
                  </a:cubicBezTo>
                  <a:cubicBezTo>
                    <a:pt x="155" y="53"/>
                    <a:pt x="154" y="52"/>
                    <a:pt x="154" y="52"/>
                  </a:cubicBezTo>
                  <a:cubicBezTo>
                    <a:pt x="153" y="54"/>
                    <a:pt x="151" y="56"/>
                    <a:pt x="149" y="57"/>
                  </a:cubicBezTo>
                  <a:cubicBezTo>
                    <a:pt x="149" y="57"/>
                    <a:pt x="150" y="57"/>
                    <a:pt x="150" y="57"/>
                  </a:cubicBezTo>
                  <a:cubicBezTo>
                    <a:pt x="151" y="57"/>
                    <a:pt x="151" y="57"/>
                    <a:pt x="152" y="57"/>
                  </a:cubicBezTo>
                  <a:cubicBezTo>
                    <a:pt x="152" y="56"/>
                    <a:pt x="153" y="56"/>
                    <a:pt x="154" y="56"/>
                  </a:cubicBezTo>
                  <a:cubicBezTo>
                    <a:pt x="154" y="56"/>
                    <a:pt x="154" y="56"/>
                    <a:pt x="154" y="56"/>
                  </a:cubicBezTo>
                  <a:cubicBezTo>
                    <a:pt x="153" y="57"/>
                    <a:pt x="152" y="59"/>
                    <a:pt x="149" y="59"/>
                  </a:cubicBezTo>
                  <a:cubicBezTo>
                    <a:pt x="149" y="59"/>
                    <a:pt x="149" y="59"/>
                    <a:pt x="149" y="59"/>
                  </a:cubicBezTo>
                  <a:cubicBezTo>
                    <a:pt x="149" y="57"/>
                    <a:pt x="148" y="56"/>
                    <a:pt x="147" y="56"/>
                  </a:cubicBezTo>
                  <a:cubicBezTo>
                    <a:pt x="145" y="56"/>
                    <a:pt x="145" y="58"/>
                    <a:pt x="145" y="59"/>
                  </a:cubicBezTo>
                  <a:cubicBezTo>
                    <a:pt x="144" y="58"/>
                    <a:pt x="144" y="57"/>
                    <a:pt x="143" y="57"/>
                  </a:cubicBezTo>
                  <a:cubicBezTo>
                    <a:pt x="142" y="57"/>
                    <a:pt x="142" y="57"/>
                    <a:pt x="142" y="58"/>
                  </a:cubicBezTo>
                  <a:cubicBezTo>
                    <a:pt x="140" y="54"/>
                    <a:pt x="144" y="52"/>
                    <a:pt x="148" y="52"/>
                  </a:cubicBezTo>
                  <a:cubicBezTo>
                    <a:pt x="154" y="48"/>
                    <a:pt x="155" y="44"/>
                    <a:pt x="150" y="38"/>
                  </a:cubicBezTo>
                  <a:cubicBezTo>
                    <a:pt x="149" y="38"/>
                    <a:pt x="149" y="38"/>
                    <a:pt x="149" y="38"/>
                  </a:cubicBezTo>
                  <a:cubicBezTo>
                    <a:pt x="148" y="38"/>
                    <a:pt x="148" y="37"/>
                    <a:pt x="148" y="37"/>
                  </a:cubicBezTo>
                  <a:cubicBezTo>
                    <a:pt x="147" y="37"/>
                    <a:pt x="147" y="36"/>
                    <a:pt x="146" y="36"/>
                  </a:cubicBezTo>
                  <a:cubicBezTo>
                    <a:pt x="146" y="36"/>
                    <a:pt x="146" y="37"/>
                    <a:pt x="146" y="37"/>
                  </a:cubicBezTo>
                  <a:cubicBezTo>
                    <a:pt x="145" y="33"/>
                    <a:pt x="141" y="32"/>
                    <a:pt x="142" y="29"/>
                  </a:cubicBezTo>
                  <a:moveTo>
                    <a:pt x="95" y="34"/>
                  </a:moveTo>
                  <a:cubicBezTo>
                    <a:pt x="95" y="34"/>
                    <a:pt x="94" y="34"/>
                    <a:pt x="94" y="34"/>
                  </a:cubicBezTo>
                  <a:cubicBezTo>
                    <a:pt x="94" y="34"/>
                    <a:pt x="94" y="34"/>
                    <a:pt x="94" y="34"/>
                  </a:cubicBezTo>
                  <a:cubicBezTo>
                    <a:pt x="94" y="35"/>
                    <a:pt x="94" y="35"/>
                    <a:pt x="94" y="35"/>
                  </a:cubicBezTo>
                  <a:cubicBezTo>
                    <a:pt x="95" y="35"/>
                    <a:pt x="95" y="35"/>
                    <a:pt x="95" y="35"/>
                  </a:cubicBezTo>
                  <a:cubicBezTo>
                    <a:pt x="96" y="34"/>
                    <a:pt x="96" y="34"/>
                    <a:pt x="95" y="34"/>
                  </a:cubicBezTo>
                  <a:moveTo>
                    <a:pt x="139" y="35"/>
                  </a:moveTo>
                  <a:cubicBezTo>
                    <a:pt x="138" y="39"/>
                    <a:pt x="134" y="42"/>
                    <a:pt x="134" y="46"/>
                  </a:cubicBezTo>
                  <a:cubicBezTo>
                    <a:pt x="134" y="46"/>
                    <a:pt x="133" y="46"/>
                    <a:pt x="133" y="46"/>
                  </a:cubicBezTo>
                  <a:cubicBezTo>
                    <a:pt x="132" y="46"/>
                    <a:pt x="131" y="47"/>
                    <a:pt x="130" y="48"/>
                  </a:cubicBezTo>
                  <a:cubicBezTo>
                    <a:pt x="130" y="48"/>
                    <a:pt x="131" y="48"/>
                    <a:pt x="131" y="49"/>
                  </a:cubicBezTo>
                  <a:cubicBezTo>
                    <a:pt x="135" y="47"/>
                    <a:pt x="141" y="41"/>
                    <a:pt x="140" y="38"/>
                  </a:cubicBezTo>
                  <a:cubicBezTo>
                    <a:pt x="141" y="38"/>
                    <a:pt x="141" y="39"/>
                    <a:pt x="142" y="39"/>
                  </a:cubicBezTo>
                  <a:cubicBezTo>
                    <a:pt x="142" y="39"/>
                    <a:pt x="142" y="39"/>
                    <a:pt x="143" y="39"/>
                  </a:cubicBezTo>
                  <a:cubicBezTo>
                    <a:pt x="143" y="36"/>
                    <a:pt x="141" y="36"/>
                    <a:pt x="139" y="35"/>
                  </a:cubicBezTo>
                  <a:moveTo>
                    <a:pt x="97" y="35"/>
                  </a:moveTo>
                  <a:cubicBezTo>
                    <a:pt x="97" y="35"/>
                    <a:pt x="97" y="35"/>
                    <a:pt x="97" y="36"/>
                  </a:cubicBezTo>
                  <a:cubicBezTo>
                    <a:pt x="97" y="36"/>
                    <a:pt x="98" y="36"/>
                    <a:pt x="98" y="36"/>
                  </a:cubicBezTo>
                  <a:cubicBezTo>
                    <a:pt x="98" y="36"/>
                    <a:pt x="98" y="35"/>
                    <a:pt x="98" y="35"/>
                  </a:cubicBezTo>
                  <a:cubicBezTo>
                    <a:pt x="98" y="35"/>
                    <a:pt x="98" y="35"/>
                    <a:pt x="97" y="35"/>
                  </a:cubicBezTo>
                  <a:moveTo>
                    <a:pt x="110" y="37"/>
                  </a:moveTo>
                  <a:cubicBezTo>
                    <a:pt x="110" y="37"/>
                    <a:pt x="110" y="37"/>
                    <a:pt x="109" y="37"/>
                  </a:cubicBezTo>
                  <a:cubicBezTo>
                    <a:pt x="109" y="37"/>
                    <a:pt x="109" y="37"/>
                    <a:pt x="109" y="37"/>
                  </a:cubicBezTo>
                  <a:cubicBezTo>
                    <a:pt x="109" y="38"/>
                    <a:pt x="109" y="38"/>
                    <a:pt x="109" y="38"/>
                  </a:cubicBezTo>
                  <a:cubicBezTo>
                    <a:pt x="110" y="38"/>
                    <a:pt x="110" y="38"/>
                    <a:pt x="110" y="38"/>
                  </a:cubicBezTo>
                  <a:cubicBezTo>
                    <a:pt x="111" y="37"/>
                    <a:pt x="111" y="37"/>
                    <a:pt x="110" y="37"/>
                  </a:cubicBezTo>
                  <a:moveTo>
                    <a:pt x="81" y="38"/>
                  </a:moveTo>
                  <a:cubicBezTo>
                    <a:pt x="81" y="39"/>
                    <a:pt x="81" y="40"/>
                    <a:pt x="79" y="41"/>
                  </a:cubicBezTo>
                  <a:cubicBezTo>
                    <a:pt x="79" y="40"/>
                    <a:pt x="79" y="40"/>
                    <a:pt x="79" y="39"/>
                  </a:cubicBezTo>
                  <a:cubicBezTo>
                    <a:pt x="77" y="39"/>
                    <a:pt x="77" y="42"/>
                    <a:pt x="76" y="43"/>
                  </a:cubicBezTo>
                  <a:cubicBezTo>
                    <a:pt x="72" y="44"/>
                    <a:pt x="65" y="48"/>
                    <a:pt x="61" y="52"/>
                  </a:cubicBezTo>
                  <a:cubicBezTo>
                    <a:pt x="62" y="53"/>
                    <a:pt x="62" y="53"/>
                    <a:pt x="62" y="53"/>
                  </a:cubicBezTo>
                  <a:cubicBezTo>
                    <a:pt x="70" y="50"/>
                    <a:pt x="76" y="44"/>
                    <a:pt x="84" y="42"/>
                  </a:cubicBezTo>
                  <a:cubicBezTo>
                    <a:pt x="84" y="40"/>
                    <a:pt x="82" y="39"/>
                    <a:pt x="81" y="38"/>
                  </a:cubicBezTo>
                  <a:moveTo>
                    <a:pt x="86" y="41"/>
                  </a:moveTo>
                  <a:cubicBezTo>
                    <a:pt x="85" y="41"/>
                    <a:pt x="85" y="41"/>
                    <a:pt x="85" y="41"/>
                  </a:cubicBezTo>
                  <a:cubicBezTo>
                    <a:pt x="85" y="41"/>
                    <a:pt x="85" y="41"/>
                    <a:pt x="85" y="42"/>
                  </a:cubicBezTo>
                  <a:cubicBezTo>
                    <a:pt x="86" y="42"/>
                    <a:pt x="87" y="42"/>
                    <a:pt x="86" y="41"/>
                  </a:cubicBezTo>
                  <a:moveTo>
                    <a:pt x="98" y="46"/>
                  </a:moveTo>
                  <a:cubicBezTo>
                    <a:pt x="98" y="46"/>
                    <a:pt x="98" y="46"/>
                    <a:pt x="98" y="46"/>
                  </a:cubicBezTo>
                  <a:cubicBezTo>
                    <a:pt x="98" y="46"/>
                    <a:pt x="98" y="46"/>
                    <a:pt x="98" y="46"/>
                  </a:cubicBezTo>
                  <a:moveTo>
                    <a:pt x="98" y="46"/>
                  </a:moveTo>
                  <a:cubicBezTo>
                    <a:pt x="94" y="48"/>
                    <a:pt x="90" y="48"/>
                    <a:pt x="88" y="51"/>
                  </a:cubicBezTo>
                  <a:cubicBezTo>
                    <a:pt x="88" y="51"/>
                    <a:pt x="88" y="51"/>
                    <a:pt x="88" y="51"/>
                  </a:cubicBezTo>
                  <a:cubicBezTo>
                    <a:pt x="89" y="51"/>
                    <a:pt x="89" y="52"/>
                    <a:pt x="90" y="52"/>
                  </a:cubicBezTo>
                  <a:cubicBezTo>
                    <a:pt x="90" y="50"/>
                    <a:pt x="92" y="49"/>
                    <a:pt x="94" y="49"/>
                  </a:cubicBezTo>
                  <a:cubicBezTo>
                    <a:pt x="96" y="49"/>
                    <a:pt x="99" y="52"/>
                    <a:pt x="98" y="55"/>
                  </a:cubicBezTo>
                  <a:cubicBezTo>
                    <a:pt x="97" y="56"/>
                    <a:pt x="97" y="57"/>
                    <a:pt x="96" y="57"/>
                  </a:cubicBezTo>
                  <a:cubicBezTo>
                    <a:pt x="96" y="57"/>
                    <a:pt x="96" y="57"/>
                    <a:pt x="96" y="57"/>
                  </a:cubicBezTo>
                  <a:cubicBezTo>
                    <a:pt x="96" y="55"/>
                    <a:pt x="97" y="52"/>
                    <a:pt x="95" y="52"/>
                  </a:cubicBezTo>
                  <a:cubicBezTo>
                    <a:pt x="95" y="52"/>
                    <a:pt x="95" y="52"/>
                    <a:pt x="95" y="52"/>
                  </a:cubicBezTo>
                  <a:cubicBezTo>
                    <a:pt x="92" y="53"/>
                    <a:pt x="92" y="57"/>
                    <a:pt x="94" y="59"/>
                  </a:cubicBezTo>
                  <a:cubicBezTo>
                    <a:pt x="94" y="59"/>
                    <a:pt x="95" y="59"/>
                    <a:pt x="95" y="59"/>
                  </a:cubicBezTo>
                  <a:cubicBezTo>
                    <a:pt x="96" y="59"/>
                    <a:pt x="97" y="58"/>
                    <a:pt x="98" y="58"/>
                  </a:cubicBezTo>
                  <a:cubicBezTo>
                    <a:pt x="98" y="57"/>
                    <a:pt x="99" y="57"/>
                    <a:pt x="99" y="57"/>
                  </a:cubicBezTo>
                  <a:cubicBezTo>
                    <a:pt x="100" y="57"/>
                    <a:pt x="100" y="57"/>
                    <a:pt x="100" y="57"/>
                  </a:cubicBezTo>
                  <a:cubicBezTo>
                    <a:pt x="100" y="54"/>
                    <a:pt x="102" y="50"/>
                    <a:pt x="100" y="48"/>
                  </a:cubicBezTo>
                  <a:cubicBezTo>
                    <a:pt x="99" y="48"/>
                    <a:pt x="98" y="48"/>
                    <a:pt x="98" y="48"/>
                  </a:cubicBezTo>
                  <a:cubicBezTo>
                    <a:pt x="98" y="48"/>
                    <a:pt x="97" y="48"/>
                    <a:pt x="98" y="46"/>
                  </a:cubicBezTo>
                  <a:moveTo>
                    <a:pt x="82" y="47"/>
                  </a:moveTo>
                  <a:cubicBezTo>
                    <a:pt x="81" y="47"/>
                    <a:pt x="80" y="47"/>
                    <a:pt x="79" y="47"/>
                  </a:cubicBezTo>
                  <a:cubicBezTo>
                    <a:pt x="76" y="51"/>
                    <a:pt x="80" y="55"/>
                    <a:pt x="84" y="55"/>
                  </a:cubicBezTo>
                  <a:cubicBezTo>
                    <a:pt x="85" y="55"/>
                    <a:pt x="87" y="54"/>
                    <a:pt x="87" y="52"/>
                  </a:cubicBezTo>
                  <a:cubicBezTo>
                    <a:pt x="87" y="52"/>
                    <a:pt x="86" y="52"/>
                    <a:pt x="86" y="52"/>
                  </a:cubicBezTo>
                  <a:cubicBezTo>
                    <a:pt x="85" y="52"/>
                    <a:pt x="85" y="52"/>
                    <a:pt x="84" y="52"/>
                  </a:cubicBezTo>
                  <a:cubicBezTo>
                    <a:pt x="83" y="53"/>
                    <a:pt x="83" y="53"/>
                    <a:pt x="82" y="53"/>
                  </a:cubicBezTo>
                  <a:cubicBezTo>
                    <a:pt x="82" y="53"/>
                    <a:pt x="82" y="53"/>
                    <a:pt x="81" y="52"/>
                  </a:cubicBezTo>
                  <a:cubicBezTo>
                    <a:pt x="82" y="51"/>
                    <a:pt x="85" y="51"/>
                    <a:pt x="84" y="48"/>
                  </a:cubicBezTo>
                  <a:cubicBezTo>
                    <a:pt x="83" y="47"/>
                    <a:pt x="83" y="47"/>
                    <a:pt x="82" y="47"/>
                  </a:cubicBezTo>
                  <a:moveTo>
                    <a:pt x="35" y="48"/>
                  </a:moveTo>
                  <a:cubicBezTo>
                    <a:pt x="34" y="48"/>
                    <a:pt x="34" y="48"/>
                    <a:pt x="34" y="48"/>
                  </a:cubicBezTo>
                  <a:cubicBezTo>
                    <a:pt x="34" y="51"/>
                    <a:pt x="33" y="52"/>
                    <a:pt x="32" y="56"/>
                  </a:cubicBezTo>
                  <a:cubicBezTo>
                    <a:pt x="18" y="58"/>
                    <a:pt x="14" y="78"/>
                    <a:pt x="25" y="87"/>
                  </a:cubicBezTo>
                  <a:cubicBezTo>
                    <a:pt x="25" y="90"/>
                    <a:pt x="22" y="94"/>
                    <a:pt x="27" y="94"/>
                  </a:cubicBezTo>
                  <a:cubicBezTo>
                    <a:pt x="28" y="92"/>
                    <a:pt x="26" y="87"/>
                    <a:pt x="28" y="86"/>
                  </a:cubicBezTo>
                  <a:cubicBezTo>
                    <a:pt x="17" y="81"/>
                    <a:pt x="21" y="57"/>
                    <a:pt x="35" y="57"/>
                  </a:cubicBezTo>
                  <a:cubicBezTo>
                    <a:pt x="34" y="53"/>
                    <a:pt x="40" y="54"/>
                    <a:pt x="39" y="49"/>
                  </a:cubicBezTo>
                  <a:cubicBezTo>
                    <a:pt x="38" y="49"/>
                    <a:pt x="36" y="48"/>
                    <a:pt x="35" y="48"/>
                  </a:cubicBezTo>
                  <a:moveTo>
                    <a:pt x="112" y="51"/>
                  </a:moveTo>
                  <a:cubicBezTo>
                    <a:pt x="107" y="52"/>
                    <a:pt x="104" y="59"/>
                    <a:pt x="109" y="63"/>
                  </a:cubicBezTo>
                  <a:cubicBezTo>
                    <a:pt x="111" y="62"/>
                    <a:pt x="113" y="62"/>
                    <a:pt x="114" y="61"/>
                  </a:cubicBezTo>
                  <a:cubicBezTo>
                    <a:pt x="115" y="59"/>
                    <a:pt x="114" y="58"/>
                    <a:pt x="112" y="58"/>
                  </a:cubicBezTo>
                  <a:cubicBezTo>
                    <a:pt x="112" y="58"/>
                    <a:pt x="111" y="58"/>
                    <a:pt x="110" y="59"/>
                  </a:cubicBezTo>
                  <a:cubicBezTo>
                    <a:pt x="110" y="60"/>
                    <a:pt x="111" y="60"/>
                    <a:pt x="110" y="61"/>
                  </a:cubicBezTo>
                  <a:cubicBezTo>
                    <a:pt x="109" y="60"/>
                    <a:pt x="108" y="59"/>
                    <a:pt x="108" y="58"/>
                  </a:cubicBezTo>
                  <a:cubicBezTo>
                    <a:pt x="109" y="57"/>
                    <a:pt x="108" y="56"/>
                    <a:pt x="109" y="55"/>
                  </a:cubicBezTo>
                  <a:cubicBezTo>
                    <a:pt x="109" y="55"/>
                    <a:pt x="109" y="55"/>
                    <a:pt x="110" y="55"/>
                  </a:cubicBezTo>
                  <a:cubicBezTo>
                    <a:pt x="110" y="55"/>
                    <a:pt x="111" y="55"/>
                    <a:pt x="111" y="55"/>
                  </a:cubicBezTo>
                  <a:cubicBezTo>
                    <a:pt x="112" y="55"/>
                    <a:pt x="112" y="54"/>
                    <a:pt x="113" y="54"/>
                  </a:cubicBezTo>
                  <a:cubicBezTo>
                    <a:pt x="113" y="54"/>
                    <a:pt x="113" y="54"/>
                    <a:pt x="113" y="54"/>
                  </a:cubicBezTo>
                  <a:cubicBezTo>
                    <a:pt x="117" y="57"/>
                    <a:pt x="120" y="66"/>
                    <a:pt x="125" y="66"/>
                  </a:cubicBezTo>
                  <a:cubicBezTo>
                    <a:pt x="126" y="66"/>
                    <a:pt x="128" y="65"/>
                    <a:pt x="129" y="64"/>
                  </a:cubicBezTo>
                  <a:cubicBezTo>
                    <a:pt x="129" y="63"/>
                    <a:pt x="129" y="62"/>
                    <a:pt x="129" y="61"/>
                  </a:cubicBezTo>
                  <a:cubicBezTo>
                    <a:pt x="129" y="61"/>
                    <a:pt x="129" y="61"/>
                    <a:pt x="129" y="61"/>
                  </a:cubicBezTo>
                  <a:cubicBezTo>
                    <a:pt x="127" y="61"/>
                    <a:pt x="127" y="59"/>
                    <a:pt x="125" y="59"/>
                  </a:cubicBezTo>
                  <a:cubicBezTo>
                    <a:pt x="124" y="61"/>
                    <a:pt x="127" y="60"/>
                    <a:pt x="127" y="62"/>
                  </a:cubicBezTo>
                  <a:cubicBezTo>
                    <a:pt x="126" y="63"/>
                    <a:pt x="126" y="63"/>
                    <a:pt x="124" y="63"/>
                  </a:cubicBezTo>
                  <a:cubicBezTo>
                    <a:pt x="124" y="63"/>
                    <a:pt x="124" y="63"/>
                    <a:pt x="124" y="63"/>
                  </a:cubicBezTo>
                  <a:cubicBezTo>
                    <a:pt x="122" y="61"/>
                    <a:pt x="118" y="59"/>
                    <a:pt x="119" y="55"/>
                  </a:cubicBezTo>
                  <a:cubicBezTo>
                    <a:pt x="119" y="55"/>
                    <a:pt x="119" y="55"/>
                    <a:pt x="119" y="55"/>
                  </a:cubicBezTo>
                  <a:cubicBezTo>
                    <a:pt x="117" y="55"/>
                    <a:pt x="115" y="52"/>
                    <a:pt x="112" y="51"/>
                  </a:cubicBezTo>
                  <a:moveTo>
                    <a:pt x="104" y="52"/>
                  </a:moveTo>
                  <a:cubicBezTo>
                    <a:pt x="104" y="52"/>
                    <a:pt x="104" y="52"/>
                    <a:pt x="104" y="53"/>
                  </a:cubicBezTo>
                  <a:cubicBezTo>
                    <a:pt x="104" y="53"/>
                    <a:pt x="104" y="53"/>
                    <a:pt x="104" y="53"/>
                  </a:cubicBezTo>
                  <a:cubicBezTo>
                    <a:pt x="105" y="53"/>
                    <a:pt x="105" y="53"/>
                    <a:pt x="105" y="53"/>
                  </a:cubicBezTo>
                  <a:cubicBezTo>
                    <a:pt x="105" y="53"/>
                    <a:pt x="104" y="52"/>
                    <a:pt x="104" y="52"/>
                  </a:cubicBezTo>
                  <a:moveTo>
                    <a:pt x="174" y="53"/>
                  </a:moveTo>
                  <a:cubicBezTo>
                    <a:pt x="174" y="53"/>
                    <a:pt x="174" y="53"/>
                    <a:pt x="174" y="53"/>
                  </a:cubicBezTo>
                  <a:cubicBezTo>
                    <a:pt x="174" y="53"/>
                    <a:pt x="174" y="54"/>
                    <a:pt x="174" y="54"/>
                  </a:cubicBezTo>
                  <a:cubicBezTo>
                    <a:pt x="175" y="54"/>
                    <a:pt x="175" y="54"/>
                    <a:pt x="175" y="54"/>
                  </a:cubicBezTo>
                  <a:cubicBezTo>
                    <a:pt x="175" y="54"/>
                    <a:pt x="175" y="54"/>
                    <a:pt x="175" y="53"/>
                  </a:cubicBezTo>
                  <a:cubicBezTo>
                    <a:pt x="175" y="53"/>
                    <a:pt x="175" y="53"/>
                    <a:pt x="174" y="53"/>
                  </a:cubicBezTo>
                  <a:moveTo>
                    <a:pt x="103" y="54"/>
                  </a:moveTo>
                  <a:cubicBezTo>
                    <a:pt x="103" y="54"/>
                    <a:pt x="103" y="54"/>
                    <a:pt x="102" y="54"/>
                  </a:cubicBezTo>
                  <a:cubicBezTo>
                    <a:pt x="102" y="54"/>
                    <a:pt x="102" y="54"/>
                    <a:pt x="102" y="54"/>
                  </a:cubicBezTo>
                  <a:cubicBezTo>
                    <a:pt x="102" y="54"/>
                    <a:pt x="102" y="54"/>
                    <a:pt x="102" y="54"/>
                  </a:cubicBezTo>
                  <a:cubicBezTo>
                    <a:pt x="102" y="55"/>
                    <a:pt x="101" y="57"/>
                    <a:pt x="102" y="58"/>
                  </a:cubicBezTo>
                  <a:cubicBezTo>
                    <a:pt x="103" y="58"/>
                    <a:pt x="104" y="58"/>
                    <a:pt x="105" y="58"/>
                  </a:cubicBezTo>
                  <a:cubicBezTo>
                    <a:pt x="104" y="56"/>
                    <a:pt x="105" y="56"/>
                    <a:pt x="105" y="54"/>
                  </a:cubicBezTo>
                  <a:cubicBezTo>
                    <a:pt x="105" y="54"/>
                    <a:pt x="104" y="54"/>
                    <a:pt x="103" y="54"/>
                  </a:cubicBezTo>
                  <a:moveTo>
                    <a:pt x="40" y="62"/>
                  </a:moveTo>
                  <a:cubicBezTo>
                    <a:pt x="35" y="62"/>
                    <a:pt x="31" y="67"/>
                    <a:pt x="30" y="72"/>
                  </a:cubicBezTo>
                  <a:cubicBezTo>
                    <a:pt x="29" y="77"/>
                    <a:pt x="31" y="82"/>
                    <a:pt x="37" y="82"/>
                  </a:cubicBezTo>
                  <a:cubicBezTo>
                    <a:pt x="37" y="82"/>
                    <a:pt x="38" y="82"/>
                    <a:pt x="38" y="82"/>
                  </a:cubicBezTo>
                  <a:cubicBezTo>
                    <a:pt x="39" y="74"/>
                    <a:pt x="44" y="70"/>
                    <a:pt x="40" y="62"/>
                  </a:cubicBezTo>
                  <a:cubicBezTo>
                    <a:pt x="40" y="62"/>
                    <a:pt x="40" y="62"/>
                    <a:pt x="40" y="62"/>
                  </a:cubicBezTo>
                  <a:moveTo>
                    <a:pt x="144" y="62"/>
                  </a:moveTo>
                  <a:cubicBezTo>
                    <a:pt x="144" y="62"/>
                    <a:pt x="143" y="63"/>
                    <a:pt x="143" y="63"/>
                  </a:cubicBezTo>
                  <a:cubicBezTo>
                    <a:pt x="143" y="63"/>
                    <a:pt x="143" y="63"/>
                    <a:pt x="143" y="63"/>
                  </a:cubicBezTo>
                  <a:cubicBezTo>
                    <a:pt x="143" y="64"/>
                    <a:pt x="143" y="64"/>
                    <a:pt x="143" y="64"/>
                  </a:cubicBezTo>
                  <a:cubicBezTo>
                    <a:pt x="144" y="64"/>
                    <a:pt x="144" y="64"/>
                    <a:pt x="144" y="64"/>
                  </a:cubicBezTo>
                  <a:cubicBezTo>
                    <a:pt x="145" y="63"/>
                    <a:pt x="145" y="62"/>
                    <a:pt x="144" y="62"/>
                  </a:cubicBezTo>
                  <a:moveTo>
                    <a:pt x="131" y="64"/>
                  </a:moveTo>
                  <a:cubicBezTo>
                    <a:pt x="130" y="64"/>
                    <a:pt x="130" y="64"/>
                    <a:pt x="130" y="64"/>
                  </a:cubicBezTo>
                  <a:cubicBezTo>
                    <a:pt x="130" y="65"/>
                    <a:pt x="130" y="65"/>
                    <a:pt x="131" y="65"/>
                  </a:cubicBezTo>
                  <a:cubicBezTo>
                    <a:pt x="131" y="65"/>
                    <a:pt x="131" y="64"/>
                    <a:pt x="131" y="64"/>
                  </a:cubicBezTo>
                  <a:cubicBezTo>
                    <a:pt x="131" y="64"/>
                    <a:pt x="131" y="64"/>
                    <a:pt x="131" y="64"/>
                  </a:cubicBezTo>
                  <a:moveTo>
                    <a:pt x="137" y="69"/>
                  </a:moveTo>
                  <a:cubicBezTo>
                    <a:pt x="137" y="69"/>
                    <a:pt x="137" y="69"/>
                    <a:pt x="136" y="69"/>
                  </a:cubicBezTo>
                  <a:cubicBezTo>
                    <a:pt x="137" y="70"/>
                    <a:pt x="137" y="70"/>
                    <a:pt x="137" y="70"/>
                  </a:cubicBezTo>
                  <a:cubicBezTo>
                    <a:pt x="137" y="70"/>
                    <a:pt x="137" y="70"/>
                    <a:pt x="137" y="69"/>
                  </a:cubicBezTo>
                  <a:cubicBezTo>
                    <a:pt x="137" y="69"/>
                    <a:pt x="137" y="69"/>
                    <a:pt x="137" y="69"/>
                  </a:cubicBezTo>
                  <a:moveTo>
                    <a:pt x="42" y="71"/>
                  </a:moveTo>
                  <a:cubicBezTo>
                    <a:pt x="41" y="71"/>
                    <a:pt x="41" y="72"/>
                    <a:pt x="41" y="73"/>
                  </a:cubicBezTo>
                  <a:cubicBezTo>
                    <a:pt x="41" y="73"/>
                    <a:pt x="41" y="73"/>
                    <a:pt x="41" y="73"/>
                  </a:cubicBezTo>
                  <a:cubicBezTo>
                    <a:pt x="42" y="73"/>
                    <a:pt x="43" y="73"/>
                    <a:pt x="42" y="71"/>
                  </a:cubicBezTo>
                  <a:cubicBezTo>
                    <a:pt x="42" y="71"/>
                    <a:pt x="42" y="71"/>
                    <a:pt x="42" y="71"/>
                  </a:cubicBezTo>
                  <a:moveTo>
                    <a:pt x="66" y="71"/>
                  </a:moveTo>
                  <a:cubicBezTo>
                    <a:pt x="66" y="72"/>
                    <a:pt x="66" y="73"/>
                    <a:pt x="66" y="74"/>
                  </a:cubicBezTo>
                  <a:cubicBezTo>
                    <a:pt x="65" y="74"/>
                    <a:pt x="64" y="74"/>
                    <a:pt x="63" y="74"/>
                  </a:cubicBezTo>
                  <a:cubicBezTo>
                    <a:pt x="63" y="77"/>
                    <a:pt x="62" y="78"/>
                    <a:pt x="62" y="81"/>
                  </a:cubicBezTo>
                  <a:cubicBezTo>
                    <a:pt x="65" y="81"/>
                    <a:pt x="65" y="78"/>
                    <a:pt x="66" y="75"/>
                  </a:cubicBezTo>
                  <a:cubicBezTo>
                    <a:pt x="67" y="76"/>
                    <a:pt x="68" y="75"/>
                    <a:pt x="68" y="76"/>
                  </a:cubicBezTo>
                  <a:cubicBezTo>
                    <a:pt x="69" y="79"/>
                    <a:pt x="69" y="82"/>
                    <a:pt x="67" y="83"/>
                  </a:cubicBezTo>
                  <a:cubicBezTo>
                    <a:pt x="67" y="83"/>
                    <a:pt x="66" y="83"/>
                    <a:pt x="66" y="83"/>
                  </a:cubicBezTo>
                  <a:cubicBezTo>
                    <a:pt x="66" y="83"/>
                    <a:pt x="66" y="83"/>
                    <a:pt x="66" y="83"/>
                  </a:cubicBezTo>
                  <a:cubicBezTo>
                    <a:pt x="65" y="83"/>
                    <a:pt x="65" y="83"/>
                    <a:pt x="65" y="83"/>
                  </a:cubicBezTo>
                  <a:cubicBezTo>
                    <a:pt x="65" y="83"/>
                    <a:pt x="64" y="83"/>
                    <a:pt x="64" y="83"/>
                  </a:cubicBezTo>
                  <a:cubicBezTo>
                    <a:pt x="65" y="87"/>
                    <a:pt x="62" y="87"/>
                    <a:pt x="59" y="87"/>
                  </a:cubicBezTo>
                  <a:cubicBezTo>
                    <a:pt x="59" y="90"/>
                    <a:pt x="63" y="92"/>
                    <a:pt x="65" y="92"/>
                  </a:cubicBezTo>
                  <a:cubicBezTo>
                    <a:pt x="67" y="92"/>
                    <a:pt x="68" y="91"/>
                    <a:pt x="69" y="90"/>
                  </a:cubicBezTo>
                  <a:cubicBezTo>
                    <a:pt x="68" y="89"/>
                    <a:pt x="65" y="89"/>
                    <a:pt x="63" y="88"/>
                  </a:cubicBezTo>
                  <a:cubicBezTo>
                    <a:pt x="70" y="88"/>
                    <a:pt x="75" y="74"/>
                    <a:pt x="66" y="71"/>
                  </a:cubicBezTo>
                  <a:moveTo>
                    <a:pt x="59" y="71"/>
                  </a:moveTo>
                  <a:cubicBezTo>
                    <a:pt x="59" y="73"/>
                    <a:pt x="58" y="74"/>
                    <a:pt x="57" y="74"/>
                  </a:cubicBezTo>
                  <a:cubicBezTo>
                    <a:pt x="56" y="74"/>
                    <a:pt x="57" y="72"/>
                    <a:pt x="55" y="72"/>
                  </a:cubicBezTo>
                  <a:cubicBezTo>
                    <a:pt x="55" y="72"/>
                    <a:pt x="55" y="72"/>
                    <a:pt x="55" y="72"/>
                  </a:cubicBezTo>
                  <a:cubicBezTo>
                    <a:pt x="55" y="75"/>
                    <a:pt x="55" y="76"/>
                    <a:pt x="56" y="78"/>
                  </a:cubicBezTo>
                  <a:cubicBezTo>
                    <a:pt x="56" y="78"/>
                    <a:pt x="57" y="78"/>
                    <a:pt x="57" y="78"/>
                  </a:cubicBezTo>
                  <a:cubicBezTo>
                    <a:pt x="58" y="78"/>
                    <a:pt x="59" y="78"/>
                    <a:pt x="59" y="79"/>
                  </a:cubicBezTo>
                  <a:cubicBezTo>
                    <a:pt x="56" y="81"/>
                    <a:pt x="57" y="86"/>
                    <a:pt x="54" y="88"/>
                  </a:cubicBezTo>
                  <a:cubicBezTo>
                    <a:pt x="54" y="88"/>
                    <a:pt x="54" y="88"/>
                    <a:pt x="54" y="88"/>
                  </a:cubicBezTo>
                  <a:cubicBezTo>
                    <a:pt x="55" y="88"/>
                    <a:pt x="55" y="88"/>
                    <a:pt x="55" y="88"/>
                  </a:cubicBezTo>
                  <a:cubicBezTo>
                    <a:pt x="55" y="89"/>
                    <a:pt x="55" y="89"/>
                    <a:pt x="56" y="89"/>
                  </a:cubicBezTo>
                  <a:cubicBezTo>
                    <a:pt x="56" y="89"/>
                    <a:pt x="56" y="89"/>
                    <a:pt x="56" y="89"/>
                  </a:cubicBezTo>
                  <a:cubicBezTo>
                    <a:pt x="58" y="85"/>
                    <a:pt x="65" y="75"/>
                    <a:pt x="59" y="71"/>
                  </a:cubicBezTo>
                  <a:moveTo>
                    <a:pt x="41" y="74"/>
                  </a:moveTo>
                  <a:cubicBezTo>
                    <a:pt x="41" y="75"/>
                    <a:pt x="41" y="76"/>
                    <a:pt x="41" y="78"/>
                  </a:cubicBezTo>
                  <a:cubicBezTo>
                    <a:pt x="43" y="78"/>
                    <a:pt x="45" y="79"/>
                    <a:pt x="46" y="79"/>
                  </a:cubicBezTo>
                  <a:cubicBezTo>
                    <a:pt x="47" y="79"/>
                    <a:pt x="47" y="79"/>
                    <a:pt x="48" y="79"/>
                  </a:cubicBezTo>
                  <a:cubicBezTo>
                    <a:pt x="48" y="77"/>
                    <a:pt x="46" y="77"/>
                    <a:pt x="47" y="75"/>
                  </a:cubicBezTo>
                  <a:cubicBezTo>
                    <a:pt x="46" y="75"/>
                    <a:pt x="46" y="75"/>
                    <a:pt x="45" y="75"/>
                  </a:cubicBezTo>
                  <a:cubicBezTo>
                    <a:pt x="44" y="75"/>
                    <a:pt x="42" y="75"/>
                    <a:pt x="41" y="74"/>
                  </a:cubicBezTo>
                  <a:moveTo>
                    <a:pt x="83" y="75"/>
                  </a:moveTo>
                  <a:cubicBezTo>
                    <a:pt x="82" y="75"/>
                    <a:pt x="81" y="75"/>
                    <a:pt x="81" y="75"/>
                  </a:cubicBezTo>
                  <a:cubicBezTo>
                    <a:pt x="81" y="78"/>
                    <a:pt x="80" y="80"/>
                    <a:pt x="79" y="80"/>
                  </a:cubicBezTo>
                  <a:cubicBezTo>
                    <a:pt x="78" y="80"/>
                    <a:pt x="78" y="80"/>
                    <a:pt x="78" y="79"/>
                  </a:cubicBezTo>
                  <a:cubicBezTo>
                    <a:pt x="78" y="82"/>
                    <a:pt x="76" y="82"/>
                    <a:pt x="76" y="84"/>
                  </a:cubicBezTo>
                  <a:cubicBezTo>
                    <a:pt x="76" y="84"/>
                    <a:pt x="78" y="84"/>
                    <a:pt x="77" y="85"/>
                  </a:cubicBezTo>
                  <a:cubicBezTo>
                    <a:pt x="77" y="85"/>
                    <a:pt x="76" y="85"/>
                    <a:pt x="76" y="85"/>
                  </a:cubicBezTo>
                  <a:cubicBezTo>
                    <a:pt x="79" y="88"/>
                    <a:pt x="75" y="91"/>
                    <a:pt x="78" y="94"/>
                  </a:cubicBezTo>
                  <a:cubicBezTo>
                    <a:pt x="78" y="94"/>
                    <a:pt x="79" y="94"/>
                    <a:pt x="79" y="94"/>
                  </a:cubicBezTo>
                  <a:cubicBezTo>
                    <a:pt x="87" y="94"/>
                    <a:pt x="87" y="87"/>
                    <a:pt x="87" y="79"/>
                  </a:cubicBezTo>
                  <a:cubicBezTo>
                    <a:pt x="86" y="78"/>
                    <a:pt x="83" y="78"/>
                    <a:pt x="83" y="75"/>
                  </a:cubicBezTo>
                  <a:moveTo>
                    <a:pt x="53" y="77"/>
                  </a:moveTo>
                  <a:cubicBezTo>
                    <a:pt x="52" y="77"/>
                    <a:pt x="51" y="78"/>
                    <a:pt x="51" y="78"/>
                  </a:cubicBezTo>
                  <a:cubicBezTo>
                    <a:pt x="52" y="79"/>
                    <a:pt x="52" y="81"/>
                    <a:pt x="54" y="81"/>
                  </a:cubicBezTo>
                  <a:cubicBezTo>
                    <a:pt x="54" y="80"/>
                    <a:pt x="55" y="80"/>
                    <a:pt x="55" y="80"/>
                  </a:cubicBezTo>
                  <a:cubicBezTo>
                    <a:pt x="55" y="80"/>
                    <a:pt x="56" y="80"/>
                    <a:pt x="56" y="80"/>
                  </a:cubicBezTo>
                  <a:cubicBezTo>
                    <a:pt x="56" y="79"/>
                    <a:pt x="54" y="77"/>
                    <a:pt x="53" y="77"/>
                  </a:cubicBezTo>
                  <a:moveTo>
                    <a:pt x="92" y="80"/>
                  </a:moveTo>
                  <a:cubicBezTo>
                    <a:pt x="92" y="80"/>
                    <a:pt x="91" y="80"/>
                    <a:pt x="91" y="81"/>
                  </a:cubicBezTo>
                  <a:cubicBezTo>
                    <a:pt x="91" y="81"/>
                    <a:pt x="91" y="82"/>
                    <a:pt x="91" y="83"/>
                  </a:cubicBezTo>
                  <a:cubicBezTo>
                    <a:pt x="92" y="83"/>
                    <a:pt x="94" y="83"/>
                    <a:pt x="94" y="84"/>
                  </a:cubicBezTo>
                  <a:cubicBezTo>
                    <a:pt x="92" y="87"/>
                    <a:pt x="90" y="93"/>
                    <a:pt x="87" y="94"/>
                  </a:cubicBezTo>
                  <a:cubicBezTo>
                    <a:pt x="88" y="94"/>
                    <a:pt x="88" y="96"/>
                    <a:pt x="88" y="97"/>
                  </a:cubicBezTo>
                  <a:cubicBezTo>
                    <a:pt x="89" y="97"/>
                    <a:pt x="90" y="97"/>
                    <a:pt x="90" y="97"/>
                  </a:cubicBezTo>
                  <a:cubicBezTo>
                    <a:pt x="91" y="95"/>
                    <a:pt x="92" y="93"/>
                    <a:pt x="91" y="90"/>
                  </a:cubicBezTo>
                  <a:cubicBezTo>
                    <a:pt x="95" y="89"/>
                    <a:pt x="97" y="86"/>
                    <a:pt x="98" y="82"/>
                  </a:cubicBezTo>
                  <a:cubicBezTo>
                    <a:pt x="96" y="82"/>
                    <a:pt x="94" y="80"/>
                    <a:pt x="92" y="80"/>
                  </a:cubicBezTo>
                  <a:moveTo>
                    <a:pt x="6" y="80"/>
                  </a:moveTo>
                  <a:cubicBezTo>
                    <a:pt x="6" y="80"/>
                    <a:pt x="6" y="80"/>
                    <a:pt x="6" y="81"/>
                  </a:cubicBezTo>
                  <a:cubicBezTo>
                    <a:pt x="6" y="81"/>
                    <a:pt x="6" y="82"/>
                    <a:pt x="6" y="83"/>
                  </a:cubicBezTo>
                  <a:cubicBezTo>
                    <a:pt x="6" y="83"/>
                    <a:pt x="6" y="83"/>
                    <a:pt x="6" y="83"/>
                  </a:cubicBezTo>
                  <a:cubicBezTo>
                    <a:pt x="6" y="83"/>
                    <a:pt x="7" y="82"/>
                    <a:pt x="7" y="82"/>
                  </a:cubicBezTo>
                  <a:cubicBezTo>
                    <a:pt x="7" y="81"/>
                    <a:pt x="7" y="80"/>
                    <a:pt x="6" y="80"/>
                  </a:cubicBezTo>
                  <a:moveTo>
                    <a:pt x="112" y="83"/>
                  </a:moveTo>
                  <a:cubicBezTo>
                    <a:pt x="111" y="85"/>
                    <a:pt x="110" y="86"/>
                    <a:pt x="108" y="86"/>
                  </a:cubicBezTo>
                  <a:cubicBezTo>
                    <a:pt x="108" y="86"/>
                    <a:pt x="108" y="86"/>
                    <a:pt x="108" y="86"/>
                  </a:cubicBezTo>
                  <a:cubicBezTo>
                    <a:pt x="108" y="88"/>
                    <a:pt x="109" y="88"/>
                    <a:pt x="110" y="89"/>
                  </a:cubicBezTo>
                  <a:cubicBezTo>
                    <a:pt x="111" y="88"/>
                    <a:pt x="111" y="86"/>
                    <a:pt x="112" y="86"/>
                  </a:cubicBezTo>
                  <a:cubicBezTo>
                    <a:pt x="114" y="87"/>
                    <a:pt x="114" y="88"/>
                    <a:pt x="114" y="90"/>
                  </a:cubicBezTo>
                  <a:cubicBezTo>
                    <a:pt x="112" y="91"/>
                    <a:pt x="111" y="93"/>
                    <a:pt x="109" y="94"/>
                  </a:cubicBezTo>
                  <a:cubicBezTo>
                    <a:pt x="110" y="94"/>
                    <a:pt x="110" y="94"/>
                    <a:pt x="110" y="94"/>
                  </a:cubicBezTo>
                  <a:cubicBezTo>
                    <a:pt x="112" y="94"/>
                    <a:pt x="113" y="96"/>
                    <a:pt x="113" y="97"/>
                  </a:cubicBezTo>
                  <a:cubicBezTo>
                    <a:pt x="112" y="99"/>
                    <a:pt x="111" y="100"/>
                    <a:pt x="109" y="100"/>
                  </a:cubicBezTo>
                  <a:cubicBezTo>
                    <a:pt x="108" y="99"/>
                    <a:pt x="110" y="98"/>
                    <a:pt x="109" y="96"/>
                  </a:cubicBezTo>
                  <a:cubicBezTo>
                    <a:pt x="109" y="96"/>
                    <a:pt x="109" y="96"/>
                    <a:pt x="109" y="96"/>
                  </a:cubicBezTo>
                  <a:cubicBezTo>
                    <a:pt x="108" y="96"/>
                    <a:pt x="108" y="96"/>
                    <a:pt x="108" y="96"/>
                  </a:cubicBezTo>
                  <a:cubicBezTo>
                    <a:pt x="108" y="96"/>
                    <a:pt x="107" y="96"/>
                    <a:pt x="107" y="96"/>
                  </a:cubicBezTo>
                  <a:cubicBezTo>
                    <a:pt x="107" y="96"/>
                    <a:pt x="107" y="96"/>
                    <a:pt x="107" y="96"/>
                  </a:cubicBezTo>
                  <a:cubicBezTo>
                    <a:pt x="105" y="99"/>
                    <a:pt x="108" y="102"/>
                    <a:pt x="111" y="102"/>
                  </a:cubicBezTo>
                  <a:cubicBezTo>
                    <a:pt x="112" y="102"/>
                    <a:pt x="113" y="101"/>
                    <a:pt x="114" y="101"/>
                  </a:cubicBezTo>
                  <a:cubicBezTo>
                    <a:pt x="114" y="94"/>
                    <a:pt x="121" y="85"/>
                    <a:pt x="112" y="83"/>
                  </a:cubicBezTo>
                  <a:moveTo>
                    <a:pt x="73" y="84"/>
                  </a:moveTo>
                  <a:cubicBezTo>
                    <a:pt x="72" y="84"/>
                    <a:pt x="71" y="84"/>
                    <a:pt x="71" y="85"/>
                  </a:cubicBezTo>
                  <a:cubicBezTo>
                    <a:pt x="71" y="85"/>
                    <a:pt x="72" y="85"/>
                    <a:pt x="73" y="85"/>
                  </a:cubicBezTo>
                  <a:cubicBezTo>
                    <a:pt x="74" y="85"/>
                    <a:pt x="75" y="85"/>
                    <a:pt x="75" y="84"/>
                  </a:cubicBezTo>
                  <a:cubicBezTo>
                    <a:pt x="74" y="84"/>
                    <a:pt x="73" y="84"/>
                    <a:pt x="73" y="84"/>
                  </a:cubicBezTo>
                  <a:moveTo>
                    <a:pt x="137" y="85"/>
                  </a:moveTo>
                  <a:cubicBezTo>
                    <a:pt x="137" y="85"/>
                    <a:pt x="137" y="85"/>
                    <a:pt x="136" y="86"/>
                  </a:cubicBezTo>
                  <a:cubicBezTo>
                    <a:pt x="137" y="86"/>
                    <a:pt x="137" y="86"/>
                    <a:pt x="137" y="86"/>
                  </a:cubicBezTo>
                  <a:cubicBezTo>
                    <a:pt x="137" y="86"/>
                    <a:pt x="137" y="86"/>
                    <a:pt x="137" y="86"/>
                  </a:cubicBezTo>
                  <a:cubicBezTo>
                    <a:pt x="137" y="85"/>
                    <a:pt x="137" y="85"/>
                    <a:pt x="137" y="85"/>
                  </a:cubicBezTo>
                  <a:moveTo>
                    <a:pt x="104" y="87"/>
                  </a:moveTo>
                  <a:cubicBezTo>
                    <a:pt x="104" y="87"/>
                    <a:pt x="104" y="87"/>
                    <a:pt x="104" y="87"/>
                  </a:cubicBezTo>
                  <a:cubicBezTo>
                    <a:pt x="104" y="88"/>
                    <a:pt x="103" y="88"/>
                    <a:pt x="103" y="88"/>
                  </a:cubicBezTo>
                  <a:cubicBezTo>
                    <a:pt x="103" y="88"/>
                    <a:pt x="102" y="88"/>
                    <a:pt x="102" y="88"/>
                  </a:cubicBezTo>
                  <a:cubicBezTo>
                    <a:pt x="101" y="87"/>
                    <a:pt x="101" y="87"/>
                    <a:pt x="101" y="87"/>
                  </a:cubicBezTo>
                  <a:cubicBezTo>
                    <a:pt x="100" y="87"/>
                    <a:pt x="100" y="87"/>
                    <a:pt x="100" y="88"/>
                  </a:cubicBezTo>
                  <a:cubicBezTo>
                    <a:pt x="100" y="90"/>
                    <a:pt x="104" y="89"/>
                    <a:pt x="106" y="90"/>
                  </a:cubicBezTo>
                  <a:cubicBezTo>
                    <a:pt x="105" y="89"/>
                    <a:pt x="106" y="87"/>
                    <a:pt x="104" y="87"/>
                  </a:cubicBezTo>
                  <a:moveTo>
                    <a:pt x="123" y="88"/>
                  </a:moveTo>
                  <a:cubicBezTo>
                    <a:pt x="123" y="88"/>
                    <a:pt x="123" y="88"/>
                    <a:pt x="123" y="88"/>
                  </a:cubicBezTo>
                  <a:cubicBezTo>
                    <a:pt x="122" y="89"/>
                    <a:pt x="120" y="90"/>
                    <a:pt x="121" y="93"/>
                  </a:cubicBezTo>
                  <a:cubicBezTo>
                    <a:pt x="121" y="94"/>
                    <a:pt x="121" y="94"/>
                    <a:pt x="121" y="94"/>
                  </a:cubicBezTo>
                  <a:cubicBezTo>
                    <a:pt x="121" y="94"/>
                    <a:pt x="122" y="94"/>
                    <a:pt x="122" y="93"/>
                  </a:cubicBezTo>
                  <a:cubicBezTo>
                    <a:pt x="122" y="93"/>
                    <a:pt x="122" y="93"/>
                    <a:pt x="122" y="93"/>
                  </a:cubicBezTo>
                  <a:cubicBezTo>
                    <a:pt x="122" y="93"/>
                    <a:pt x="123" y="93"/>
                    <a:pt x="123" y="93"/>
                  </a:cubicBezTo>
                  <a:cubicBezTo>
                    <a:pt x="123" y="94"/>
                    <a:pt x="123" y="96"/>
                    <a:pt x="123" y="97"/>
                  </a:cubicBezTo>
                  <a:cubicBezTo>
                    <a:pt x="123" y="97"/>
                    <a:pt x="122" y="97"/>
                    <a:pt x="122" y="97"/>
                  </a:cubicBezTo>
                  <a:cubicBezTo>
                    <a:pt x="122" y="97"/>
                    <a:pt x="122" y="97"/>
                    <a:pt x="122" y="97"/>
                  </a:cubicBezTo>
                  <a:cubicBezTo>
                    <a:pt x="121" y="97"/>
                    <a:pt x="121" y="96"/>
                    <a:pt x="121" y="96"/>
                  </a:cubicBezTo>
                  <a:cubicBezTo>
                    <a:pt x="121" y="96"/>
                    <a:pt x="121" y="97"/>
                    <a:pt x="121" y="97"/>
                  </a:cubicBezTo>
                  <a:cubicBezTo>
                    <a:pt x="122" y="99"/>
                    <a:pt x="123" y="100"/>
                    <a:pt x="123" y="101"/>
                  </a:cubicBezTo>
                  <a:cubicBezTo>
                    <a:pt x="127" y="99"/>
                    <a:pt x="125" y="92"/>
                    <a:pt x="126" y="89"/>
                  </a:cubicBezTo>
                  <a:cubicBezTo>
                    <a:pt x="125" y="89"/>
                    <a:pt x="125" y="88"/>
                    <a:pt x="123" y="88"/>
                  </a:cubicBezTo>
                  <a:moveTo>
                    <a:pt x="134" y="90"/>
                  </a:moveTo>
                  <a:cubicBezTo>
                    <a:pt x="134" y="92"/>
                    <a:pt x="134" y="95"/>
                    <a:pt x="132" y="95"/>
                  </a:cubicBezTo>
                  <a:cubicBezTo>
                    <a:pt x="134" y="100"/>
                    <a:pt x="129" y="103"/>
                    <a:pt x="130" y="109"/>
                  </a:cubicBezTo>
                  <a:cubicBezTo>
                    <a:pt x="130" y="109"/>
                    <a:pt x="130" y="109"/>
                    <a:pt x="131" y="109"/>
                  </a:cubicBezTo>
                  <a:cubicBezTo>
                    <a:pt x="131" y="109"/>
                    <a:pt x="132" y="109"/>
                    <a:pt x="133" y="109"/>
                  </a:cubicBezTo>
                  <a:cubicBezTo>
                    <a:pt x="134" y="109"/>
                    <a:pt x="135" y="110"/>
                    <a:pt x="136" y="110"/>
                  </a:cubicBezTo>
                  <a:cubicBezTo>
                    <a:pt x="136" y="110"/>
                    <a:pt x="137" y="109"/>
                    <a:pt x="137" y="109"/>
                  </a:cubicBezTo>
                  <a:cubicBezTo>
                    <a:pt x="136" y="108"/>
                    <a:pt x="134" y="108"/>
                    <a:pt x="133" y="106"/>
                  </a:cubicBezTo>
                  <a:cubicBezTo>
                    <a:pt x="134" y="104"/>
                    <a:pt x="133" y="101"/>
                    <a:pt x="135" y="100"/>
                  </a:cubicBezTo>
                  <a:cubicBezTo>
                    <a:pt x="136" y="101"/>
                    <a:pt x="136" y="102"/>
                    <a:pt x="138" y="102"/>
                  </a:cubicBezTo>
                  <a:cubicBezTo>
                    <a:pt x="138" y="102"/>
                    <a:pt x="138" y="102"/>
                    <a:pt x="138" y="102"/>
                  </a:cubicBezTo>
                  <a:cubicBezTo>
                    <a:pt x="139" y="100"/>
                    <a:pt x="138" y="99"/>
                    <a:pt x="136" y="98"/>
                  </a:cubicBezTo>
                  <a:cubicBezTo>
                    <a:pt x="136" y="98"/>
                    <a:pt x="136" y="99"/>
                    <a:pt x="136" y="99"/>
                  </a:cubicBezTo>
                  <a:cubicBezTo>
                    <a:pt x="135" y="99"/>
                    <a:pt x="135" y="99"/>
                    <a:pt x="135" y="99"/>
                  </a:cubicBezTo>
                  <a:cubicBezTo>
                    <a:pt x="136" y="97"/>
                    <a:pt x="135" y="94"/>
                    <a:pt x="137" y="93"/>
                  </a:cubicBezTo>
                  <a:cubicBezTo>
                    <a:pt x="137" y="93"/>
                    <a:pt x="137" y="93"/>
                    <a:pt x="137" y="93"/>
                  </a:cubicBezTo>
                  <a:cubicBezTo>
                    <a:pt x="138" y="93"/>
                    <a:pt x="138" y="94"/>
                    <a:pt x="138" y="94"/>
                  </a:cubicBezTo>
                  <a:cubicBezTo>
                    <a:pt x="139" y="94"/>
                    <a:pt x="139" y="94"/>
                    <a:pt x="140" y="94"/>
                  </a:cubicBezTo>
                  <a:cubicBezTo>
                    <a:pt x="140" y="94"/>
                    <a:pt x="140" y="94"/>
                    <a:pt x="140" y="94"/>
                  </a:cubicBezTo>
                  <a:cubicBezTo>
                    <a:pt x="141" y="93"/>
                    <a:pt x="142" y="93"/>
                    <a:pt x="142" y="92"/>
                  </a:cubicBezTo>
                  <a:cubicBezTo>
                    <a:pt x="139" y="90"/>
                    <a:pt x="137" y="91"/>
                    <a:pt x="134" y="90"/>
                  </a:cubicBezTo>
                  <a:moveTo>
                    <a:pt x="99" y="91"/>
                  </a:moveTo>
                  <a:cubicBezTo>
                    <a:pt x="99" y="91"/>
                    <a:pt x="99" y="91"/>
                    <a:pt x="99" y="91"/>
                  </a:cubicBezTo>
                  <a:cubicBezTo>
                    <a:pt x="98" y="91"/>
                    <a:pt x="98" y="92"/>
                    <a:pt x="98" y="93"/>
                  </a:cubicBezTo>
                  <a:cubicBezTo>
                    <a:pt x="99" y="93"/>
                    <a:pt x="100" y="93"/>
                    <a:pt x="101" y="93"/>
                  </a:cubicBezTo>
                  <a:cubicBezTo>
                    <a:pt x="101" y="92"/>
                    <a:pt x="101" y="91"/>
                    <a:pt x="99" y="91"/>
                  </a:cubicBezTo>
                  <a:moveTo>
                    <a:pt x="102" y="92"/>
                  </a:moveTo>
                  <a:cubicBezTo>
                    <a:pt x="102" y="92"/>
                    <a:pt x="102" y="92"/>
                    <a:pt x="101" y="92"/>
                  </a:cubicBezTo>
                  <a:cubicBezTo>
                    <a:pt x="101" y="94"/>
                    <a:pt x="102" y="94"/>
                    <a:pt x="103" y="94"/>
                  </a:cubicBezTo>
                  <a:cubicBezTo>
                    <a:pt x="104" y="94"/>
                    <a:pt x="104" y="94"/>
                    <a:pt x="105" y="94"/>
                  </a:cubicBezTo>
                  <a:cubicBezTo>
                    <a:pt x="105" y="93"/>
                    <a:pt x="104" y="92"/>
                    <a:pt x="102" y="92"/>
                  </a:cubicBezTo>
                  <a:moveTo>
                    <a:pt x="146" y="93"/>
                  </a:moveTo>
                  <a:cubicBezTo>
                    <a:pt x="142" y="93"/>
                    <a:pt x="145" y="100"/>
                    <a:pt x="146" y="101"/>
                  </a:cubicBezTo>
                  <a:cubicBezTo>
                    <a:pt x="144" y="104"/>
                    <a:pt x="138" y="109"/>
                    <a:pt x="142" y="112"/>
                  </a:cubicBezTo>
                  <a:cubicBezTo>
                    <a:pt x="143" y="110"/>
                    <a:pt x="143" y="106"/>
                    <a:pt x="146" y="106"/>
                  </a:cubicBezTo>
                  <a:cubicBezTo>
                    <a:pt x="146" y="108"/>
                    <a:pt x="145" y="110"/>
                    <a:pt x="146" y="113"/>
                  </a:cubicBezTo>
                  <a:cubicBezTo>
                    <a:pt x="146" y="113"/>
                    <a:pt x="147" y="113"/>
                    <a:pt x="148" y="113"/>
                  </a:cubicBezTo>
                  <a:cubicBezTo>
                    <a:pt x="148" y="107"/>
                    <a:pt x="148" y="104"/>
                    <a:pt x="148" y="99"/>
                  </a:cubicBezTo>
                  <a:cubicBezTo>
                    <a:pt x="148" y="99"/>
                    <a:pt x="148" y="99"/>
                    <a:pt x="149" y="99"/>
                  </a:cubicBezTo>
                  <a:cubicBezTo>
                    <a:pt x="151" y="99"/>
                    <a:pt x="150" y="96"/>
                    <a:pt x="152" y="95"/>
                  </a:cubicBezTo>
                  <a:cubicBezTo>
                    <a:pt x="152" y="95"/>
                    <a:pt x="152" y="95"/>
                    <a:pt x="151" y="95"/>
                  </a:cubicBezTo>
                  <a:cubicBezTo>
                    <a:pt x="151" y="95"/>
                    <a:pt x="150" y="96"/>
                    <a:pt x="149" y="96"/>
                  </a:cubicBezTo>
                  <a:cubicBezTo>
                    <a:pt x="149" y="97"/>
                    <a:pt x="148" y="98"/>
                    <a:pt x="148" y="98"/>
                  </a:cubicBezTo>
                  <a:cubicBezTo>
                    <a:pt x="148" y="98"/>
                    <a:pt x="148" y="97"/>
                    <a:pt x="148" y="97"/>
                  </a:cubicBezTo>
                  <a:cubicBezTo>
                    <a:pt x="148" y="95"/>
                    <a:pt x="147" y="94"/>
                    <a:pt x="146" y="93"/>
                  </a:cubicBezTo>
                  <a:moveTo>
                    <a:pt x="120" y="96"/>
                  </a:moveTo>
                  <a:cubicBezTo>
                    <a:pt x="119" y="96"/>
                    <a:pt x="118" y="96"/>
                    <a:pt x="118" y="96"/>
                  </a:cubicBezTo>
                  <a:cubicBezTo>
                    <a:pt x="117" y="98"/>
                    <a:pt x="118" y="98"/>
                    <a:pt x="119" y="98"/>
                  </a:cubicBezTo>
                  <a:cubicBezTo>
                    <a:pt x="119" y="98"/>
                    <a:pt x="120" y="98"/>
                    <a:pt x="120" y="98"/>
                  </a:cubicBezTo>
                  <a:cubicBezTo>
                    <a:pt x="120" y="98"/>
                    <a:pt x="120" y="97"/>
                    <a:pt x="120" y="96"/>
                  </a:cubicBezTo>
                  <a:moveTo>
                    <a:pt x="157" y="96"/>
                  </a:moveTo>
                  <a:cubicBezTo>
                    <a:pt x="151" y="96"/>
                    <a:pt x="151" y="109"/>
                    <a:pt x="150" y="114"/>
                  </a:cubicBezTo>
                  <a:cubicBezTo>
                    <a:pt x="150" y="114"/>
                    <a:pt x="151" y="114"/>
                    <a:pt x="151" y="114"/>
                  </a:cubicBezTo>
                  <a:cubicBezTo>
                    <a:pt x="151" y="114"/>
                    <a:pt x="151" y="114"/>
                    <a:pt x="152" y="114"/>
                  </a:cubicBezTo>
                  <a:cubicBezTo>
                    <a:pt x="152" y="114"/>
                    <a:pt x="152" y="114"/>
                    <a:pt x="152" y="114"/>
                  </a:cubicBezTo>
                  <a:cubicBezTo>
                    <a:pt x="153" y="114"/>
                    <a:pt x="153" y="114"/>
                    <a:pt x="153" y="114"/>
                  </a:cubicBezTo>
                  <a:cubicBezTo>
                    <a:pt x="152" y="110"/>
                    <a:pt x="154" y="107"/>
                    <a:pt x="156" y="106"/>
                  </a:cubicBezTo>
                  <a:cubicBezTo>
                    <a:pt x="153" y="105"/>
                    <a:pt x="154" y="98"/>
                    <a:pt x="157" y="98"/>
                  </a:cubicBezTo>
                  <a:cubicBezTo>
                    <a:pt x="157" y="98"/>
                    <a:pt x="157" y="98"/>
                    <a:pt x="157" y="98"/>
                  </a:cubicBezTo>
                  <a:cubicBezTo>
                    <a:pt x="159" y="101"/>
                    <a:pt x="154" y="105"/>
                    <a:pt x="158" y="107"/>
                  </a:cubicBezTo>
                  <a:cubicBezTo>
                    <a:pt x="161" y="105"/>
                    <a:pt x="161" y="101"/>
                    <a:pt x="161" y="97"/>
                  </a:cubicBezTo>
                  <a:cubicBezTo>
                    <a:pt x="160" y="97"/>
                    <a:pt x="158" y="96"/>
                    <a:pt x="157" y="96"/>
                  </a:cubicBezTo>
                  <a:moveTo>
                    <a:pt x="118" y="102"/>
                  </a:moveTo>
                  <a:cubicBezTo>
                    <a:pt x="117" y="102"/>
                    <a:pt x="116" y="103"/>
                    <a:pt x="115" y="103"/>
                  </a:cubicBezTo>
                  <a:cubicBezTo>
                    <a:pt x="117" y="103"/>
                    <a:pt x="120" y="106"/>
                    <a:pt x="122" y="106"/>
                  </a:cubicBezTo>
                  <a:cubicBezTo>
                    <a:pt x="123" y="106"/>
                    <a:pt x="124" y="106"/>
                    <a:pt x="124" y="105"/>
                  </a:cubicBezTo>
                  <a:cubicBezTo>
                    <a:pt x="123" y="103"/>
                    <a:pt x="120" y="102"/>
                    <a:pt x="118" y="102"/>
                  </a:cubicBezTo>
                  <a:moveTo>
                    <a:pt x="41" y="109"/>
                  </a:moveTo>
                  <a:cubicBezTo>
                    <a:pt x="40" y="110"/>
                    <a:pt x="42" y="110"/>
                    <a:pt x="41" y="111"/>
                  </a:cubicBezTo>
                  <a:cubicBezTo>
                    <a:pt x="41" y="111"/>
                    <a:pt x="41" y="111"/>
                    <a:pt x="40" y="111"/>
                  </a:cubicBezTo>
                  <a:cubicBezTo>
                    <a:pt x="39" y="111"/>
                    <a:pt x="38" y="112"/>
                    <a:pt x="36" y="112"/>
                  </a:cubicBezTo>
                  <a:cubicBezTo>
                    <a:pt x="36" y="114"/>
                    <a:pt x="37" y="114"/>
                    <a:pt x="37" y="115"/>
                  </a:cubicBezTo>
                  <a:cubicBezTo>
                    <a:pt x="38" y="115"/>
                    <a:pt x="38" y="115"/>
                    <a:pt x="38" y="115"/>
                  </a:cubicBezTo>
                  <a:cubicBezTo>
                    <a:pt x="40" y="115"/>
                    <a:pt x="40" y="114"/>
                    <a:pt x="41" y="114"/>
                  </a:cubicBezTo>
                  <a:cubicBezTo>
                    <a:pt x="42" y="114"/>
                    <a:pt x="43" y="114"/>
                    <a:pt x="43" y="116"/>
                  </a:cubicBezTo>
                  <a:cubicBezTo>
                    <a:pt x="43" y="117"/>
                    <a:pt x="41" y="117"/>
                    <a:pt x="40" y="118"/>
                  </a:cubicBezTo>
                  <a:cubicBezTo>
                    <a:pt x="37" y="118"/>
                    <a:pt x="37" y="114"/>
                    <a:pt x="34" y="113"/>
                  </a:cubicBezTo>
                  <a:cubicBezTo>
                    <a:pt x="33" y="114"/>
                    <a:pt x="35" y="115"/>
                    <a:pt x="34" y="116"/>
                  </a:cubicBezTo>
                  <a:cubicBezTo>
                    <a:pt x="34" y="116"/>
                    <a:pt x="34" y="116"/>
                    <a:pt x="34" y="116"/>
                  </a:cubicBezTo>
                  <a:cubicBezTo>
                    <a:pt x="33" y="116"/>
                    <a:pt x="33" y="116"/>
                    <a:pt x="33" y="116"/>
                  </a:cubicBezTo>
                  <a:cubicBezTo>
                    <a:pt x="32" y="116"/>
                    <a:pt x="32" y="115"/>
                    <a:pt x="31" y="115"/>
                  </a:cubicBezTo>
                  <a:cubicBezTo>
                    <a:pt x="29" y="115"/>
                    <a:pt x="28" y="116"/>
                    <a:pt x="27" y="117"/>
                  </a:cubicBezTo>
                  <a:cubicBezTo>
                    <a:pt x="28" y="120"/>
                    <a:pt x="30" y="127"/>
                    <a:pt x="33" y="127"/>
                  </a:cubicBezTo>
                  <a:cubicBezTo>
                    <a:pt x="33" y="127"/>
                    <a:pt x="33" y="127"/>
                    <a:pt x="34" y="126"/>
                  </a:cubicBezTo>
                  <a:cubicBezTo>
                    <a:pt x="35" y="133"/>
                    <a:pt x="38" y="138"/>
                    <a:pt x="43" y="141"/>
                  </a:cubicBezTo>
                  <a:cubicBezTo>
                    <a:pt x="45" y="136"/>
                    <a:pt x="39" y="132"/>
                    <a:pt x="36" y="129"/>
                  </a:cubicBezTo>
                  <a:cubicBezTo>
                    <a:pt x="38" y="128"/>
                    <a:pt x="37" y="126"/>
                    <a:pt x="37" y="124"/>
                  </a:cubicBezTo>
                  <a:cubicBezTo>
                    <a:pt x="37" y="124"/>
                    <a:pt x="37" y="124"/>
                    <a:pt x="37" y="124"/>
                  </a:cubicBezTo>
                  <a:cubicBezTo>
                    <a:pt x="36" y="124"/>
                    <a:pt x="36" y="125"/>
                    <a:pt x="36" y="125"/>
                  </a:cubicBezTo>
                  <a:cubicBezTo>
                    <a:pt x="36" y="126"/>
                    <a:pt x="36" y="126"/>
                    <a:pt x="35" y="126"/>
                  </a:cubicBezTo>
                  <a:cubicBezTo>
                    <a:pt x="35" y="126"/>
                    <a:pt x="35" y="126"/>
                    <a:pt x="35" y="126"/>
                  </a:cubicBezTo>
                  <a:cubicBezTo>
                    <a:pt x="33" y="124"/>
                    <a:pt x="32" y="122"/>
                    <a:pt x="32" y="119"/>
                  </a:cubicBezTo>
                  <a:cubicBezTo>
                    <a:pt x="33" y="120"/>
                    <a:pt x="36" y="119"/>
                    <a:pt x="36" y="121"/>
                  </a:cubicBezTo>
                  <a:cubicBezTo>
                    <a:pt x="37" y="121"/>
                    <a:pt x="37" y="121"/>
                    <a:pt x="38" y="121"/>
                  </a:cubicBezTo>
                  <a:cubicBezTo>
                    <a:pt x="39" y="121"/>
                    <a:pt x="39" y="121"/>
                    <a:pt x="40" y="122"/>
                  </a:cubicBezTo>
                  <a:cubicBezTo>
                    <a:pt x="43" y="120"/>
                    <a:pt x="46" y="119"/>
                    <a:pt x="47" y="116"/>
                  </a:cubicBezTo>
                  <a:cubicBezTo>
                    <a:pt x="45" y="113"/>
                    <a:pt x="44" y="110"/>
                    <a:pt x="41" y="109"/>
                  </a:cubicBezTo>
                  <a:moveTo>
                    <a:pt x="156" y="114"/>
                  </a:moveTo>
                  <a:cubicBezTo>
                    <a:pt x="155" y="114"/>
                    <a:pt x="155" y="114"/>
                    <a:pt x="154" y="114"/>
                  </a:cubicBezTo>
                  <a:cubicBezTo>
                    <a:pt x="154" y="115"/>
                    <a:pt x="154" y="115"/>
                    <a:pt x="154" y="116"/>
                  </a:cubicBezTo>
                  <a:cubicBezTo>
                    <a:pt x="155" y="116"/>
                    <a:pt x="155" y="116"/>
                    <a:pt x="156" y="116"/>
                  </a:cubicBezTo>
                  <a:cubicBezTo>
                    <a:pt x="156" y="115"/>
                    <a:pt x="156" y="115"/>
                    <a:pt x="156" y="114"/>
                  </a:cubicBezTo>
                  <a:moveTo>
                    <a:pt x="94" y="115"/>
                  </a:moveTo>
                  <a:cubicBezTo>
                    <a:pt x="94" y="115"/>
                    <a:pt x="94" y="115"/>
                    <a:pt x="94" y="115"/>
                  </a:cubicBezTo>
                  <a:cubicBezTo>
                    <a:pt x="93" y="116"/>
                    <a:pt x="94" y="116"/>
                    <a:pt x="94" y="116"/>
                  </a:cubicBezTo>
                  <a:cubicBezTo>
                    <a:pt x="95" y="116"/>
                    <a:pt x="96" y="116"/>
                    <a:pt x="96" y="116"/>
                  </a:cubicBezTo>
                  <a:cubicBezTo>
                    <a:pt x="95" y="116"/>
                    <a:pt x="95" y="115"/>
                    <a:pt x="94" y="115"/>
                  </a:cubicBezTo>
                  <a:moveTo>
                    <a:pt x="93" y="118"/>
                  </a:moveTo>
                  <a:cubicBezTo>
                    <a:pt x="90" y="118"/>
                    <a:pt x="87" y="121"/>
                    <a:pt x="88" y="126"/>
                  </a:cubicBezTo>
                  <a:cubicBezTo>
                    <a:pt x="90" y="128"/>
                    <a:pt x="92" y="129"/>
                    <a:pt x="94" y="129"/>
                  </a:cubicBezTo>
                  <a:cubicBezTo>
                    <a:pt x="96" y="129"/>
                    <a:pt x="99" y="128"/>
                    <a:pt x="101" y="127"/>
                  </a:cubicBezTo>
                  <a:cubicBezTo>
                    <a:pt x="103" y="126"/>
                    <a:pt x="106" y="125"/>
                    <a:pt x="108" y="125"/>
                  </a:cubicBezTo>
                  <a:cubicBezTo>
                    <a:pt x="108" y="125"/>
                    <a:pt x="109" y="125"/>
                    <a:pt x="109" y="125"/>
                  </a:cubicBezTo>
                  <a:cubicBezTo>
                    <a:pt x="109" y="125"/>
                    <a:pt x="109" y="125"/>
                    <a:pt x="109" y="125"/>
                  </a:cubicBezTo>
                  <a:cubicBezTo>
                    <a:pt x="107" y="125"/>
                    <a:pt x="106" y="126"/>
                    <a:pt x="106" y="128"/>
                  </a:cubicBezTo>
                  <a:cubicBezTo>
                    <a:pt x="107" y="129"/>
                    <a:pt x="108" y="129"/>
                    <a:pt x="108" y="131"/>
                  </a:cubicBezTo>
                  <a:cubicBezTo>
                    <a:pt x="108" y="131"/>
                    <a:pt x="108" y="131"/>
                    <a:pt x="109" y="131"/>
                  </a:cubicBezTo>
                  <a:cubicBezTo>
                    <a:pt x="110" y="131"/>
                    <a:pt x="111" y="130"/>
                    <a:pt x="112" y="130"/>
                  </a:cubicBezTo>
                  <a:cubicBezTo>
                    <a:pt x="112" y="128"/>
                    <a:pt x="112" y="126"/>
                    <a:pt x="112" y="124"/>
                  </a:cubicBezTo>
                  <a:cubicBezTo>
                    <a:pt x="110" y="124"/>
                    <a:pt x="109" y="122"/>
                    <a:pt x="107" y="121"/>
                  </a:cubicBezTo>
                  <a:cubicBezTo>
                    <a:pt x="103" y="124"/>
                    <a:pt x="96" y="126"/>
                    <a:pt x="92" y="126"/>
                  </a:cubicBezTo>
                  <a:cubicBezTo>
                    <a:pt x="91" y="126"/>
                    <a:pt x="89" y="121"/>
                    <a:pt x="92" y="120"/>
                  </a:cubicBezTo>
                  <a:cubicBezTo>
                    <a:pt x="92" y="121"/>
                    <a:pt x="92" y="123"/>
                    <a:pt x="92" y="124"/>
                  </a:cubicBezTo>
                  <a:cubicBezTo>
                    <a:pt x="93" y="124"/>
                    <a:pt x="94" y="124"/>
                    <a:pt x="95" y="124"/>
                  </a:cubicBezTo>
                  <a:cubicBezTo>
                    <a:pt x="95" y="124"/>
                    <a:pt x="96" y="124"/>
                    <a:pt x="97" y="124"/>
                  </a:cubicBezTo>
                  <a:cubicBezTo>
                    <a:pt x="97" y="121"/>
                    <a:pt x="97" y="121"/>
                    <a:pt x="97" y="119"/>
                  </a:cubicBezTo>
                  <a:cubicBezTo>
                    <a:pt x="95" y="118"/>
                    <a:pt x="94" y="118"/>
                    <a:pt x="93" y="118"/>
                  </a:cubicBezTo>
                  <a:moveTo>
                    <a:pt x="85" y="118"/>
                  </a:moveTo>
                  <a:cubicBezTo>
                    <a:pt x="83" y="118"/>
                    <a:pt x="82" y="123"/>
                    <a:pt x="85" y="124"/>
                  </a:cubicBezTo>
                  <a:cubicBezTo>
                    <a:pt x="86" y="123"/>
                    <a:pt x="87" y="121"/>
                    <a:pt x="87" y="120"/>
                  </a:cubicBezTo>
                  <a:cubicBezTo>
                    <a:pt x="87" y="119"/>
                    <a:pt x="86" y="118"/>
                    <a:pt x="85" y="118"/>
                  </a:cubicBezTo>
                  <a:moveTo>
                    <a:pt x="49" y="122"/>
                  </a:moveTo>
                  <a:cubicBezTo>
                    <a:pt x="49" y="122"/>
                    <a:pt x="49" y="122"/>
                    <a:pt x="49" y="122"/>
                  </a:cubicBezTo>
                  <a:cubicBezTo>
                    <a:pt x="49" y="123"/>
                    <a:pt x="49" y="123"/>
                    <a:pt x="48" y="123"/>
                  </a:cubicBezTo>
                  <a:cubicBezTo>
                    <a:pt x="48" y="123"/>
                    <a:pt x="48" y="123"/>
                    <a:pt x="48" y="123"/>
                  </a:cubicBezTo>
                  <a:cubicBezTo>
                    <a:pt x="47" y="123"/>
                    <a:pt x="47" y="123"/>
                    <a:pt x="47" y="123"/>
                  </a:cubicBezTo>
                  <a:cubicBezTo>
                    <a:pt x="47" y="123"/>
                    <a:pt x="47" y="123"/>
                    <a:pt x="47" y="123"/>
                  </a:cubicBezTo>
                  <a:cubicBezTo>
                    <a:pt x="46" y="124"/>
                    <a:pt x="46" y="125"/>
                    <a:pt x="46" y="125"/>
                  </a:cubicBezTo>
                  <a:cubicBezTo>
                    <a:pt x="45" y="125"/>
                    <a:pt x="45" y="125"/>
                    <a:pt x="44" y="125"/>
                  </a:cubicBezTo>
                  <a:cubicBezTo>
                    <a:pt x="42" y="125"/>
                    <a:pt x="40" y="128"/>
                    <a:pt x="38" y="129"/>
                  </a:cubicBezTo>
                  <a:cubicBezTo>
                    <a:pt x="39" y="129"/>
                    <a:pt x="39" y="130"/>
                    <a:pt x="39" y="131"/>
                  </a:cubicBezTo>
                  <a:cubicBezTo>
                    <a:pt x="41" y="131"/>
                    <a:pt x="42" y="130"/>
                    <a:pt x="43" y="130"/>
                  </a:cubicBezTo>
                  <a:cubicBezTo>
                    <a:pt x="45" y="132"/>
                    <a:pt x="43" y="133"/>
                    <a:pt x="44" y="136"/>
                  </a:cubicBezTo>
                  <a:cubicBezTo>
                    <a:pt x="50" y="135"/>
                    <a:pt x="50" y="129"/>
                    <a:pt x="54" y="126"/>
                  </a:cubicBezTo>
                  <a:cubicBezTo>
                    <a:pt x="53" y="124"/>
                    <a:pt x="52" y="122"/>
                    <a:pt x="49" y="122"/>
                  </a:cubicBezTo>
                  <a:moveTo>
                    <a:pt x="135" y="125"/>
                  </a:moveTo>
                  <a:cubicBezTo>
                    <a:pt x="134" y="125"/>
                    <a:pt x="134" y="125"/>
                    <a:pt x="134" y="125"/>
                  </a:cubicBezTo>
                  <a:cubicBezTo>
                    <a:pt x="134" y="126"/>
                    <a:pt x="134" y="126"/>
                    <a:pt x="134" y="126"/>
                  </a:cubicBezTo>
                  <a:cubicBezTo>
                    <a:pt x="135" y="126"/>
                    <a:pt x="135" y="126"/>
                    <a:pt x="135" y="126"/>
                  </a:cubicBezTo>
                  <a:cubicBezTo>
                    <a:pt x="135" y="125"/>
                    <a:pt x="135" y="125"/>
                    <a:pt x="135" y="125"/>
                  </a:cubicBezTo>
                  <a:moveTo>
                    <a:pt x="33" y="128"/>
                  </a:moveTo>
                  <a:cubicBezTo>
                    <a:pt x="33" y="128"/>
                    <a:pt x="32" y="129"/>
                    <a:pt x="33" y="129"/>
                  </a:cubicBezTo>
                  <a:cubicBezTo>
                    <a:pt x="33" y="129"/>
                    <a:pt x="33" y="129"/>
                    <a:pt x="33" y="129"/>
                  </a:cubicBezTo>
                  <a:cubicBezTo>
                    <a:pt x="33" y="129"/>
                    <a:pt x="34" y="129"/>
                    <a:pt x="34" y="129"/>
                  </a:cubicBezTo>
                  <a:cubicBezTo>
                    <a:pt x="33" y="129"/>
                    <a:pt x="33" y="128"/>
                    <a:pt x="33" y="128"/>
                  </a:cubicBezTo>
                  <a:moveTo>
                    <a:pt x="101" y="132"/>
                  </a:moveTo>
                  <a:cubicBezTo>
                    <a:pt x="100" y="133"/>
                    <a:pt x="100" y="133"/>
                    <a:pt x="101" y="133"/>
                  </a:cubicBezTo>
                  <a:cubicBezTo>
                    <a:pt x="101" y="133"/>
                    <a:pt x="102" y="133"/>
                    <a:pt x="101" y="132"/>
                  </a:cubicBezTo>
                  <a:moveTo>
                    <a:pt x="126" y="134"/>
                  </a:moveTo>
                  <a:cubicBezTo>
                    <a:pt x="126" y="134"/>
                    <a:pt x="125" y="134"/>
                    <a:pt x="125" y="134"/>
                  </a:cubicBezTo>
                  <a:cubicBezTo>
                    <a:pt x="125" y="135"/>
                    <a:pt x="126" y="136"/>
                    <a:pt x="125" y="136"/>
                  </a:cubicBezTo>
                  <a:cubicBezTo>
                    <a:pt x="124" y="136"/>
                    <a:pt x="124" y="136"/>
                    <a:pt x="124" y="136"/>
                  </a:cubicBezTo>
                  <a:cubicBezTo>
                    <a:pt x="124" y="142"/>
                    <a:pt x="128" y="149"/>
                    <a:pt x="133" y="151"/>
                  </a:cubicBezTo>
                  <a:cubicBezTo>
                    <a:pt x="135" y="151"/>
                    <a:pt x="137" y="150"/>
                    <a:pt x="138" y="148"/>
                  </a:cubicBezTo>
                  <a:cubicBezTo>
                    <a:pt x="137" y="142"/>
                    <a:pt x="135" y="134"/>
                    <a:pt x="126" y="134"/>
                  </a:cubicBezTo>
                  <a:moveTo>
                    <a:pt x="56" y="134"/>
                  </a:moveTo>
                  <a:cubicBezTo>
                    <a:pt x="56" y="134"/>
                    <a:pt x="56" y="134"/>
                    <a:pt x="56" y="134"/>
                  </a:cubicBezTo>
                  <a:cubicBezTo>
                    <a:pt x="56" y="134"/>
                    <a:pt x="56" y="135"/>
                    <a:pt x="56" y="135"/>
                  </a:cubicBezTo>
                  <a:cubicBezTo>
                    <a:pt x="56" y="135"/>
                    <a:pt x="57" y="135"/>
                    <a:pt x="57" y="135"/>
                  </a:cubicBezTo>
                  <a:cubicBezTo>
                    <a:pt x="58" y="135"/>
                    <a:pt x="58" y="135"/>
                    <a:pt x="58" y="134"/>
                  </a:cubicBezTo>
                  <a:cubicBezTo>
                    <a:pt x="58" y="134"/>
                    <a:pt x="58" y="134"/>
                    <a:pt x="58" y="134"/>
                  </a:cubicBezTo>
                  <a:cubicBezTo>
                    <a:pt x="58" y="134"/>
                    <a:pt x="57" y="134"/>
                    <a:pt x="57" y="134"/>
                  </a:cubicBezTo>
                  <a:cubicBezTo>
                    <a:pt x="57" y="134"/>
                    <a:pt x="57" y="134"/>
                    <a:pt x="56" y="134"/>
                  </a:cubicBezTo>
                  <a:moveTo>
                    <a:pt x="69" y="134"/>
                  </a:moveTo>
                  <a:cubicBezTo>
                    <a:pt x="69" y="134"/>
                    <a:pt x="69" y="134"/>
                    <a:pt x="68" y="135"/>
                  </a:cubicBezTo>
                  <a:cubicBezTo>
                    <a:pt x="68" y="135"/>
                    <a:pt x="68" y="135"/>
                    <a:pt x="68" y="135"/>
                  </a:cubicBezTo>
                  <a:cubicBezTo>
                    <a:pt x="69" y="135"/>
                    <a:pt x="69" y="135"/>
                    <a:pt x="70" y="135"/>
                  </a:cubicBezTo>
                  <a:cubicBezTo>
                    <a:pt x="70" y="135"/>
                    <a:pt x="70" y="135"/>
                    <a:pt x="70" y="134"/>
                  </a:cubicBezTo>
                  <a:cubicBezTo>
                    <a:pt x="70" y="134"/>
                    <a:pt x="70" y="134"/>
                    <a:pt x="70" y="134"/>
                  </a:cubicBezTo>
                  <a:cubicBezTo>
                    <a:pt x="70" y="134"/>
                    <a:pt x="69" y="134"/>
                    <a:pt x="69" y="134"/>
                  </a:cubicBezTo>
                  <a:moveTo>
                    <a:pt x="62" y="135"/>
                  </a:moveTo>
                  <a:cubicBezTo>
                    <a:pt x="60" y="135"/>
                    <a:pt x="57" y="135"/>
                    <a:pt x="56" y="137"/>
                  </a:cubicBezTo>
                  <a:cubicBezTo>
                    <a:pt x="56" y="137"/>
                    <a:pt x="56" y="137"/>
                    <a:pt x="56" y="137"/>
                  </a:cubicBezTo>
                  <a:cubicBezTo>
                    <a:pt x="57" y="137"/>
                    <a:pt x="57" y="137"/>
                    <a:pt x="57" y="137"/>
                  </a:cubicBezTo>
                  <a:cubicBezTo>
                    <a:pt x="58" y="138"/>
                    <a:pt x="58" y="138"/>
                    <a:pt x="58" y="138"/>
                  </a:cubicBezTo>
                  <a:cubicBezTo>
                    <a:pt x="58" y="138"/>
                    <a:pt x="58" y="138"/>
                    <a:pt x="58" y="138"/>
                  </a:cubicBezTo>
                  <a:cubicBezTo>
                    <a:pt x="59" y="137"/>
                    <a:pt x="57" y="136"/>
                    <a:pt x="58" y="136"/>
                  </a:cubicBezTo>
                  <a:cubicBezTo>
                    <a:pt x="58" y="136"/>
                    <a:pt x="58" y="136"/>
                    <a:pt x="58" y="136"/>
                  </a:cubicBezTo>
                  <a:cubicBezTo>
                    <a:pt x="60" y="136"/>
                    <a:pt x="60" y="138"/>
                    <a:pt x="59" y="139"/>
                  </a:cubicBezTo>
                  <a:cubicBezTo>
                    <a:pt x="58" y="139"/>
                    <a:pt x="57" y="139"/>
                    <a:pt x="57" y="139"/>
                  </a:cubicBezTo>
                  <a:cubicBezTo>
                    <a:pt x="56" y="140"/>
                    <a:pt x="57" y="141"/>
                    <a:pt x="56" y="142"/>
                  </a:cubicBezTo>
                  <a:cubicBezTo>
                    <a:pt x="57" y="142"/>
                    <a:pt x="57" y="142"/>
                    <a:pt x="57" y="142"/>
                  </a:cubicBezTo>
                  <a:cubicBezTo>
                    <a:pt x="57" y="142"/>
                    <a:pt x="57" y="142"/>
                    <a:pt x="58" y="142"/>
                  </a:cubicBezTo>
                  <a:cubicBezTo>
                    <a:pt x="58" y="141"/>
                    <a:pt x="58" y="141"/>
                    <a:pt x="59" y="141"/>
                  </a:cubicBezTo>
                  <a:cubicBezTo>
                    <a:pt x="59" y="141"/>
                    <a:pt x="59" y="141"/>
                    <a:pt x="59" y="141"/>
                  </a:cubicBezTo>
                  <a:cubicBezTo>
                    <a:pt x="58" y="144"/>
                    <a:pt x="59" y="146"/>
                    <a:pt x="61" y="147"/>
                  </a:cubicBezTo>
                  <a:cubicBezTo>
                    <a:pt x="60" y="148"/>
                    <a:pt x="59" y="149"/>
                    <a:pt x="58" y="150"/>
                  </a:cubicBezTo>
                  <a:cubicBezTo>
                    <a:pt x="59" y="147"/>
                    <a:pt x="58" y="145"/>
                    <a:pt x="56" y="143"/>
                  </a:cubicBezTo>
                  <a:cubicBezTo>
                    <a:pt x="54" y="145"/>
                    <a:pt x="53" y="147"/>
                    <a:pt x="53" y="150"/>
                  </a:cubicBezTo>
                  <a:cubicBezTo>
                    <a:pt x="55" y="152"/>
                    <a:pt x="58" y="153"/>
                    <a:pt x="60" y="155"/>
                  </a:cubicBezTo>
                  <a:cubicBezTo>
                    <a:pt x="64" y="153"/>
                    <a:pt x="67" y="144"/>
                    <a:pt x="62" y="141"/>
                  </a:cubicBezTo>
                  <a:cubicBezTo>
                    <a:pt x="62" y="139"/>
                    <a:pt x="62" y="138"/>
                    <a:pt x="64" y="137"/>
                  </a:cubicBezTo>
                  <a:cubicBezTo>
                    <a:pt x="65" y="138"/>
                    <a:pt x="65" y="138"/>
                    <a:pt x="66" y="139"/>
                  </a:cubicBezTo>
                  <a:cubicBezTo>
                    <a:pt x="65" y="140"/>
                    <a:pt x="66" y="142"/>
                    <a:pt x="65" y="143"/>
                  </a:cubicBezTo>
                  <a:cubicBezTo>
                    <a:pt x="66" y="144"/>
                    <a:pt x="66" y="144"/>
                    <a:pt x="67" y="144"/>
                  </a:cubicBezTo>
                  <a:cubicBezTo>
                    <a:pt x="67" y="144"/>
                    <a:pt x="67" y="143"/>
                    <a:pt x="68" y="143"/>
                  </a:cubicBezTo>
                  <a:cubicBezTo>
                    <a:pt x="69" y="141"/>
                    <a:pt x="70" y="140"/>
                    <a:pt x="70" y="138"/>
                  </a:cubicBezTo>
                  <a:cubicBezTo>
                    <a:pt x="68" y="136"/>
                    <a:pt x="65" y="135"/>
                    <a:pt x="62" y="135"/>
                  </a:cubicBezTo>
                  <a:moveTo>
                    <a:pt x="74" y="140"/>
                  </a:moveTo>
                  <a:cubicBezTo>
                    <a:pt x="72" y="146"/>
                    <a:pt x="68" y="150"/>
                    <a:pt x="68" y="158"/>
                  </a:cubicBezTo>
                  <a:cubicBezTo>
                    <a:pt x="69" y="159"/>
                    <a:pt x="71" y="159"/>
                    <a:pt x="73" y="159"/>
                  </a:cubicBezTo>
                  <a:cubicBezTo>
                    <a:pt x="73" y="158"/>
                    <a:pt x="73" y="157"/>
                    <a:pt x="74" y="157"/>
                  </a:cubicBezTo>
                  <a:cubicBezTo>
                    <a:pt x="74" y="157"/>
                    <a:pt x="74" y="157"/>
                    <a:pt x="75" y="157"/>
                  </a:cubicBezTo>
                  <a:cubicBezTo>
                    <a:pt x="73" y="158"/>
                    <a:pt x="75" y="160"/>
                    <a:pt x="75" y="161"/>
                  </a:cubicBezTo>
                  <a:cubicBezTo>
                    <a:pt x="76" y="161"/>
                    <a:pt x="77" y="161"/>
                    <a:pt x="78" y="161"/>
                  </a:cubicBezTo>
                  <a:cubicBezTo>
                    <a:pt x="78" y="160"/>
                    <a:pt x="78" y="159"/>
                    <a:pt x="78" y="158"/>
                  </a:cubicBezTo>
                  <a:cubicBezTo>
                    <a:pt x="77" y="158"/>
                    <a:pt x="76" y="157"/>
                    <a:pt x="76" y="155"/>
                  </a:cubicBezTo>
                  <a:cubicBezTo>
                    <a:pt x="76" y="155"/>
                    <a:pt x="76" y="155"/>
                    <a:pt x="75" y="155"/>
                  </a:cubicBezTo>
                  <a:cubicBezTo>
                    <a:pt x="75" y="155"/>
                    <a:pt x="74" y="155"/>
                    <a:pt x="74" y="156"/>
                  </a:cubicBezTo>
                  <a:cubicBezTo>
                    <a:pt x="74" y="156"/>
                    <a:pt x="73" y="156"/>
                    <a:pt x="73" y="156"/>
                  </a:cubicBezTo>
                  <a:cubicBezTo>
                    <a:pt x="73" y="156"/>
                    <a:pt x="73" y="156"/>
                    <a:pt x="73" y="156"/>
                  </a:cubicBezTo>
                  <a:cubicBezTo>
                    <a:pt x="73" y="156"/>
                    <a:pt x="72" y="155"/>
                    <a:pt x="72" y="155"/>
                  </a:cubicBezTo>
                  <a:cubicBezTo>
                    <a:pt x="73" y="155"/>
                    <a:pt x="73" y="152"/>
                    <a:pt x="74" y="151"/>
                  </a:cubicBezTo>
                  <a:cubicBezTo>
                    <a:pt x="75" y="152"/>
                    <a:pt x="77" y="152"/>
                    <a:pt x="79" y="153"/>
                  </a:cubicBezTo>
                  <a:cubicBezTo>
                    <a:pt x="81" y="149"/>
                    <a:pt x="76" y="149"/>
                    <a:pt x="75" y="147"/>
                  </a:cubicBezTo>
                  <a:cubicBezTo>
                    <a:pt x="75" y="146"/>
                    <a:pt x="75" y="145"/>
                    <a:pt x="76" y="143"/>
                  </a:cubicBezTo>
                  <a:cubicBezTo>
                    <a:pt x="76" y="144"/>
                    <a:pt x="76" y="144"/>
                    <a:pt x="77" y="144"/>
                  </a:cubicBezTo>
                  <a:cubicBezTo>
                    <a:pt x="77" y="144"/>
                    <a:pt x="77" y="143"/>
                    <a:pt x="78" y="143"/>
                  </a:cubicBezTo>
                  <a:cubicBezTo>
                    <a:pt x="78" y="143"/>
                    <a:pt x="78" y="143"/>
                    <a:pt x="78" y="143"/>
                  </a:cubicBezTo>
                  <a:cubicBezTo>
                    <a:pt x="78" y="143"/>
                    <a:pt x="79" y="143"/>
                    <a:pt x="79" y="143"/>
                  </a:cubicBezTo>
                  <a:cubicBezTo>
                    <a:pt x="79" y="145"/>
                    <a:pt x="80" y="146"/>
                    <a:pt x="81" y="146"/>
                  </a:cubicBezTo>
                  <a:cubicBezTo>
                    <a:pt x="81" y="145"/>
                    <a:pt x="82" y="144"/>
                    <a:pt x="82" y="142"/>
                  </a:cubicBezTo>
                  <a:cubicBezTo>
                    <a:pt x="81" y="142"/>
                    <a:pt x="81" y="141"/>
                    <a:pt x="80" y="141"/>
                  </a:cubicBezTo>
                  <a:cubicBezTo>
                    <a:pt x="80" y="142"/>
                    <a:pt x="79" y="142"/>
                    <a:pt x="78" y="142"/>
                  </a:cubicBezTo>
                  <a:cubicBezTo>
                    <a:pt x="78" y="140"/>
                    <a:pt x="75" y="141"/>
                    <a:pt x="74" y="140"/>
                  </a:cubicBezTo>
                  <a:moveTo>
                    <a:pt x="99" y="142"/>
                  </a:moveTo>
                  <a:cubicBezTo>
                    <a:pt x="99" y="142"/>
                    <a:pt x="99" y="142"/>
                    <a:pt x="99" y="142"/>
                  </a:cubicBezTo>
                  <a:cubicBezTo>
                    <a:pt x="99" y="145"/>
                    <a:pt x="100" y="153"/>
                    <a:pt x="98" y="154"/>
                  </a:cubicBezTo>
                  <a:cubicBezTo>
                    <a:pt x="98" y="154"/>
                    <a:pt x="98" y="154"/>
                    <a:pt x="98" y="154"/>
                  </a:cubicBezTo>
                  <a:cubicBezTo>
                    <a:pt x="98" y="154"/>
                    <a:pt x="98" y="154"/>
                    <a:pt x="98" y="154"/>
                  </a:cubicBezTo>
                  <a:cubicBezTo>
                    <a:pt x="99" y="156"/>
                    <a:pt x="100" y="159"/>
                    <a:pt x="103" y="161"/>
                  </a:cubicBezTo>
                  <a:cubicBezTo>
                    <a:pt x="103" y="160"/>
                    <a:pt x="104" y="158"/>
                    <a:pt x="105" y="158"/>
                  </a:cubicBezTo>
                  <a:cubicBezTo>
                    <a:pt x="101" y="154"/>
                    <a:pt x="101" y="146"/>
                    <a:pt x="104" y="146"/>
                  </a:cubicBezTo>
                  <a:cubicBezTo>
                    <a:pt x="106" y="146"/>
                    <a:pt x="107" y="147"/>
                    <a:pt x="109" y="148"/>
                  </a:cubicBezTo>
                  <a:cubicBezTo>
                    <a:pt x="109" y="145"/>
                    <a:pt x="107" y="144"/>
                    <a:pt x="106" y="142"/>
                  </a:cubicBezTo>
                  <a:cubicBezTo>
                    <a:pt x="106" y="142"/>
                    <a:pt x="106" y="142"/>
                    <a:pt x="106" y="142"/>
                  </a:cubicBezTo>
                  <a:cubicBezTo>
                    <a:pt x="104" y="142"/>
                    <a:pt x="103" y="143"/>
                    <a:pt x="102" y="144"/>
                  </a:cubicBezTo>
                  <a:cubicBezTo>
                    <a:pt x="102" y="143"/>
                    <a:pt x="101" y="142"/>
                    <a:pt x="99" y="142"/>
                  </a:cubicBezTo>
                  <a:moveTo>
                    <a:pt x="89" y="144"/>
                  </a:moveTo>
                  <a:cubicBezTo>
                    <a:pt x="88" y="144"/>
                    <a:pt x="87" y="144"/>
                    <a:pt x="86" y="144"/>
                  </a:cubicBezTo>
                  <a:cubicBezTo>
                    <a:pt x="87" y="146"/>
                    <a:pt x="84" y="146"/>
                    <a:pt x="85" y="149"/>
                  </a:cubicBezTo>
                  <a:cubicBezTo>
                    <a:pt x="85" y="149"/>
                    <a:pt x="85" y="149"/>
                    <a:pt x="85" y="149"/>
                  </a:cubicBezTo>
                  <a:cubicBezTo>
                    <a:pt x="85" y="149"/>
                    <a:pt x="84" y="149"/>
                    <a:pt x="84" y="149"/>
                  </a:cubicBezTo>
                  <a:cubicBezTo>
                    <a:pt x="84" y="149"/>
                    <a:pt x="84" y="149"/>
                    <a:pt x="84" y="149"/>
                  </a:cubicBezTo>
                  <a:cubicBezTo>
                    <a:pt x="83" y="149"/>
                    <a:pt x="82" y="149"/>
                    <a:pt x="82" y="150"/>
                  </a:cubicBezTo>
                  <a:cubicBezTo>
                    <a:pt x="82" y="151"/>
                    <a:pt x="84" y="150"/>
                    <a:pt x="84" y="151"/>
                  </a:cubicBezTo>
                  <a:cubicBezTo>
                    <a:pt x="82" y="159"/>
                    <a:pt x="85" y="163"/>
                    <a:pt x="92" y="163"/>
                  </a:cubicBezTo>
                  <a:cubicBezTo>
                    <a:pt x="93" y="163"/>
                    <a:pt x="94" y="163"/>
                    <a:pt x="96" y="163"/>
                  </a:cubicBezTo>
                  <a:cubicBezTo>
                    <a:pt x="95" y="161"/>
                    <a:pt x="94" y="158"/>
                    <a:pt x="94" y="155"/>
                  </a:cubicBezTo>
                  <a:cubicBezTo>
                    <a:pt x="92" y="155"/>
                    <a:pt x="92" y="156"/>
                    <a:pt x="91" y="156"/>
                  </a:cubicBezTo>
                  <a:cubicBezTo>
                    <a:pt x="91" y="156"/>
                    <a:pt x="91" y="156"/>
                    <a:pt x="90" y="156"/>
                  </a:cubicBezTo>
                  <a:cubicBezTo>
                    <a:pt x="89" y="158"/>
                    <a:pt x="91" y="158"/>
                    <a:pt x="91" y="160"/>
                  </a:cubicBezTo>
                  <a:cubicBezTo>
                    <a:pt x="91" y="160"/>
                    <a:pt x="90" y="160"/>
                    <a:pt x="90" y="160"/>
                  </a:cubicBezTo>
                  <a:cubicBezTo>
                    <a:pt x="90" y="160"/>
                    <a:pt x="89" y="160"/>
                    <a:pt x="89" y="160"/>
                  </a:cubicBezTo>
                  <a:cubicBezTo>
                    <a:pt x="89" y="160"/>
                    <a:pt x="88" y="160"/>
                    <a:pt x="88" y="160"/>
                  </a:cubicBezTo>
                  <a:cubicBezTo>
                    <a:pt x="88" y="160"/>
                    <a:pt x="88" y="160"/>
                    <a:pt x="87" y="160"/>
                  </a:cubicBezTo>
                  <a:cubicBezTo>
                    <a:pt x="87" y="154"/>
                    <a:pt x="86" y="151"/>
                    <a:pt x="88" y="146"/>
                  </a:cubicBezTo>
                  <a:cubicBezTo>
                    <a:pt x="89" y="146"/>
                    <a:pt x="89" y="146"/>
                    <a:pt x="89" y="146"/>
                  </a:cubicBezTo>
                  <a:cubicBezTo>
                    <a:pt x="90" y="146"/>
                    <a:pt x="92" y="147"/>
                    <a:pt x="92" y="148"/>
                  </a:cubicBezTo>
                  <a:cubicBezTo>
                    <a:pt x="92" y="149"/>
                    <a:pt x="92" y="151"/>
                    <a:pt x="92" y="151"/>
                  </a:cubicBezTo>
                  <a:cubicBezTo>
                    <a:pt x="93" y="151"/>
                    <a:pt x="94" y="151"/>
                    <a:pt x="95" y="151"/>
                  </a:cubicBezTo>
                  <a:cubicBezTo>
                    <a:pt x="97" y="147"/>
                    <a:pt x="94" y="144"/>
                    <a:pt x="89" y="144"/>
                  </a:cubicBezTo>
                  <a:moveTo>
                    <a:pt x="71" y="146"/>
                  </a:moveTo>
                  <a:cubicBezTo>
                    <a:pt x="70" y="146"/>
                    <a:pt x="69" y="146"/>
                    <a:pt x="68" y="146"/>
                  </a:cubicBezTo>
                  <a:cubicBezTo>
                    <a:pt x="68" y="147"/>
                    <a:pt x="69" y="148"/>
                    <a:pt x="70" y="148"/>
                  </a:cubicBezTo>
                  <a:cubicBezTo>
                    <a:pt x="70" y="148"/>
                    <a:pt x="70" y="148"/>
                    <a:pt x="70" y="148"/>
                  </a:cubicBezTo>
                  <a:cubicBezTo>
                    <a:pt x="70" y="147"/>
                    <a:pt x="71" y="147"/>
                    <a:pt x="71" y="146"/>
                  </a:cubicBezTo>
                  <a:moveTo>
                    <a:pt x="108" y="151"/>
                  </a:moveTo>
                  <a:cubicBezTo>
                    <a:pt x="108" y="151"/>
                    <a:pt x="107" y="152"/>
                    <a:pt x="107" y="152"/>
                  </a:cubicBezTo>
                  <a:cubicBezTo>
                    <a:pt x="109" y="154"/>
                    <a:pt x="107" y="156"/>
                    <a:pt x="108" y="160"/>
                  </a:cubicBezTo>
                  <a:cubicBezTo>
                    <a:pt x="109" y="160"/>
                    <a:pt x="110" y="160"/>
                    <a:pt x="110" y="160"/>
                  </a:cubicBezTo>
                  <a:cubicBezTo>
                    <a:pt x="110" y="156"/>
                    <a:pt x="111" y="151"/>
                    <a:pt x="108" y="151"/>
                  </a:cubicBezTo>
                  <a:moveTo>
                    <a:pt x="76" y="153"/>
                  </a:moveTo>
                  <a:cubicBezTo>
                    <a:pt x="76" y="153"/>
                    <a:pt x="76" y="153"/>
                    <a:pt x="76" y="154"/>
                  </a:cubicBezTo>
                  <a:cubicBezTo>
                    <a:pt x="76" y="154"/>
                    <a:pt x="76" y="154"/>
                    <a:pt x="76" y="154"/>
                  </a:cubicBezTo>
                  <a:cubicBezTo>
                    <a:pt x="76" y="154"/>
                    <a:pt x="76" y="154"/>
                    <a:pt x="76" y="154"/>
                  </a:cubicBezTo>
                  <a:cubicBezTo>
                    <a:pt x="76" y="153"/>
                    <a:pt x="76" y="153"/>
                    <a:pt x="76" y="153"/>
                  </a:cubicBezTo>
                  <a:moveTo>
                    <a:pt x="57" y="155"/>
                  </a:moveTo>
                  <a:cubicBezTo>
                    <a:pt x="57" y="155"/>
                    <a:pt x="57" y="155"/>
                    <a:pt x="57" y="156"/>
                  </a:cubicBezTo>
                  <a:cubicBezTo>
                    <a:pt x="57" y="156"/>
                    <a:pt x="57" y="156"/>
                    <a:pt x="57" y="156"/>
                  </a:cubicBezTo>
                  <a:cubicBezTo>
                    <a:pt x="58" y="156"/>
                    <a:pt x="58" y="156"/>
                    <a:pt x="58" y="156"/>
                  </a:cubicBezTo>
                  <a:cubicBezTo>
                    <a:pt x="58" y="155"/>
                    <a:pt x="57" y="155"/>
                    <a:pt x="57" y="155"/>
                  </a:cubicBezTo>
                  <a:moveTo>
                    <a:pt x="89" y="157"/>
                  </a:moveTo>
                  <a:cubicBezTo>
                    <a:pt x="89" y="157"/>
                    <a:pt x="89" y="158"/>
                    <a:pt x="88" y="158"/>
                  </a:cubicBezTo>
                  <a:cubicBezTo>
                    <a:pt x="88" y="159"/>
                    <a:pt x="88" y="159"/>
                    <a:pt x="88" y="159"/>
                  </a:cubicBezTo>
                  <a:cubicBezTo>
                    <a:pt x="88" y="159"/>
                    <a:pt x="88" y="158"/>
                    <a:pt x="88" y="158"/>
                  </a:cubicBezTo>
                  <a:cubicBezTo>
                    <a:pt x="89" y="158"/>
                    <a:pt x="89" y="157"/>
                    <a:pt x="89" y="157"/>
                  </a:cubicBezTo>
                  <a:moveTo>
                    <a:pt x="108" y="164"/>
                  </a:moveTo>
                  <a:cubicBezTo>
                    <a:pt x="108" y="164"/>
                    <a:pt x="108" y="164"/>
                    <a:pt x="108" y="164"/>
                  </a:cubicBezTo>
                  <a:cubicBezTo>
                    <a:pt x="108" y="164"/>
                    <a:pt x="108" y="164"/>
                    <a:pt x="108" y="164"/>
                  </a:cubicBezTo>
                  <a:cubicBezTo>
                    <a:pt x="108" y="164"/>
                    <a:pt x="109" y="164"/>
                    <a:pt x="109" y="164"/>
                  </a:cubicBezTo>
                  <a:cubicBezTo>
                    <a:pt x="109" y="164"/>
                    <a:pt x="109" y="164"/>
                    <a:pt x="108" y="164"/>
                  </a:cubicBezTo>
                  <a:moveTo>
                    <a:pt x="61" y="163"/>
                  </a:moveTo>
                  <a:cubicBezTo>
                    <a:pt x="61" y="163"/>
                    <a:pt x="60" y="163"/>
                    <a:pt x="60" y="163"/>
                  </a:cubicBezTo>
                  <a:cubicBezTo>
                    <a:pt x="61" y="163"/>
                    <a:pt x="62" y="162"/>
                    <a:pt x="63" y="162"/>
                  </a:cubicBezTo>
                  <a:cubicBezTo>
                    <a:pt x="63" y="162"/>
                    <a:pt x="62" y="163"/>
                    <a:pt x="61" y="163"/>
                  </a:cubicBezTo>
                  <a:moveTo>
                    <a:pt x="135" y="160"/>
                  </a:moveTo>
                  <a:cubicBezTo>
                    <a:pt x="135" y="159"/>
                    <a:pt x="135" y="159"/>
                    <a:pt x="135" y="159"/>
                  </a:cubicBezTo>
                  <a:cubicBezTo>
                    <a:pt x="136" y="159"/>
                    <a:pt x="136" y="159"/>
                    <a:pt x="136" y="159"/>
                  </a:cubicBezTo>
                  <a:cubicBezTo>
                    <a:pt x="136" y="160"/>
                    <a:pt x="136" y="160"/>
                    <a:pt x="136" y="160"/>
                  </a:cubicBezTo>
                  <a:cubicBezTo>
                    <a:pt x="135" y="160"/>
                    <a:pt x="135" y="160"/>
                    <a:pt x="135" y="160"/>
                  </a:cubicBezTo>
                  <a:moveTo>
                    <a:pt x="118" y="153"/>
                  </a:moveTo>
                  <a:cubicBezTo>
                    <a:pt x="118" y="153"/>
                    <a:pt x="118" y="153"/>
                    <a:pt x="118" y="153"/>
                  </a:cubicBezTo>
                  <a:cubicBezTo>
                    <a:pt x="118" y="153"/>
                    <a:pt x="118" y="152"/>
                    <a:pt x="118" y="152"/>
                  </a:cubicBezTo>
                  <a:cubicBezTo>
                    <a:pt x="118" y="152"/>
                    <a:pt x="118" y="153"/>
                    <a:pt x="118" y="153"/>
                  </a:cubicBezTo>
                  <a:cubicBezTo>
                    <a:pt x="119" y="153"/>
                    <a:pt x="118" y="153"/>
                    <a:pt x="118" y="153"/>
                  </a:cubicBezTo>
                  <a:moveTo>
                    <a:pt x="118" y="149"/>
                  </a:moveTo>
                  <a:cubicBezTo>
                    <a:pt x="117" y="149"/>
                    <a:pt x="117" y="149"/>
                    <a:pt x="117" y="149"/>
                  </a:cubicBezTo>
                  <a:cubicBezTo>
                    <a:pt x="118" y="147"/>
                    <a:pt x="116" y="146"/>
                    <a:pt x="116" y="145"/>
                  </a:cubicBezTo>
                  <a:cubicBezTo>
                    <a:pt x="116" y="145"/>
                    <a:pt x="116" y="145"/>
                    <a:pt x="116" y="145"/>
                  </a:cubicBezTo>
                  <a:cubicBezTo>
                    <a:pt x="118" y="145"/>
                    <a:pt x="118" y="147"/>
                    <a:pt x="120" y="147"/>
                  </a:cubicBezTo>
                  <a:cubicBezTo>
                    <a:pt x="119" y="148"/>
                    <a:pt x="119" y="149"/>
                    <a:pt x="118" y="149"/>
                  </a:cubicBezTo>
                  <a:moveTo>
                    <a:pt x="116" y="144"/>
                  </a:moveTo>
                  <a:cubicBezTo>
                    <a:pt x="116" y="144"/>
                    <a:pt x="116" y="144"/>
                    <a:pt x="116" y="144"/>
                  </a:cubicBezTo>
                  <a:cubicBezTo>
                    <a:pt x="116" y="143"/>
                    <a:pt x="116" y="143"/>
                    <a:pt x="116" y="143"/>
                  </a:cubicBezTo>
                  <a:cubicBezTo>
                    <a:pt x="116" y="143"/>
                    <a:pt x="116" y="144"/>
                    <a:pt x="116" y="144"/>
                  </a:cubicBezTo>
                  <a:cubicBezTo>
                    <a:pt x="116" y="144"/>
                    <a:pt x="116" y="144"/>
                    <a:pt x="116" y="144"/>
                  </a:cubicBezTo>
                  <a:moveTo>
                    <a:pt x="134" y="148"/>
                  </a:moveTo>
                  <a:cubicBezTo>
                    <a:pt x="130" y="148"/>
                    <a:pt x="127" y="142"/>
                    <a:pt x="126" y="139"/>
                  </a:cubicBezTo>
                  <a:cubicBezTo>
                    <a:pt x="126" y="137"/>
                    <a:pt x="128" y="137"/>
                    <a:pt x="128" y="136"/>
                  </a:cubicBezTo>
                  <a:cubicBezTo>
                    <a:pt x="133" y="137"/>
                    <a:pt x="133" y="143"/>
                    <a:pt x="137" y="145"/>
                  </a:cubicBezTo>
                  <a:cubicBezTo>
                    <a:pt x="136" y="146"/>
                    <a:pt x="133" y="146"/>
                    <a:pt x="135" y="147"/>
                  </a:cubicBezTo>
                  <a:cubicBezTo>
                    <a:pt x="135" y="148"/>
                    <a:pt x="134" y="148"/>
                    <a:pt x="134" y="148"/>
                  </a:cubicBezTo>
                  <a:moveTo>
                    <a:pt x="46" y="133"/>
                  </a:moveTo>
                  <a:cubicBezTo>
                    <a:pt x="46" y="133"/>
                    <a:pt x="45" y="133"/>
                    <a:pt x="45" y="133"/>
                  </a:cubicBezTo>
                  <a:cubicBezTo>
                    <a:pt x="45" y="132"/>
                    <a:pt x="45" y="132"/>
                    <a:pt x="46" y="132"/>
                  </a:cubicBezTo>
                  <a:cubicBezTo>
                    <a:pt x="46" y="132"/>
                    <a:pt x="46" y="132"/>
                    <a:pt x="46" y="133"/>
                  </a:cubicBezTo>
                  <a:cubicBezTo>
                    <a:pt x="46" y="133"/>
                    <a:pt x="46" y="133"/>
                    <a:pt x="46" y="133"/>
                  </a:cubicBezTo>
                  <a:moveTo>
                    <a:pt x="47" y="129"/>
                  </a:moveTo>
                  <a:cubicBezTo>
                    <a:pt x="46" y="129"/>
                    <a:pt x="46" y="129"/>
                    <a:pt x="46" y="129"/>
                  </a:cubicBezTo>
                  <a:cubicBezTo>
                    <a:pt x="46" y="127"/>
                    <a:pt x="48" y="127"/>
                    <a:pt x="49" y="126"/>
                  </a:cubicBezTo>
                  <a:cubicBezTo>
                    <a:pt x="50" y="128"/>
                    <a:pt x="48" y="129"/>
                    <a:pt x="47" y="129"/>
                  </a:cubicBezTo>
                  <a:moveTo>
                    <a:pt x="79" y="91"/>
                  </a:moveTo>
                  <a:cubicBezTo>
                    <a:pt x="79" y="90"/>
                    <a:pt x="79" y="90"/>
                    <a:pt x="79" y="90"/>
                  </a:cubicBezTo>
                  <a:cubicBezTo>
                    <a:pt x="80" y="90"/>
                    <a:pt x="80" y="90"/>
                    <a:pt x="80" y="91"/>
                  </a:cubicBezTo>
                  <a:cubicBezTo>
                    <a:pt x="80" y="91"/>
                    <a:pt x="80" y="91"/>
                    <a:pt x="81" y="91"/>
                  </a:cubicBezTo>
                  <a:cubicBezTo>
                    <a:pt x="81" y="91"/>
                    <a:pt x="81" y="91"/>
                    <a:pt x="81" y="91"/>
                  </a:cubicBezTo>
                  <a:cubicBezTo>
                    <a:pt x="81" y="91"/>
                    <a:pt x="81" y="91"/>
                    <a:pt x="81" y="91"/>
                  </a:cubicBezTo>
                  <a:cubicBezTo>
                    <a:pt x="81" y="91"/>
                    <a:pt x="81" y="91"/>
                    <a:pt x="81" y="91"/>
                  </a:cubicBezTo>
                  <a:cubicBezTo>
                    <a:pt x="81" y="92"/>
                    <a:pt x="80" y="92"/>
                    <a:pt x="80" y="92"/>
                  </a:cubicBezTo>
                  <a:cubicBezTo>
                    <a:pt x="80" y="92"/>
                    <a:pt x="80" y="92"/>
                    <a:pt x="80" y="91"/>
                  </a:cubicBezTo>
                  <a:cubicBezTo>
                    <a:pt x="80" y="91"/>
                    <a:pt x="79" y="91"/>
                    <a:pt x="79" y="91"/>
                  </a:cubicBezTo>
                  <a:cubicBezTo>
                    <a:pt x="79" y="91"/>
                    <a:pt x="79" y="91"/>
                    <a:pt x="79" y="91"/>
                  </a:cubicBezTo>
                  <a:moveTo>
                    <a:pt x="81" y="90"/>
                  </a:moveTo>
                  <a:cubicBezTo>
                    <a:pt x="78" y="88"/>
                    <a:pt x="80" y="80"/>
                    <a:pt x="84" y="79"/>
                  </a:cubicBezTo>
                  <a:cubicBezTo>
                    <a:pt x="85" y="81"/>
                    <a:pt x="83" y="85"/>
                    <a:pt x="86" y="85"/>
                  </a:cubicBezTo>
                  <a:cubicBezTo>
                    <a:pt x="86" y="86"/>
                    <a:pt x="86" y="86"/>
                    <a:pt x="86" y="86"/>
                  </a:cubicBezTo>
                  <a:cubicBezTo>
                    <a:pt x="85" y="86"/>
                    <a:pt x="84" y="85"/>
                    <a:pt x="84" y="85"/>
                  </a:cubicBezTo>
                  <a:cubicBezTo>
                    <a:pt x="83" y="85"/>
                    <a:pt x="83" y="87"/>
                    <a:pt x="83" y="88"/>
                  </a:cubicBezTo>
                  <a:cubicBezTo>
                    <a:pt x="83" y="88"/>
                    <a:pt x="82" y="88"/>
                    <a:pt x="82" y="88"/>
                  </a:cubicBezTo>
                  <a:cubicBezTo>
                    <a:pt x="81" y="88"/>
                    <a:pt x="81" y="89"/>
                    <a:pt x="81" y="90"/>
                  </a:cubicBezTo>
                  <a:moveTo>
                    <a:pt x="37" y="65"/>
                  </a:moveTo>
                  <a:cubicBezTo>
                    <a:pt x="37" y="65"/>
                    <a:pt x="37" y="65"/>
                    <a:pt x="38" y="64"/>
                  </a:cubicBezTo>
                  <a:cubicBezTo>
                    <a:pt x="38" y="64"/>
                    <a:pt x="38" y="64"/>
                    <a:pt x="39" y="64"/>
                  </a:cubicBezTo>
                  <a:cubicBezTo>
                    <a:pt x="39" y="64"/>
                    <a:pt x="39" y="64"/>
                    <a:pt x="39" y="64"/>
                  </a:cubicBezTo>
                  <a:cubicBezTo>
                    <a:pt x="37" y="66"/>
                    <a:pt x="39" y="67"/>
                    <a:pt x="40" y="69"/>
                  </a:cubicBezTo>
                  <a:cubicBezTo>
                    <a:pt x="40" y="71"/>
                    <a:pt x="39" y="69"/>
                    <a:pt x="39" y="71"/>
                  </a:cubicBezTo>
                  <a:cubicBezTo>
                    <a:pt x="39" y="71"/>
                    <a:pt x="39" y="71"/>
                    <a:pt x="39" y="71"/>
                  </a:cubicBezTo>
                  <a:cubicBezTo>
                    <a:pt x="38" y="71"/>
                    <a:pt x="38" y="71"/>
                    <a:pt x="37" y="71"/>
                  </a:cubicBezTo>
                  <a:cubicBezTo>
                    <a:pt x="36" y="74"/>
                    <a:pt x="37" y="77"/>
                    <a:pt x="37" y="80"/>
                  </a:cubicBezTo>
                  <a:cubicBezTo>
                    <a:pt x="36" y="80"/>
                    <a:pt x="36" y="80"/>
                    <a:pt x="35" y="80"/>
                  </a:cubicBezTo>
                  <a:cubicBezTo>
                    <a:pt x="35" y="80"/>
                    <a:pt x="34" y="80"/>
                    <a:pt x="33" y="80"/>
                  </a:cubicBezTo>
                  <a:cubicBezTo>
                    <a:pt x="33" y="77"/>
                    <a:pt x="33" y="73"/>
                    <a:pt x="36" y="73"/>
                  </a:cubicBezTo>
                  <a:cubicBezTo>
                    <a:pt x="36" y="73"/>
                    <a:pt x="36" y="73"/>
                    <a:pt x="36" y="73"/>
                  </a:cubicBezTo>
                  <a:cubicBezTo>
                    <a:pt x="35" y="71"/>
                    <a:pt x="34" y="71"/>
                    <a:pt x="35" y="68"/>
                  </a:cubicBezTo>
                  <a:cubicBezTo>
                    <a:pt x="35" y="68"/>
                    <a:pt x="36" y="68"/>
                    <a:pt x="36" y="68"/>
                  </a:cubicBezTo>
                  <a:cubicBezTo>
                    <a:pt x="36" y="68"/>
                    <a:pt x="37" y="67"/>
                    <a:pt x="37" y="67"/>
                  </a:cubicBezTo>
                  <a:cubicBezTo>
                    <a:pt x="37" y="66"/>
                    <a:pt x="36" y="66"/>
                    <a:pt x="36" y="65"/>
                  </a:cubicBezTo>
                  <a:cubicBezTo>
                    <a:pt x="36" y="65"/>
                    <a:pt x="36" y="65"/>
                    <a:pt x="37" y="65"/>
                  </a:cubicBezTo>
                  <a:moveTo>
                    <a:pt x="140" y="60"/>
                  </a:moveTo>
                  <a:cubicBezTo>
                    <a:pt x="140" y="60"/>
                    <a:pt x="140" y="60"/>
                    <a:pt x="139" y="60"/>
                  </a:cubicBezTo>
                  <a:cubicBezTo>
                    <a:pt x="139" y="59"/>
                    <a:pt x="140" y="59"/>
                    <a:pt x="140" y="59"/>
                  </a:cubicBezTo>
                  <a:cubicBezTo>
                    <a:pt x="140" y="59"/>
                    <a:pt x="140" y="59"/>
                    <a:pt x="140" y="59"/>
                  </a:cubicBezTo>
                  <a:cubicBezTo>
                    <a:pt x="140" y="60"/>
                    <a:pt x="140" y="60"/>
                    <a:pt x="140" y="60"/>
                  </a:cubicBezTo>
                  <a:cubicBezTo>
                    <a:pt x="140" y="60"/>
                    <a:pt x="140" y="60"/>
                    <a:pt x="140" y="60"/>
                  </a:cubicBezTo>
                  <a:moveTo>
                    <a:pt x="167" y="51"/>
                  </a:moveTo>
                  <a:cubicBezTo>
                    <a:pt x="167" y="51"/>
                    <a:pt x="167" y="51"/>
                    <a:pt x="167" y="51"/>
                  </a:cubicBezTo>
                  <a:cubicBezTo>
                    <a:pt x="167" y="51"/>
                    <a:pt x="167" y="51"/>
                    <a:pt x="167" y="51"/>
                  </a:cubicBezTo>
                  <a:cubicBezTo>
                    <a:pt x="167" y="51"/>
                    <a:pt x="167" y="51"/>
                    <a:pt x="167" y="51"/>
                  </a:cubicBezTo>
                  <a:cubicBezTo>
                    <a:pt x="167" y="52"/>
                    <a:pt x="167" y="52"/>
                    <a:pt x="167" y="52"/>
                  </a:cubicBezTo>
                  <a:cubicBezTo>
                    <a:pt x="167" y="52"/>
                    <a:pt x="167" y="52"/>
                    <a:pt x="167" y="51"/>
                  </a:cubicBezTo>
                  <a:cubicBezTo>
                    <a:pt x="167" y="51"/>
                    <a:pt x="167" y="51"/>
                    <a:pt x="167" y="51"/>
                  </a:cubicBezTo>
                  <a:moveTo>
                    <a:pt x="80" y="50"/>
                  </a:moveTo>
                  <a:cubicBezTo>
                    <a:pt x="80" y="50"/>
                    <a:pt x="80" y="50"/>
                    <a:pt x="80" y="49"/>
                  </a:cubicBezTo>
                  <a:cubicBezTo>
                    <a:pt x="80" y="49"/>
                    <a:pt x="81" y="49"/>
                    <a:pt x="81" y="49"/>
                  </a:cubicBezTo>
                  <a:cubicBezTo>
                    <a:pt x="81" y="49"/>
                    <a:pt x="81" y="49"/>
                    <a:pt x="81" y="50"/>
                  </a:cubicBezTo>
                  <a:cubicBezTo>
                    <a:pt x="81" y="50"/>
                    <a:pt x="81" y="50"/>
                    <a:pt x="80" y="50"/>
                  </a:cubicBezTo>
                  <a:moveTo>
                    <a:pt x="149" y="44"/>
                  </a:moveTo>
                  <a:cubicBezTo>
                    <a:pt x="149" y="44"/>
                    <a:pt x="150" y="43"/>
                    <a:pt x="150" y="42"/>
                  </a:cubicBezTo>
                  <a:cubicBezTo>
                    <a:pt x="152" y="42"/>
                    <a:pt x="149" y="45"/>
                    <a:pt x="151" y="45"/>
                  </a:cubicBezTo>
                  <a:cubicBezTo>
                    <a:pt x="150" y="47"/>
                    <a:pt x="147" y="48"/>
                    <a:pt x="145" y="49"/>
                  </a:cubicBezTo>
                  <a:cubicBezTo>
                    <a:pt x="144" y="47"/>
                    <a:pt x="145" y="47"/>
                    <a:pt x="144" y="45"/>
                  </a:cubicBezTo>
                  <a:cubicBezTo>
                    <a:pt x="145" y="45"/>
                    <a:pt x="146" y="46"/>
                    <a:pt x="146" y="46"/>
                  </a:cubicBezTo>
                  <a:cubicBezTo>
                    <a:pt x="147" y="46"/>
                    <a:pt x="148" y="45"/>
                    <a:pt x="148" y="44"/>
                  </a:cubicBezTo>
                  <a:cubicBezTo>
                    <a:pt x="148" y="44"/>
                    <a:pt x="148" y="44"/>
                    <a:pt x="149" y="44"/>
                  </a:cubicBezTo>
                  <a:moveTo>
                    <a:pt x="158" y="38"/>
                  </a:moveTo>
                  <a:cubicBezTo>
                    <a:pt x="158" y="37"/>
                    <a:pt x="158" y="37"/>
                    <a:pt x="158" y="37"/>
                  </a:cubicBezTo>
                  <a:cubicBezTo>
                    <a:pt x="158" y="37"/>
                    <a:pt x="159" y="37"/>
                    <a:pt x="159" y="37"/>
                  </a:cubicBezTo>
                  <a:cubicBezTo>
                    <a:pt x="159" y="38"/>
                    <a:pt x="159" y="38"/>
                    <a:pt x="159" y="38"/>
                  </a:cubicBezTo>
                  <a:cubicBezTo>
                    <a:pt x="159" y="38"/>
                    <a:pt x="158" y="38"/>
                    <a:pt x="158" y="38"/>
                  </a:cubicBezTo>
                  <a:moveTo>
                    <a:pt x="130" y="38"/>
                  </a:moveTo>
                  <a:cubicBezTo>
                    <a:pt x="130" y="38"/>
                    <a:pt x="129" y="38"/>
                    <a:pt x="129" y="38"/>
                  </a:cubicBezTo>
                  <a:cubicBezTo>
                    <a:pt x="129" y="37"/>
                    <a:pt x="129" y="37"/>
                    <a:pt x="128" y="37"/>
                  </a:cubicBezTo>
                  <a:cubicBezTo>
                    <a:pt x="128" y="36"/>
                    <a:pt x="128" y="35"/>
                    <a:pt x="128" y="35"/>
                  </a:cubicBezTo>
                  <a:cubicBezTo>
                    <a:pt x="129" y="35"/>
                    <a:pt x="129" y="35"/>
                    <a:pt x="130" y="35"/>
                  </a:cubicBezTo>
                  <a:cubicBezTo>
                    <a:pt x="130" y="36"/>
                    <a:pt x="130" y="36"/>
                    <a:pt x="130" y="36"/>
                  </a:cubicBezTo>
                  <a:cubicBezTo>
                    <a:pt x="131" y="36"/>
                    <a:pt x="131" y="36"/>
                    <a:pt x="132" y="36"/>
                  </a:cubicBezTo>
                  <a:cubicBezTo>
                    <a:pt x="132" y="36"/>
                    <a:pt x="132" y="36"/>
                    <a:pt x="132" y="36"/>
                  </a:cubicBezTo>
                  <a:cubicBezTo>
                    <a:pt x="132" y="36"/>
                    <a:pt x="132" y="36"/>
                    <a:pt x="132" y="36"/>
                  </a:cubicBezTo>
                  <a:cubicBezTo>
                    <a:pt x="132" y="37"/>
                    <a:pt x="131" y="38"/>
                    <a:pt x="130" y="38"/>
                  </a:cubicBezTo>
                  <a:moveTo>
                    <a:pt x="153" y="34"/>
                  </a:moveTo>
                  <a:cubicBezTo>
                    <a:pt x="153" y="34"/>
                    <a:pt x="153" y="34"/>
                    <a:pt x="153" y="34"/>
                  </a:cubicBezTo>
                  <a:cubicBezTo>
                    <a:pt x="153" y="33"/>
                    <a:pt x="153" y="32"/>
                    <a:pt x="153" y="31"/>
                  </a:cubicBezTo>
                  <a:cubicBezTo>
                    <a:pt x="154" y="31"/>
                    <a:pt x="155" y="34"/>
                    <a:pt x="153" y="34"/>
                  </a:cubicBezTo>
                  <a:moveTo>
                    <a:pt x="36" y="30"/>
                  </a:moveTo>
                  <a:cubicBezTo>
                    <a:pt x="36" y="30"/>
                    <a:pt x="36" y="29"/>
                    <a:pt x="36" y="29"/>
                  </a:cubicBezTo>
                  <a:cubicBezTo>
                    <a:pt x="36" y="29"/>
                    <a:pt x="36" y="29"/>
                    <a:pt x="36" y="29"/>
                  </a:cubicBezTo>
                  <a:cubicBezTo>
                    <a:pt x="36" y="29"/>
                    <a:pt x="37" y="29"/>
                    <a:pt x="37" y="29"/>
                  </a:cubicBezTo>
                  <a:cubicBezTo>
                    <a:pt x="37" y="29"/>
                    <a:pt x="37" y="30"/>
                    <a:pt x="36" y="30"/>
                  </a:cubicBezTo>
                  <a:moveTo>
                    <a:pt x="62" y="25"/>
                  </a:moveTo>
                  <a:cubicBezTo>
                    <a:pt x="62" y="25"/>
                    <a:pt x="61" y="25"/>
                    <a:pt x="61" y="24"/>
                  </a:cubicBezTo>
                  <a:cubicBezTo>
                    <a:pt x="62" y="24"/>
                    <a:pt x="62" y="24"/>
                    <a:pt x="62" y="24"/>
                  </a:cubicBezTo>
                  <a:cubicBezTo>
                    <a:pt x="62" y="24"/>
                    <a:pt x="62" y="24"/>
                    <a:pt x="62" y="24"/>
                  </a:cubicBezTo>
                  <a:cubicBezTo>
                    <a:pt x="62" y="25"/>
                    <a:pt x="62" y="25"/>
                    <a:pt x="62" y="25"/>
                  </a:cubicBezTo>
                  <a:moveTo>
                    <a:pt x="72" y="28"/>
                  </a:moveTo>
                  <a:cubicBezTo>
                    <a:pt x="74" y="26"/>
                    <a:pt x="70" y="21"/>
                    <a:pt x="74" y="20"/>
                  </a:cubicBezTo>
                  <a:cubicBezTo>
                    <a:pt x="74" y="21"/>
                    <a:pt x="75" y="28"/>
                    <a:pt x="72" y="28"/>
                  </a:cubicBezTo>
                  <a:moveTo>
                    <a:pt x="138" y="21"/>
                  </a:moveTo>
                  <a:cubicBezTo>
                    <a:pt x="137" y="21"/>
                    <a:pt x="137" y="20"/>
                    <a:pt x="137" y="19"/>
                  </a:cubicBezTo>
                  <a:cubicBezTo>
                    <a:pt x="138" y="19"/>
                    <a:pt x="138" y="20"/>
                    <a:pt x="138" y="21"/>
                  </a:cubicBezTo>
                  <a:cubicBezTo>
                    <a:pt x="138" y="21"/>
                    <a:pt x="138" y="21"/>
                    <a:pt x="138" y="21"/>
                  </a:cubicBezTo>
                  <a:moveTo>
                    <a:pt x="54" y="19"/>
                  </a:moveTo>
                  <a:cubicBezTo>
                    <a:pt x="53" y="19"/>
                    <a:pt x="53" y="18"/>
                    <a:pt x="53" y="17"/>
                  </a:cubicBezTo>
                  <a:cubicBezTo>
                    <a:pt x="53" y="17"/>
                    <a:pt x="53" y="17"/>
                    <a:pt x="53" y="17"/>
                  </a:cubicBezTo>
                  <a:cubicBezTo>
                    <a:pt x="54" y="17"/>
                    <a:pt x="54" y="18"/>
                    <a:pt x="54" y="18"/>
                  </a:cubicBezTo>
                  <a:cubicBezTo>
                    <a:pt x="54" y="18"/>
                    <a:pt x="54" y="18"/>
                    <a:pt x="54" y="18"/>
                  </a:cubicBezTo>
                  <a:cubicBezTo>
                    <a:pt x="54" y="18"/>
                    <a:pt x="54" y="18"/>
                    <a:pt x="54" y="19"/>
                  </a:cubicBezTo>
                  <a:moveTo>
                    <a:pt x="60" y="15"/>
                  </a:moveTo>
                  <a:cubicBezTo>
                    <a:pt x="60" y="15"/>
                    <a:pt x="60" y="15"/>
                    <a:pt x="60" y="14"/>
                  </a:cubicBezTo>
                  <a:cubicBezTo>
                    <a:pt x="60" y="13"/>
                    <a:pt x="60" y="13"/>
                    <a:pt x="60" y="13"/>
                  </a:cubicBezTo>
                  <a:cubicBezTo>
                    <a:pt x="60" y="13"/>
                    <a:pt x="60" y="14"/>
                    <a:pt x="60" y="14"/>
                  </a:cubicBezTo>
                  <a:cubicBezTo>
                    <a:pt x="60" y="15"/>
                    <a:pt x="60" y="15"/>
                    <a:pt x="60" y="15"/>
                  </a:cubicBezTo>
                  <a:moveTo>
                    <a:pt x="122" y="13"/>
                  </a:moveTo>
                  <a:cubicBezTo>
                    <a:pt x="122" y="13"/>
                    <a:pt x="123" y="13"/>
                    <a:pt x="123" y="12"/>
                  </a:cubicBezTo>
                  <a:cubicBezTo>
                    <a:pt x="124" y="12"/>
                    <a:pt x="124" y="12"/>
                    <a:pt x="124" y="12"/>
                  </a:cubicBezTo>
                  <a:cubicBezTo>
                    <a:pt x="124" y="13"/>
                    <a:pt x="124" y="13"/>
                    <a:pt x="124" y="14"/>
                  </a:cubicBezTo>
                  <a:cubicBezTo>
                    <a:pt x="123" y="13"/>
                    <a:pt x="123" y="13"/>
                    <a:pt x="122" y="13"/>
                  </a:cubicBezTo>
                  <a:cubicBezTo>
                    <a:pt x="122" y="13"/>
                    <a:pt x="122" y="13"/>
                    <a:pt x="122" y="13"/>
                  </a:cubicBezTo>
                  <a:moveTo>
                    <a:pt x="108" y="9"/>
                  </a:moveTo>
                  <a:cubicBezTo>
                    <a:pt x="107" y="9"/>
                    <a:pt x="106" y="9"/>
                    <a:pt x="106" y="7"/>
                  </a:cubicBezTo>
                  <a:cubicBezTo>
                    <a:pt x="107" y="7"/>
                    <a:pt x="107" y="7"/>
                    <a:pt x="107" y="7"/>
                  </a:cubicBezTo>
                  <a:cubicBezTo>
                    <a:pt x="107" y="7"/>
                    <a:pt x="108" y="8"/>
                    <a:pt x="108" y="8"/>
                  </a:cubicBezTo>
                  <a:cubicBezTo>
                    <a:pt x="108" y="8"/>
                    <a:pt x="109" y="9"/>
                    <a:pt x="109" y="9"/>
                  </a:cubicBezTo>
                  <a:cubicBezTo>
                    <a:pt x="109" y="9"/>
                    <a:pt x="109" y="9"/>
                    <a:pt x="109" y="9"/>
                  </a:cubicBezTo>
                  <a:cubicBezTo>
                    <a:pt x="109" y="9"/>
                    <a:pt x="109" y="9"/>
                    <a:pt x="108" y="9"/>
                  </a:cubicBezTo>
                  <a:moveTo>
                    <a:pt x="112" y="7"/>
                  </a:moveTo>
                  <a:cubicBezTo>
                    <a:pt x="112" y="7"/>
                    <a:pt x="112" y="7"/>
                    <a:pt x="112" y="7"/>
                  </a:cubicBezTo>
                  <a:cubicBezTo>
                    <a:pt x="112" y="7"/>
                    <a:pt x="112" y="6"/>
                    <a:pt x="112" y="6"/>
                  </a:cubicBezTo>
                  <a:cubicBezTo>
                    <a:pt x="113" y="6"/>
                    <a:pt x="113" y="7"/>
                    <a:pt x="113" y="7"/>
                  </a:cubicBezTo>
                  <a:cubicBezTo>
                    <a:pt x="113" y="7"/>
                    <a:pt x="112" y="7"/>
                    <a:pt x="112" y="7"/>
                  </a:cubicBezTo>
                  <a:moveTo>
                    <a:pt x="102" y="10"/>
                  </a:moveTo>
                  <a:cubicBezTo>
                    <a:pt x="103" y="9"/>
                    <a:pt x="103" y="7"/>
                    <a:pt x="103" y="5"/>
                  </a:cubicBezTo>
                  <a:cubicBezTo>
                    <a:pt x="104" y="7"/>
                    <a:pt x="106" y="11"/>
                    <a:pt x="109" y="11"/>
                  </a:cubicBezTo>
                  <a:cubicBezTo>
                    <a:pt x="110" y="11"/>
                    <a:pt x="111" y="10"/>
                    <a:pt x="112" y="9"/>
                  </a:cubicBezTo>
                  <a:cubicBezTo>
                    <a:pt x="113" y="10"/>
                    <a:pt x="112" y="12"/>
                    <a:pt x="114" y="12"/>
                  </a:cubicBezTo>
                  <a:cubicBezTo>
                    <a:pt x="114" y="12"/>
                    <a:pt x="114" y="12"/>
                    <a:pt x="114" y="12"/>
                  </a:cubicBezTo>
                  <a:cubicBezTo>
                    <a:pt x="115" y="12"/>
                    <a:pt x="115" y="12"/>
                    <a:pt x="115" y="12"/>
                  </a:cubicBezTo>
                  <a:cubicBezTo>
                    <a:pt x="115" y="12"/>
                    <a:pt x="116" y="12"/>
                    <a:pt x="116" y="11"/>
                  </a:cubicBezTo>
                  <a:cubicBezTo>
                    <a:pt x="116" y="11"/>
                    <a:pt x="117" y="11"/>
                    <a:pt x="117" y="11"/>
                  </a:cubicBezTo>
                  <a:cubicBezTo>
                    <a:pt x="117" y="11"/>
                    <a:pt x="117" y="11"/>
                    <a:pt x="118" y="11"/>
                  </a:cubicBezTo>
                  <a:cubicBezTo>
                    <a:pt x="117" y="15"/>
                    <a:pt x="125" y="14"/>
                    <a:pt x="128" y="17"/>
                  </a:cubicBezTo>
                  <a:cubicBezTo>
                    <a:pt x="130" y="17"/>
                    <a:pt x="129" y="14"/>
                    <a:pt x="130" y="14"/>
                  </a:cubicBezTo>
                  <a:cubicBezTo>
                    <a:pt x="131" y="14"/>
                    <a:pt x="131" y="14"/>
                    <a:pt x="131" y="15"/>
                  </a:cubicBezTo>
                  <a:cubicBezTo>
                    <a:pt x="132" y="22"/>
                    <a:pt x="141" y="22"/>
                    <a:pt x="146" y="26"/>
                  </a:cubicBezTo>
                  <a:cubicBezTo>
                    <a:pt x="150" y="34"/>
                    <a:pt x="161" y="40"/>
                    <a:pt x="163" y="49"/>
                  </a:cubicBezTo>
                  <a:cubicBezTo>
                    <a:pt x="163" y="49"/>
                    <a:pt x="163" y="49"/>
                    <a:pt x="163" y="49"/>
                  </a:cubicBezTo>
                  <a:cubicBezTo>
                    <a:pt x="164" y="49"/>
                    <a:pt x="164" y="48"/>
                    <a:pt x="164" y="48"/>
                  </a:cubicBezTo>
                  <a:cubicBezTo>
                    <a:pt x="163" y="47"/>
                    <a:pt x="163" y="46"/>
                    <a:pt x="164" y="46"/>
                  </a:cubicBezTo>
                  <a:cubicBezTo>
                    <a:pt x="164" y="46"/>
                    <a:pt x="164" y="46"/>
                    <a:pt x="164" y="46"/>
                  </a:cubicBezTo>
                  <a:cubicBezTo>
                    <a:pt x="176" y="75"/>
                    <a:pt x="176" y="106"/>
                    <a:pt x="161" y="134"/>
                  </a:cubicBezTo>
                  <a:cubicBezTo>
                    <a:pt x="161" y="133"/>
                    <a:pt x="160" y="133"/>
                    <a:pt x="160" y="133"/>
                  </a:cubicBezTo>
                  <a:cubicBezTo>
                    <a:pt x="159" y="133"/>
                    <a:pt x="158" y="134"/>
                    <a:pt x="158" y="136"/>
                  </a:cubicBezTo>
                  <a:cubicBezTo>
                    <a:pt x="157" y="137"/>
                    <a:pt x="156" y="138"/>
                    <a:pt x="154" y="138"/>
                  </a:cubicBezTo>
                  <a:cubicBezTo>
                    <a:pt x="154" y="138"/>
                    <a:pt x="154" y="138"/>
                    <a:pt x="154" y="138"/>
                  </a:cubicBezTo>
                  <a:cubicBezTo>
                    <a:pt x="154" y="140"/>
                    <a:pt x="154" y="140"/>
                    <a:pt x="154" y="142"/>
                  </a:cubicBezTo>
                  <a:cubicBezTo>
                    <a:pt x="152" y="142"/>
                    <a:pt x="150" y="144"/>
                    <a:pt x="148" y="144"/>
                  </a:cubicBezTo>
                  <a:cubicBezTo>
                    <a:pt x="148" y="144"/>
                    <a:pt x="148" y="144"/>
                    <a:pt x="148" y="144"/>
                  </a:cubicBezTo>
                  <a:cubicBezTo>
                    <a:pt x="148" y="145"/>
                    <a:pt x="148" y="147"/>
                    <a:pt x="149" y="147"/>
                  </a:cubicBezTo>
                  <a:cubicBezTo>
                    <a:pt x="149" y="148"/>
                    <a:pt x="145" y="148"/>
                    <a:pt x="144" y="148"/>
                  </a:cubicBezTo>
                  <a:cubicBezTo>
                    <a:pt x="144" y="150"/>
                    <a:pt x="145" y="151"/>
                    <a:pt x="144" y="151"/>
                  </a:cubicBezTo>
                  <a:cubicBezTo>
                    <a:pt x="144" y="151"/>
                    <a:pt x="143" y="151"/>
                    <a:pt x="143" y="151"/>
                  </a:cubicBezTo>
                  <a:cubicBezTo>
                    <a:pt x="140" y="151"/>
                    <a:pt x="138" y="154"/>
                    <a:pt x="137" y="156"/>
                  </a:cubicBezTo>
                  <a:cubicBezTo>
                    <a:pt x="132" y="157"/>
                    <a:pt x="128" y="159"/>
                    <a:pt x="124" y="162"/>
                  </a:cubicBezTo>
                  <a:cubicBezTo>
                    <a:pt x="121" y="162"/>
                    <a:pt x="118" y="162"/>
                    <a:pt x="119" y="165"/>
                  </a:cubicBezTo>
                  <a:cubicBezTo>
                    <a:pt x="119" y="165"/>
                    <a:pt x="118" y="165"/>
                    <a:pt x="118" y="165"/>
                  </a:cubicBezTo>
                  <a:cubicBezTo>
                    <a:pt x="117" y="165"/>
                    <a:pt x="116" y="164"/>
                    <a:pt x="115" y="163"/>
                  </a:cubicBezTo>
                  <a:cubicBezTo>
                    <a:pt x="115" y="164"/>
                    <a:pt x="114" y="164"/>
                    <a:pt x="114" y="164"/>
                  </a:cubicBezTo>
                  <a:cubicBezTo>
                    <a:pt x="114" y="164"/>
                    <a:pt x="114" y="164"/>
                    <a:pt x="112" y="163"/>
                  </a:cubicBezTo>
                  <a:cubicBezTo>
                    <a:pt x="111" y="164"/>
                    <a:pt x="113" y="164"/>
                    <a:pt x="112" y="165"/>
                  </a:cubicBezTo>
                  <a:cubicBezTo>
                    <a:pt x="109" y="165"/>
                    <a:pt x="109" y="159"/>
                    <a:pt x="106" y="158"/>
                  </a:cubicBezTo>
                  <a:cubicBezTo>
                    <a:pt x="105" y="158"/>
                    <a:pt x="105" y="159"/>
                    <a:pt x="104" y="159"/>
                  </a:cubicBezTo>
                  <a:cubicBezTo>
                    <a:pt x="104" y="162"/>
                    <a:pt x="105" y="162"/>
                    <a:pt x="105" y="165"/>
                  </a:cubicBezTo>
                  <a:cubicBezTo>
                    <a:pt x="105" y="166"/>
                    <a:pt x="102" y="165"/>
                    <a:pt x="102" y="166"/>
                  </a:cubicBezTo>
                  <a:cubicBezTo>
                    <a:pt x="101" y="165"/>
                    <a:pt x="101" y="163"/>
                    <a:pt x="100" y="162"/>
                  </a:cubicBezTo>
                  <a:cubicBezTo>
                    <a:pt x="99" y="163"/>
                    <a:pt x="99" y="165"/>
                    <a:pt x="100" y="166"/>
                  </a:cubicBezTo>
                  <a:cubicBezTo>
                    <a:pt x="99" y="166"/>
                    <a:pt x="98" y="166"/>
                    <a:pt x="97" y="166"/>
                  </a:cubicBezTo>
                  <a:cubicBezTo>
                    <a:pt x="95" y="166"/>
                    <a:pt x="93" y="166"/>
                    <a:pt x="92" y="166"/>
                  </a:cubicBezTo>
                  <a:cubicBezTo>
                    <a:pt x="90" y="166"/>
                    <a:pt x="88" y="166"/>
                    <a:pt x="87" y="166"/>
                  </a:cubicBezTo>
                  <a:cubicBezTo>
                    <a:pt x="85" y="166"/>
                    <a:pt x="84" y="166"/>
                    <a:pt x="83" y="166"/>
                  </a:cubicBezTo>
                  <a:cubicBezTo>
                    <a:pt x="79" y="165"/>
                    <a:pt x="72" y="163"/>
                    <a:pt x="68" y="163"/>
                  </a:cubicBezTo>
                  <a:cubicBezTo>
                    <a:pt x="67" y="163"/>
                    <a:pt x="67" y="163"/>
                    <a:pt x="67" y="163"/>
                  </a:cubicBezTo>
                  <a:cubicBezTo>
                    <a:pt x="67" y="160"/>
                    <a:pt x="65" y="161"/>
                    <a:pt x="64" y="159"/>
                  </a:cubicBezTo>
                  <a:cubicBezTo>
                    <a:pt x="64" y="160"/>
                    <a:pt x="63" y="160"/>
                    <a:pt x="63" y="160"/>
                  </a:cubicBezTo>
                  <a:cubicBezTo>
                    <a:pt x="62" y="160"/>
                    <a:pt x="61" y="159"/>
                    <a:pt x="60" y="159"/>
                  </a:cubicBezTo>
                  <a:cubicBezTo>
                    <a:pt x="59" y="158"/>
                    <a:pt x="58" y="157"/>
                    <a:pt x="57" y="157"/>
                  </a:cubicBezTo>
                  <a:cubicBezTo>
                    <a:pt x="56" y="157"/>
                    <a:pt x="56" y="157"/>
                    <a:pt x="56" y="157"/>
                  </a:cubicBezTo>
                  <a:cubicBezTo>
                    <a:pt x="56" y="156"/>
                    <a:pt x="56" y="155"/>
                    <a:pt x="55" y="155"/>
                  </a:cubicBezTo>
                  <a:cubicBezTo>
                    <a:pt x="55" y="154"/>
                    <a:pt x="55" y="154"/>
                    <a:pt x="55" y="154"/>
                  </a:cubicBezTo>
                  <a:cubicBezTo>
                    <a:pt x="54" y="154"/>
                    <a:pt x="54" y="155"/>
                    <a:pt x="54" y="155"/>
                  </a:cubicBezTo>
                  <a:cubicBezTo>
                    <a:pt x="54" y="155"/>
                    <a:pt x="53" y="155"/>
                    <a:pt x="53" y="155"/>
                  </a:cubicBezTo>
                  <a:cubicBezTo>
                    <a:pt x="53" y="155"/>
                    <a:pt x="53" y="155"/>
                    <a:pt x="53" y="155"/>
                  </a:cubicBezTo>
                  <a:cubicBezTo>
                    <a:pt x="54" y="153"/>
                    <a:pt x="53" y="154"/>
                    <a:pt x="52" y="152"/>
                  </a:cubicBezTo>
                  <a:cubicBezTo>
                    <a:pt x="51" y="152"/>
                    <a:pt x="53" y="153"/>
                    <a:pt x="52" y="154"/>
                  </a:cubicBezTo>
                  <a:cubicBezTo>
                    <a:pt x="40" y="149"/>
                    <a:pt x="32" y="136"/>
                    <a:pt x="26" y="130"/>
                  </a:cubicBezTo>
                  <a:cubicBezTo>
                    <a:pt x="14" y="111"/>
                    <a:pt x="12" y="78"/>
                    <a:pt x="20" y="55"/>
                  </a:cubicBezTo>
                  <a:cubicBezTo>
                    <a:pt x="24" y="53"/>
                    <a:pt x="28" y="46"/>
                    <a:pt x="28" y="43"/>
                  </a:cubicBezTo>
                  <a:cubicBezTo>
                    <a:pt x="28" y="42"/>
                    <a:pt x="28" y="42"/>
                    <a:pt x="28" y="42"/>
                  </a:cubicBezTo>
                  <a:cubicBezTo>
                    <a:pt x="29" y="42"/>
                    <a:pt x="29" y="42"/>
                    <a:pt x="30" y="43"/>
                  </a:cubicBezTo>
                  <a:cubicBezTo>
                    <a:pt x="35" y="35"/>
                    <a:pt x="42" y="30"/>
                    <a:pt x="48" y="23"/>
                  </a:cubicBezTo>
                  <a:cubicBezTo>
                    <a:pt x="48" y="23"/>
                    <a:pt x="48" y="23"/>
                    <a:pt x="49" y="23"/>
                  </a:cubicBezTo>
                  <a:cubicBezTo>
                    <a:pt x="49" y="23"/>
                    <a:pt x="49" y="23"/>
                    <a:pt x="49" y="23"/>
                  </a:cubicBezTo>
                  <a:cubicBezTo>
                    <a:pt x="49" y="23"/>
                    <a:pt x="50" y="21"/>
                    <a:pt x="50" y="19"/>
                  </a:cubicBezTo>
                  <a:cubicBezTo>
                    <a:pt x="50" y="19"/>
                    <a:pt x="51" y="20"/>
                    <a:pt x="52" y="20"/>
                  </a:cubicBezTo>
                  <a:cubicBezTo>
                    <a:pt x="57" y="20"/>
                    <a:pt x="61" y="17"/>
                    <a:pt x="63" y="14"/>
                  </a:cubicBezTo>
                  <a:cubicBezTo>
                    <a:pt x="64" y="14"/>
                    <a:pt x="64" y="14"/>
                    <a:pt x="65" y="14"/>
                  </a:cubicBezTo>
                  <a:cubicBezTo>
                    <a:pt x="66" y="14"/>
                    <a:pt x="66" y="14"/>
                    <a:pt x="68" y="14"/>
                  </a:cubicBezTo>
                  <a:cubicBezTo>
                    <a:pt x="68" y="12"/>
                    <a:pt x="68" y="11"/>
                    <a:pt x="68" y="11"/>
                  </a:cubicBezTo>
                  <a:cubicBezTo>
                    <a:pt x="70" y="11"/>
                    <a:pt x="72" y="11"/>
                    <a:pt x="75" y="11"/>
                  </a:cubicBezTo>
                  <a:cubicBezTo>
                    <a:pt x="78" y="11"/>
                    <a:pt x="81" y="11"/>
                    <a:pt x="81" y="8"/>
                  </a:cubicBezTo>
                  <a:cubicBezTo>
                    <a:pt x="82" y="8"/>
                    <a:pt x="82" y="8"/>
                    <a:pt x="82" y="8"/>
                  </a:cubicBezTo>
                  <a:cubicBezTo>
                    <a:pt x="82" y="8"/>
                    <a:pt x="83" y="8"/>
                    <a:pt x="83" y="8"/>
                  </a:cubicBezTo>
                  <a:cubicBezTo>
                    <a:pt x="83" y="8"/>
                    <a:pt x="83" y="8"/>
                    <a:pt x="83" y="8"/>
                  </a:cubicBezTo>
                  <a:cubicBezTo>
                    <a:pt x="84" y="8"/>
                    <a:pt x="84" y="8"/>
                    <a:pt x="85" y="7"/>
                  </a:cubicBezTo>
                  <a:cubicBezTo>
                    <a:pt x="85" y="8"/>
                    <a:pt x="84" y="8"/>
                    <a:pt x="84" y="9"/>
                  </a:cubicBezTo>
                  <a:cubicBezTo>
                    <a:pt x="85" y="9"/>
                    <a:pt x="86" y="9"/>
                    <a:pt x="87" y="9"/>
                  </a:cubicBezTo>
                  <a:cubicBezTo>
                    <a:pt x="86" y="8"/>
                    <a:pt x="88" y="6"/>
                    <a:pt x="90" y="5"/>
                  </a:cubicBezTo>
                  <a:cubicBezTo>
                    <a:pt x="90" y="5"/>
                    <a:pt x="90" y="5"/>
                    <a:pt x="90" y="5"/>
                  </a:cubicBezTo>
                  <a:cubicBezTo>
                    <a:pt x="90" y="5"/>
                    <a:pt x="90" y="5"/>
                    <a:pt x="90" y="5"/>
                  </a:cubicBezTo>
                  <a:cubicBezTo>
                    <a:pt x="89" y="6"/>
                    <a:pt x="89" y="7"/>
                    <a:pt x="90" y="7"/>
                  </a:cubicBezTo>
                  <a:cubicBezTo>
                    <a:pt x="90" y="7"/>
                    <a:pt x="91" y="7"/>
                    <a:pt x="91" y="7"/>
                  </a:cubicBezTo>
                  <a:cubicBezTo>
                    <a:pt x="91" y="7"/>
                    <a:pt x="92" y="6"/>
                    <a:pt x="92" y="6"/>
                  </a:cubicBezTo>
                  <a:cubicBezTo>
                    <a:pt x="92" y="6"/>
                    <a:pt x="92" y="6"/>
                    <a:pt x="92" y="6"/>
                  </a:cubicBezTo>
                  <a:cubicBezTo>
                    <a:pt x="92" y="7"/>
                    <a:pt x="92" y="8"/>
                    <a:pt x="92" y="9"/>
                  </a:cubicBezTo>
                  <a:cubicBezTo>
                    <a:pt x="93" y="9"/>
                    <a:pt x="94" y="9"/>
                    <a:pt x="96" y="10"/>
                  </a:cubicBezTo>
                  <a:cubicBezTo>
                    <a:pt x="97" y="10"/>
                    <a:pt x="96" y="6"/>
                    <a:pt x="98" y="6"/>
                  </a:cubicBezTo>
                  <a:cubicBezTo>
                    <a:pt x="98" y="6"/>
                    <a:pt x="98" y="6"/>
                    <a:pt x="98" y="6"/>
                  </a:cubicBezTo>
                  <a:cubicBezTo>
                    <a:pt x="98" y="8"/>
                    <a:pt x="97" y="8"/>
                    <a:pt x="98" y="10"/>
                  </a:cubicBezTo>
                  <a:cubicBezTo>
                    <a:pt x="98" y="9"/>
                    <a:pt x="100" y="9"/>
                    <a:pt x="100" y="7"/>
                  </a:cubicBezTo>
                  <a:cubicBezTo>
                    <a:pt x="100" y="8"/>
                    <a:pt x="100" y="10"/>
                    <a:pt x="102" y="10"/>
                  </a:cubicBezTo>
                  <a:moveTo>
                    <a:pt x="93" y="6"/>
                  </a:moveTo>
                  <a:cubicBezTo>
                    <a:pt x="93" y="6"/>
                    <a:pt x="93" y="6"/>
                    <a:pt x="92" y="6"/>
                  </a:cubicBezTo>
                  <a:cubicBezTo>
                    <a:pt x="92" y="6"/>
                    <a:pt x="93" y="5"/>
                    <a:pt x="93" y="5"/>
                  </a:cubicBezTo>
                  <a:cubicBezTo>
                    <a:pt x="94" y="5"/>
                    <a:pt x="94" y="6"/>
                    <a:pt x="94" y="6"/>
                  </a:cubicBezTo>
                  <a:cubicBezTo>
                    <a:pt x="93" y="6"/>
                    <a:pt x="93" y="6"/>
                    <a:pt x="93" y="6"/>
                  </a:cubicBezTo>
                  <a:moveTo>
                    <a:pt x="82" y="0"/>
                  </a:moveTo>
                  <a:cubicBezTo>
                    <a:pt x="82" y="1"/>
                    <a:pt x="82" y="2"/>
                    <a:pt x="83" y="2"/>
                  </a:cubicBezTo>
                  <a:cubicBezTo>
                    <a:pt x="83" y="1"/>
                    <a:pt x="83" y="0"/>
                    <a:pt x="82" y="0"/>
                  </a:cubicBezTo>
                </a:path>
              </a:pathLst>
            </a:custGeom>
            <a:solidFill>
              <a:schemeClr val="tx1">
                <a:alpha val="21176"/>
              </a:schemeClr>
            </a:solidFill>
            <a:ln w="9525">
              <a:noFill/>
              <a:round/>
              <a:headEnd/>
              <a:tailEnd/>
            </a:ln>
          </p:spPr>
          <p:txBody>
            <a:bodyPr/>
            <a:lstStyle/>
            <a:p>
              <a:endParaRPr lang="zh-CN" altLang="en-US"/>
            </a:p>
          </p:txBody>
        </p:sp>
      </p:grpSp>
      <p:grpSp>
        <p:nvGrpSpPr>
          <p:cNvPr id="19468" name="组合 2"/>
          <p:cNvGrpSpPr>
            <a:grpSpLocks/>
          </p:cNvGrpSpPr>
          <p:nvPr/>
        </p:nvGrpSpPr>
        <p:grpSpPr bwMode="auto">
          <a:xfrm>
            <a:off x="2913888" y="237744"/>
            <a:ext cx="6315456" cy="1444752"/>
            <a:chOff x="-2350" y="-381"/>
            <a:chExt cx="6314549" cy="1444385"/>
          </a:xfrm>
        </p:grpSpPr>
        <p:pic>
          <p:nvPicPr>
            <p:cNvPr id="19470" name="Group 8"/>
            <p:cNvPicPr>
              <a:picLocks noChangeAspect="1" noChangeArrowheads="1"/>
            </p:cNvPicPr>
            <p:nvPr/>
          </p:nvPicPr>
          <p:blipFill>
            <a:blip r:embed="rId6"/>
            <a:srcRect/>
            <a:stretch>
              <a:fillRect/>
            </a:stretch>
          </p:blipFill>
          <p:spPr bwMode="auto">
            <a:xfrm>
              <a:off x="-2350" y="-381"/>
              <a:ext cx="6314549" cy="1444385"/>
            </a:xfrm>
            <a:prstGeom prst="rect">
              <a:avLst/>
            </a:prstGeom>
            <a:noFill/>
            <a:ln w="9525">
              <a:noFill/>
              <a:miter lim="800000"/>
              <a:headEnd/>
              <a:tailEnd/>
            </a:ln>
          </p:spPr>
        </p:pic>
        <p:sp>
          <p:nvSpPr>
            <p:cNvPr id="19471" name="文本框 5"/>
            <p:cNvSpPr txBox="1">
              <a:spLocks noChangeArrowheads="1"/>
            </p:cNvSpPr>
            <p:nvPr/>
          </p:nvSpPr>
          <p:spPr bwMode="auto">
            <a:xfrm>
              <a:off x="1800357" y="311568"/>
              <a:ext cx="2709135" cy="707706"/>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000" b="1" dirty="0">
                  <a:solidFill>
                    <a:srgbClr val="2C2710"/>
                  </a:solidFill>
                </a:rPr>
                <a:t>Background</a:t>
              </a:r>
              <a:endParaRPr lang="zh-CN" altLang="en-US" sz="4000" b="1" dirty="0">
                <a:solidFill>
                  <a:srgbClr val="2C2710"/>
                </a:solidFill>
              </a:endParaRPr>
            </a:p>
          </p:txBody>
        </p:sp>
      </p:grpSp>
      <p:grpSp>
        <p:nvGrpSpPr>
          <p:cNvPr id="7" name="组合 374"/>
          <p:cNvGrpSpPr>
            <a:grpSpLocks/>
          </p:cNvGrpSpPr>
          <p:nvPr/>
        </p:nvGrpSpPr>
        <p:grpSpPr bwMode="auto">
          <a:xfrm>
            <a:off x="8956394" y="2522577"/>
            <a:ext cx="3235606" cy="2758452"/>
            <a:chOff x="-460167" y="59712"/>
            <a:chExt cx="4632830" cy="3377657"/>
          </a:xfrm>
        </p:grpSpPr>
        <p:pic>
          <p:nvPicPr>
            <p:cNvPr id="19466" name="图片 354"/>
            <p:cNvPicPr>
              <a:picLocks noChangeAspect="1" noChangeArrowheads="1"/>
            </p:cNvPicPr>
            <p:nvPr/>
          </p:nvPicPr>
          <p:blipFill>
            <a:blip r:embed="rId2"/>
            <a:srcRect l="-12820"/>
            <a:stretch>
              <a:fillRect/>
            </a:stretch>
          </p:blipFill>
          <p:spPr bwMode="auto">
            <a:xfrm rot="3181340" flipH="1">
              <a:off x="371835" y="685267"/>
              <a:ext cx="3377657" cy="2126548"/>
            </a:xfrm>
            <a:prstGeom prst="rect">
              <a:avLst/>
            </a:prstGeom>
            <a:noFill/>
            <a:ln w="9525">
              <a:noFill/>
              <a:miter lim="800000"/>
              <a:headEnd/>
              <a:tailEnd/>
            </a:ln>
          </p:spPr>
        </p:pic>
        <p:pic>
          <p:nvPicPr>
            <p:cNvPr id="19467" name="组合 19"/>
            <p:cNvPicPr>
              <a:picLocks noChangeArrowheads="1"/>
            </p:cNvPicPr>
            <p:nvPr/>
          </p:nvPicPr>
          <p:blipFill>
            <a:blip r:embed="rId7">
              <a:extLst>
                <a:ext uri="{28A0092B-C50C-407E-A947-70E740481C1C}">
                  <a14:useLocalDpi xmlns:a14="http://schemas.microsoft.com/office/drawing/2010/main" val="0"/>
                </a:ext>
              </a:extLst>
            </a:blip>
            <a:srcRect/>
            <a:stretch/>
          </p:blipFill>
          <p:spPr bwMode="auto">
            <a:xfrm>
              <a:off x="-460167" y="1155681"/>
              <a:ext cx="4632830" cy="1330455"/>
            </a:xfrm>
            <a:prstGeom prst="rect">
              <a:avLst/>
            </a:prstGeom>
            <a:noFill/>
            <a:ln w="9525">
              <a:noFill/>
              <a:miter lim="800000"/>
              <a:headEnd/>
              <a:tailEnd/>
            </a:ln>
          </p:spPr>
        </p:pic>
      </p:grpSp>
      <p:sp>
        <p:nvSpPr>
          <p:cNvPr id="8213" name="矩形 360"/>
          <p:cNvSpPr>
            <a:spLocks noChangeArrowheads="1"/>
          </p:cNvSpPr>
          <p:nvPr/>
        </p:nvSpPr>
        <p:spPr bwMode="auto">
          <a:xfrm>
            <a:off x="2913888" y="2522576"/>
            <a:ext cx="6042506" cy="3785652"/>
          </a:xfrm>
          <a:prstGeom prst="rect">
            <a:avLst/>
          </a:prstGeom>
          <a:noFill/>
          <a:ln w="9525">
            <a:noFill/>
            <a:miter lim="800000"/>
            <a:headEnd/>
            <a:tailEnd/>
          </a:ln>
        </p:spPr>
        <p:txBody>
          <a:bodyPr wrap="square">
            <a:spAutoFit/>
          </a:bodyPr>
          <a:lstStyle/>
          <a:p>
            <a:pPr algn="just" eaLnBrk="1" hangingPunct="1">
              <a:buFont typeface="Arial" pitchFamily="34" charset="0"/>
              <a:buNone/>
            </a:pPr>
            <a:r>
              <a:rPr lang="en-US" sz="2000" b="0" i="0" dirty="0">
                <a:solidFill>
                  <a:srgbClr val="000000"/>
                </a:solidFill>
                <a:effectLst/>
                <a:latin typeface="Helvetica" panose="020B0604020202020204" pitchFamily="34" charset="0"/>
                <a:cs typeface="Helvetica" panose="020B0604020202020204" pitchFamily="34" charset="0"/>
              </a:rPr>
              <a:t>Dyslexics often encounter significant barriers to learning, which can result in lower comprehension and slower learning speeds compared to their peers (Olson et al., 2014). These challenges may lead to dyslexics being unfairly labeled as lazy, unmotivated, slow learners, or late bloomers. Consequently, they may begin to doubt their intellectual capabilities. However, it is important to note that individuals with dyslexia possess normal intellectual capacity (Serrano &amp; </a:t>
            </a:r>
            <a:r>
              <a:rPr lang="en-US" sz="2000" b="0" i="0" dirty="0" err="1">
                <a:solidFill>
                  <a:srgbClr val="000000"/>
                </a:solidFill>
                <a:effectLst/>
                <a:latin typeface="Helvetica" panose="020B0604020202020204" pitchFamily="34" charset="0"/>
                <a:cs typeface="Helvetica" panose="020B0604020202020204" pitchFamily="34" charset="0"/>
              </a:rPr>
              <a:t>Defior</a:t>
            </a:r>
            <a:r>
              <a:rPr lang="en-US" sz="2000" b="0" i="0" dirty="0">
                <a:solidFill>
                  <a:srgbClr val="000000"/>
                </a:solidFill>
                <a:effectLst/>
                <a:latin typeface="Helvetica" panose="020B0604020202020204" pitchFamily="34" charset="0"/>
                <a:cs typeface="Helvetica" panose="020B0604020202020204" pitchFamily="34" charset="0"/>
              </a:rPr>
              <a:t>, 2008), and there is no direct correlation between their disorder and their level of intelligence.</a:t>
            </a:r>
            <a:endParaRPr lang="zh-CN" altLang="en-US" sz="2000" dirty="0">
              <a:solidFill>
                <a:srgbClr val="000000"/>
              </a:solidFill>
              <a:latin typeface="Helvetica" panose="020B0604020202020204" pitchFamily="34" charset="0"/>
              <a:ea typeface="微软雅黑" pitchFamily="34" charset="-122"/>
              <a:cs typeface="Helvetica" panose="020B0604020202020204" pitchFamily="34" charset="0"/>
            </a:endParaRPr>
          </a:p>
        </p:txBody>
      </p:sp>
      <p:grpSp>
        <p:nvGrpSpPr>
          <p:cNvPr id="8" name="组合 375"/>
          <p:cNvGrpSpPr>
            <a:grpSpLocks/>
          </p:cNvGrpSpPr>
          <p:nvPr/>
        </p:nvGrpSpPr>
        <p:grpSpPr bwMode="auto">
          <a:xfrm>
            <a:off x="3905098" y="1977106"/>
            <a:ext cx="3905250" cy="400110"/>
            <a:chOff x="0" y="0"/>
            <a:chExt cx="3905165" cy="400170"/>
          </a:xfrm>
        </p:grpSpPr>
        <p:sp>
          <p:nvSpPr>
            <p:cNvPr id="19464" name="矩形 365"/>
            <p:cNvSpPr>
              <a:spLocks noChangeArrowheads="1"/>
            </p:cNvSpPr>
            <p:nvPr/>
          </p:nvSpPr>
          <p:spPr bwMode="auto">
            <a:xfrm>
              <a:off x="1219173" y="0"/>
              <a:ext cx="1500058" cy="400170"/>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2000" dirty="0">
                  <a:solidFill>
                    <a:srgbClr val="2C2710"/>
                  </a:solidFill>
                  <a:latin typeface="微软雅黑" pitchFamily="34" charset="-122"/>
                  <a:ea typeface="微软雅黑" pitchFamily="34" charset="-122"/>
                </a:rPr>
                <a:t>Prevalence</a:t>
              </a:r>
              <a:endParaRPr lang="zh-CN" altLang="en-US" sz="2000" dirty="0"/>
            </a:p>
          </p:txBody>
        </p:sp>
        <p:cxnSp>
          <p:nvCxnSpPr>
            <p:cNvPr id="19465" name="直接连接符 372"/>
            <p:cNvCxnSpPr>
              <a:cxnSpLocks noChangeShapeType="1"/>
            </p:cNvCxnSpPr>
            <p:nvPr/>
          </p:nvCxnSpPr>
          <p:spPr bwMode="auto">
            <a:xfrm>
              <a:off x="0" y="376293"/>
              <a:ext cx="3905165" cy="9526"/>
            </a:xfrm>
            <a:prstGeom prst="line">
              <a:avLst/>
            </a:prstGeom>
            <a:noFill/>
            <a:ln w="6350">
              <a:solidFill>
                <a:schemeClr val="tx1"/>
              </a:solidFill>
              <a:prstDash val="dash"/>
              <a:round/>
              <a:headEnd/>
              <a:tailEnd/>
            </a:ln>
          </p:spPr>
        </p:cxn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48709-B0EE-129D-F9EF-2F231F0B9AEE}"/>
            </a:ext>
          </a:extLst>
        </p:cNvPr>
        <p:cNvGrpSpPr/>
        <p:nvPr/>
      </p:nvGrpSpPr>
      <p:grpSpPr>
        <a:xfrm>
          <a:off x="0" y="0"/>
          <a:ext cx="0" cy="0"/>
          <a:chOff x="0" y="0"/>
          <a:chExt cx="0" cy="0"/>
        </a:xfrm>
      </p:grpSpPr>
      <p:grpSp>
        <p:nvGrpSpPr>
          <p:cNvPr id="2" name="组合 373">
            <a:extLst>
              <a:ext uri="{FF2B5EF4-FFF2-40B4-BE49-F238E27FC236}">
                <a16:creationId xmlns:a16="http://schemas.microsoft.com/office/drawing/2014/main" id="{B27B58A8-5898-76D7-873B-CD83C1A3BB1D}"/>
              </a:ext>
            </a:extLst>
          </p:cNvPr>
          <p:cNvGrpSpPr>
            <a:grpSpLocks/>
          </p:cNvGrpSpPr>
          <p:nvPr/>
        </p:nvGrpSpPr>
        <p:grpSpPr bwMode="auto">
          <a:xfrm>
            <a:off x="381000" y="1994524"/>
            <a:ext cx="9326508" cy="4670067"/>
            <a:chOff x="0" y="0"/>
            <a:chExt cx="9278367" cy="3839317"/>
          </a:xfrm>
        </p:grpSpPr>
        <p:grpSp>
          <p:nvGrpSpPr>
            <p:cNvPr id="19472" name="组合 356">
              <a:extLst>
                <a:ext uri="{FF2B5EF4-FFF2-40B4-BE49-F238E27FC236}">
                  <a16:creationId xmlns:a16="http://schemas.microsoft.com/office/drawing/2014/main" id="{5426B762-3BAA-F824-E291-5EC3904FA658}"/>
                </a:ext>
              </a:extLst>
            </p:cNvPr>
            <p:cNvGrpSpPr>
              <a:grpSpLocks noChangeAspect="1"/>
            </p:cNvGrpSpPr>
            <p:nvPr/>
          </p:nvGrpSpPr>
          <p:grpSpPr bwMode="auto">
            <a:xfrm>
              <a:off x="0" y="637187"/>
              <a:ext cx="3174582" cy="2431230"/>
              <a:chOff x="0" y="0"/>
              <a:chExt cx="6829621" cy="5230414"/>
            </a:xfrm>
          </p:grpSpPr>
          <p:pic>
            <p:nvPicPr>
              <p:cNvPr id="19478" name="图片 357">
                <a:extLst>
                  <a:ext uri="{FF2B5EF4-FFF2-40B4-BE49-F238E27FC236}">
                    <a16:creationId xmlns:a16="http://schemas.microsoft.com/office/drawing/2014/main" id="{E5F839B7-66D7-E129-783B-08A191A31065}"/>
                  </a:ext>
                </a:extLst>
              </p:cNvPr>
              <p:cNvPicPr>
                <a:picLocks noChangeAspect="1" noChangeArrowheads="1"/>
              </p:cNvPicPr>
              <p:nvPr/>
            </p:nvPicPr>
            <p:blipFill>
              <a:blip r:embed="rId2"/>
              <a:srcRect r="46722" b="35516"/>
              <a:stretch>
                <a:fillRect/>
              </a:stretch>
            </p:blipFill>
            <p:spPr bwMode="auto">
              <a:xfrm rot="3973013" flipH="1">
                <a:off x="4248829" y="1541996"/>
                <a:ext cx="2775454" cy="2386127"/>
              </a:xfrm>
              <a:prstGeom prst="rect">
                <a:avLst/>
              </a:prstGeom>
              <a:noFill/>
              <a:ln w="9525">
                <a:noFill/>
                <a:miter lim="800000"/>
                <a:headEnd/>
                <a:tailEnd/>
              </a:ln>
            </p:spPr>
          </p:pic>
          <p:pic>
            <p:nvPicPr>
              <p:cNvPr id="19479" name="图片 358">
                <a:extLst>
                  <a:ext uri="{FF2B5EF4-FFF2-40B4-BE49-F238E27FC236}">
                    <a16:creationId xmlns:a16="http://schemas.microsoft.com/office/drawing/2014/main" id="{4F9781E2-E427-47AA-A648-FC219CCB8CAB}"/>
                  </a:ext>
                </a:extLst>
              </p:cNvPr>
              <p:cNvPicPr>
                <a:picLocks noChangeAspect="1" noChangeArrowheads="1"/>
              </p:cNvPicPr>
              <p:nvPr/>
            </p:nvPicPr>
            <p:blipFill>
              <a:blip r:embed="rId2"/>
              <a:srcRect r="46722" b="35516"/>
              <a:stretch>
                <a:fillRect/>
              </a:stretch>
            </p:blipFill>
            <p:spPr bwMode="auto">
              <a:xfrm rot="-635907">
                <a:off x="0" y="85535"/>
                <a:ext cx="3285494" cy="2824621"/>
              </a:xfrm>
              <a:prstGeom prst="rect">
                <a:avLst/>
              </a:prstGeom>
              <a:noFill/>
              <a:ln w="9525">
                <a:noFill/>
                <a:miter lim="800000"/>
                <a:headEnd/>
                <a:tailEnd/>
              </a:ln>
            </p:spPr>
          </p:pic>
          <p:pic>
            <p:nvPicPr>
              <p:cNvPr id="19480" name="图片 359">
                <a:extLst>
                  <a:ext uri="{FF2B5EF4-FFF2-40B4-BE49-F238E27FC236}">
                    <a16:creationId xmlns:a16="http://schemas.microsoft.com/office/drawing/2014/main" id="{A6898169-6C12-0F3D-D1D0-FAE2549AC5FE}"/>
                  </a:ext>
                </a:extLst>
              </p:cNvPr>
              <p:cNvPicPr>
                <a:picLocks noChangeAspect="1" noChangeArrowheads="1"/>
              </p:cNvPicPr>
              <p:nvPr/>
            </p:nvPicPr>
            <p:blipFill>
              <a:blip r:embed="rId2"/>
              <a:srcRect l="-2" r="-568"/>
              <a:stretch>
                <a:fillRect/>
              </a:stretch>
            </p:blipFill>
            <p:spPr bwMode="auto">
              <a:xfrm rot="-5400000">
                <a:off x="227432" y="768068"/>
                <a:ext cx="5230414" cy="3694278"/>
              </a:xfrm>
              <a:prstGeom prst="rect">
                <a:avLst/>
              </a:prstGeom>
              <a:noFill/>
              <a:ln w="9525">
                <a:noFill/>
                <a:miter lim="800000"/>
                <a:headEnd/>
                <a:tailEnd/>
              </a:ln>
            </p:spPr>
          </p:pic>
        </p:grpSp>
        <p:grpSp>
          <p:nvGrpSpPr>
            <p:cNvPr id="19473" name="组合 355">
              <a:extLst>
                <a:ext uri="{FF2B5EF4-FFF2-40B4-BE49-F238E27FC236}">
                  <a16:creationId xmlns:a16="http://schemas.microsoft.com/office/drawing/2014/main" id="{F7994A06-79CA-CFFC-7279-2DAA65F49EDC}"/>
                </a:ext>
              </a:extLst>
            </p:cNvPr>
            <p:cNvGrpSpPr>
              <a:grpSpLocks/>
            </p:cNvGrpSpPr>
            <p:nvPr/>
          </p:nvGrpSpPr>
          <p:grpSpPr bwMode="auto">
            <a:xfrm>
              <a:off x="1120152" y="0"/>
              <a:ext cx="8158215" cy="3839317"/>
              <a:chOff x="0" y="0"/>
              <a:chExt cx="8158215" cy="3839317"/>
            </a:xfrm>
          </p:grpSpPr>
          <p:sp>
            <p:nvSpPr>
              <p:cNvPr id="19476" name="任意多边形 48">
                <a:extLst>
                  <a:ext uri="{FF2B5EF4-FFF2-40B4-BE49-F238E27FC236}">
                    <a16:creationId xmlns:a16="http://schemas.microsoft.com/office/drawing/2014/main" id="{5E723A7C-B659-FB46-CF3F-138138662CEE}"/>
                  </a:ext>
                </a:extLst>
              </p:cNvPr>
              <p:cNvSpPr>
                <a:spLocks noChangeArrowheads="1"/>
              </p:cNvSpPr>
              <p:nvPr/>
            </p:nvSpPr>
            <p:spPr bwMode="auto">
              <a:xfrm rot="157902">
                <a:off x="554" y="0"/>
                <a:ext cx="7244904" cy="3839317"/>
              </a:xfrm>
              <a:custGeom>
                <a:avLst/>
                <a:gdLst>
                  <a:gd name="T0" fmla="*/ 863046 w 7245131"/>
                  <a:gd name="T1" fmla="*/ 3707 h 3408812"/>
                  <a:gd name="T2" fmla="*/ 1033632 w 7245131"/>
                  <a:gd name="T3" fmla="*/ 29260 h 3408812"/>
                  <a:gd name="T4" fmla="*/ 1391671 w 7245131"/>
                  <a:gd name="T5" fmla="*/ 10708 h 3408812"/>
                  <a:gd name="T6" fmla="*/ 1929813 w 7245131"/>
                  <a:gd name="T7" fmla="*/ 3707 h 3408812"/>
                  <a:gd name="T8" fmla="*/ 2672739 w 7245131"/>
                  <a:gd name="T9" fmla="*/ 132442 h 3408812"/>
                  <a:gd name="T10" fmla="*/ 3072777 w 7245131"/>
                  <a:gd name="T11" fmla="*/ 3707 h 3408812"/>
                  <a:gd name="T12" fmla="*/ 4308137 w 7245131"/>
                  <a:gd name="T13" fmla="*/ 9093 h 3408812"/>
                  <a:gd name="T14" fmla="*/ 4634828 w 7245131"/>
                  <a:gd name="T15" fmla="*/ 153898 h 3408812"/>
                  <a:gd name="T16" fmla="*/ 4920569 w 7245131"/>
                  <a:gd name="T17" fmla="*/ 46618 h 3408812"/>
                  <a:gd name="T18" fmla="*/ 5511100 w 7245131"/>
                  <a:gd name="T19" fmla="*/ 68074 h 3408812"/>
                  <a:gd name="T20" fmla="*/ 5853990 w 7245131"/>
                  <a:gd name="T21" fmla="*/ 25162 h 3408812"/>
                  <a:gd name="T22" fmla="*/ 6693386 w 7245131"/>
                  <a:gd name="T23" fmla="*/ 0 h 3408812"/>
                  <a:gd name="T24" fmla="*/ 7130300 w 7245131"/>
                  <a:gd name="T25" fmla="*/ 68074 h 3408812"/>
                  <a:gd name="T26" fmla="*/ 7244904 w 7245131"/>
                  <a:gd name="T27" fmla="*/ 131446 h 3408812"/>
                  <a:gd name="T28" fmla="*/ 7182636 w 7245131"/>
                  <a:gd name="T29" fmla="*/ 1311518 h 3408812"/>
                  <a:gd name="T30" fmla="*/ 7144537 w 7245131"/>
                  <a:gd name="T31" fmla="*/ 1719180 h 3408812"/>
                  <a:gd name="T32" fmla="*/ 7201685 w 7245131"/>
                  <a:gd name="T33" fmla="*/ 2083929 h 3408812"/>
                  <a:gd name="T34" fmla="*/ 7068340 w 7245131"/>
                  <a:gd name="T35" fmla="*/ 2513046 h 3408812"/>
                  <a:gd name="T36" fmla="*/ 7239784 w 7245131"/>
                  <a:gd name="T37" fmla="*/ 2791973 h 3408812"/>
                  <a:gd name="T38" fmla="*/ 7239784 w 7245131"/>
                  <a:gd name="T39" fmla="*/ 3306913 h 3408812"/>
                  <a:gd name="T40" fmla="*/ 7182636 w 7245131"/>
                  <a:gd name="T41" fmla="*/ 3650207 h 3408812"/>
                  <a:gd name="T42" fmla="*/ 7244904 w 7245131"/>
                  <a:gd name="T43" fmla="*/ 3839317 h 3408812"/>
                  <a:gd name="T44" fmla="*/ 6550436 w 7245131"/>
                  <a:gd name="T45" fmla="*/ 3714702 h 3408812"/>
                  <a:gd name="T46" fmla="*/ 6207547 w 7245131"/>
                  <a:gd name="T47" fmla="*/ 3736158 h 3408812"/>
                  <a:gd name="T48" fmla="*/ 5559867 w 7245131"/>
                  <a:gd name="T49" fmla="*/ 3757614 h 3408812"/>
                  <a:gd name="T50" fmla="*/ 5140780 w 7245131"/>
                  <a:gd name="T51" fmla="*/ 3800525 h 3408812"/>
                  <a:gd name="T52" fmla="*/ 4645495 w 7245131"/>
                  <a:gd name="T53" fmla="*/ 3779069 h 3408812"/>
                  <a:gd name="T54" fmla="*/ 4054964 w 7245131"/>
                  <a:gd name="T55" fmla="*/ 3779069 h 3408812"/>
                  <a:gd name="T56" fmla="*/ 3689629 w 7245131"/>
                  <a:gd name="T57" fmla="*/ 3837195 h 3408812"/>
                  <a:gd name="T58" fmla="*/ 3110197 w 7245131"/>
                  <a:gd name="T59" fmla="*/ 3824510 h 3408812"/>
                  <a:gd name="T60" fmla="*/ 2702456 w 7245131"/>
                  <a:gd name="T61" fmla="*/ 3757614 h 3408812"/>
                  <a:gd name="T62" fmla="*/ 2400564 w 7245131"/>
                  <a:gd name="T63" fmla="*/ 3839317 h 3408812"/>
                  <a:gd name="T64" fmla="*/ 949911 w 7245131"/>
                  <a:gd name="T65" fmla="*/ 3779069 h 3408812"/>
                  <a:gd name="T66" fmla="*/ 187935 w 7245131"/>
                  <a:gd name="T67" fmla="*/ 3821981 h 3408812"/>
                  <a:gd name="T68" fmla="*/ 16651 w 7245131"/>
                  <a:gd name="T69" fmla="*/ 3838985 h 3408812"/>
                  <a:gd name="T70" fmla="*/ 96448 w 7245131"/>
                  <a:gd name="T71" fmla="*/ 3522736 h 3408812"/>
                  <a:gd name="T72" fmla="*/ 0 w 7245131"/>
                  <a:gd name="T73" fmla="*/ 2988713 h 3408812"/>
                  <a:gd name="T74" fmla="*/ 172646 w 7245131"/>
                  <a:gd name="T75" fmla="*/ 2879060 h 3408812"/>
                  <a:gd name="T76" fmla="*/ 153596 w 7245131"/>
                  <a:gd name="T77" fmla="*/ 2685957 h 3408812"/>
                  <a:gd name="T78" fmla="*/ 1201 w 7245131"/>
                  <a:gd name="T79" fmla="*/ 2449943 h 3408812"/>
                  <a:gd name="T80" fmla="*/ 96448 w 7245131"/>
                  <a:gd name="T81" fmla="*/ 2020825 h 3408812"/>
                  <a:gd name="T82" fmla="*/ 0 w 7245131"/>
                  <a:gd name="T83" fmla="*/ 1824788 h 3408812"/>
                  <a:gd name="T84" fmla="*/ 39300 w 7245131"/>
                  <a:gd name="T85" fmla="*/ 1291326 h 3408812"/>
                  <a:gd name="T86" fmla="*/ 0 w 7245131"/>
                  <a:gd name="T87" fmla="*/ 0 h 34088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7245131" h="3408812">
                    <a:moveTo>
                      <a:pt x="0" y="0"/>
                    </a:moveTo>
                    <a:lnTo>
                      <a:pt x="861412" y="0"/>
                    </a:lnTo>
                    <a:lnTo>
                      <a:pt x="863073" y="3291"/>
                    </a:lnTo>
                    <a:lnTo>
                      <a:pt x="864719" y="0"/>
                    </a:lnTo>
                    <a:lnTo>
                      <a:pt x="944475" y="0"/>
                    </a:lnTo>
                    <a:lnTo>
                      <a:pt x="1033664" y="25979"/>
                    </a:lnTo>
                    <a:cubicBezTo>
                      <a:pt x="1103228" y="46242"/>
                      <a:pt x="1173078" y="65292"/>
                      <a:pt x="1244073" y="79491"/>
                    </a:cubicBezTo>
                    <a:cubicBezTo>
                      <a:pt x="1280008" y="86678"/>
                      <a:pt x="1333468" y="33410"/>
                      <a:pt x="1358373" y="22341"/>
                    </a:cubicBezTo>
                    <a:cubicBezTo>
                      <a:pt x="1367548" y="18263"/>
                      <a:pt x="1379279" y="13843"/>
                      <a:pt x="1391715" y="9507"/>
                    </a:cubicBezTo>
                    <a:lnTo>
                      <a:pt x="1420677" y="0"/>
                    </a:lnTo>
                    <a:lnTo>
                      <a:pt x="1889061" y="0"/>
                    </a:lnTo>
                    <a:lnTo>
                      <a:pt x="1929873" y="3291"/>
                    </a:lnTo>
                    <a:cubicBezTo>
                      <a:pt x="1952628" y="5819"/>
                      <a:pt x="1966545" y="31152"/>
                      <a:pt x="1987023" y="41391"/>
                    </a:cubicBezTo>
                    <a:cubicBezTo>
                      <a:pt x="2004984" y="50371"/>
                      <a:pt x="2024315" y="57462"/>
                      <a:pt x="2044173" y="60441"/>
                    </a:cubicBezTo>
                    <a:cubicBezTo>
                      <a:pt x="2311999" y="100615"/>
                      <a:pt x="2406696" y="100958"/>
                      <a:pt x="2672823" y="117591"/>
                    </a:cubicBezTo>
                    <a:cubicBezTo>
                      <a:pt x="2749023" y="111241"/>
                      <a:pt x="2827748" y="119006"/>
                      <a:pt x="2901423" y="98541"/>
                    </a:cubicBezTo>
                    <a:cubicBezTo>
                      <a:pt x="2945543" y="86285"/>
                      <a:pt x="2972282" y="36821"/>
                      <a:pt x="3015723" y="22341"/>
                    </a:cubicBezTo>
                    <a:lnTo>
                      <a:pt x="3072873" y="3291"/>
                    </a:lnTo>
                    <a:lnTo>
                      <a:pt x="3074843" y="0"/>
                    </a:lnTo>
                    <a:lnTo>
                      <a:pt x="4296332" y="0"/>
                    </a:lnTo>
                    <a:lnTo>
                      <a:pt x="4308272" y="8073"/>
                    </a:lnTo>
                    <a:cubicBezTo>
                      <a:pt x="4368319" y="49048"/>
                      <a:pt x="4292937" y="-3328"/>
                      <a:pt x="4501623" y="41391"/>
                    </a:cubicBezTo>
                    <a:cubicBezTo>
                      <a:pt x="4535060" y="48556"/>
                      <a:pt x="4565123" y="66791"/>
                      <a:pt x="4596873" y="79491"/>
                    </a:cubicBezTo>
                    <a:cubicBezTo>
                      <a:pt x="4609573" y="98541"/>
                      <a:pt x="4615923" y="123941"/>
                      <a:pt x="4634973" y="136641"/>
                    </a:cubicBezTo>
                    <a:cubicBezTo>
                      <a:pt x="4691809" y="174532"/>
                      <a:pt x="4769197" y="146020"/>
                      <a:pt x="4825473" y="136641"/>
                    </a:cubicBezTo>
                    <a:cubicBezTo>
                      <a:pt x="4844523" y="123941"/>
                      <a:pt x="4866434" y="114730"/>
                      <a:pt x="4882623" y="98541"/>
                    </a:cubicBezTo>
                    <a:cubicBezTo>
                      <a:pt x="4898812" y="82352"/>
                      <a:pt x="4902845" y="55694"/>
                      <a:pt x="4920723" y="41391"/>
                    </a:cubicBezTo>
                    <a:cubicBezTo>
                      <a:pt x="4936403" y="28847"/>
                      <a:pt x="4958823" y="28691"/>
                      <a:pt x="4977873" y="22341"/>
                    </a:cubicBezTo>
                    <a:cubicBezTo>
                      <a:pt x="5136623" y="28691"/>
                      <a:pt x="5295650" y="30071"/>
                      <a:pt x="5454123" y="41391"/>
                    </a:cubicBezTo>
                    <a:cubicBezTo>
                      <a:pt x="5474152" y="42822"/>
                      <a:pt x="5493312" y="51461"/>
                      <a:pt x="5511273" y="60441"/>
                    </a:cubicBezTo>
                    <a:cubicBezTo>
                      <a:pt x="5531751" y="70680"/>
                      <a:pt x="5549373" y="85841"/>
                      <a:pt x="5568423" y="98541"/>
                    </a:cubicBezTo>
                    <a:cubicBezTo>
                      <a:pt x="5619223" y="92191"/>
                      <a:pt x="5671156" y="91908"/>
                      <a:pt x="5720823" y="79491"/>
                    </a:cubicBezTo>
                    <a:cubicBezTo>
                      <a:pt x="5968660" y="17532"/>
                      <a:pt x="5661417" y="60892"/>
                      <a:pt x="5854173" y="22341"/>
                    </a:cubicBezTo>
                    <a:cubicBezTo>
                      <a:pt x="5886186" y="15939"/>
                      <a:pt x="5914295" y="10510"/>
                      <a:pt x="5939540" y="5880"/>
                    </a:cubicBezTo>
                    <a:lnTo>
                      <a:pt x="5973877" y="0"/>
                    </a:lnTo>
                    <a:lnTo>
                      <a:pt x="6693596" y="0"/>
                    </a:lnTo>
                    <a:lnTo>
                      <a:pt x="6711423" y="3291"/>
                    </a:lnTo>
                    <a:cubicBezTo>
                      <a:pt x="6750555" y="12322"/>
                      <a:pt x="6785640" y="38886"/>
                      <a:pt x="6825723" y="41391"/>
                    </a:cubicBezTo>
                    <a:lnTo>
                      <a:pt x="7130523" y="60441"/>
                    </a:lnTo>
                    <a:cubicBezTo>
                      <a:pt x="7203032" y="84611"/>
                      <a:pt x="7221761" y="96105"/>
                      <a:pt x="7239193" y="98191"/>
                    </a:cubicBezTo>
                    <a:lnTo>
                      <a:pt x="7245131" y="97532"/>
                    </a:lnTo>
                    <a:lnTo>
                      <a:pt x="7245131" y="116707"/>
                    </a:lnTo>
                    <a:lnTo>
                      <a:pt x="7245131" y="1034797"/>
                    </a:lnTo>
                    <a:lnTo>
                      <a:pt x="7240011" y="1050157"/>
                    </a:lnTo>
                    <a:cubicBezTo>
                      <a:pt x="7166153" y="1197873"/>
                      <a:pt x="7230744" y="1020809"/>
                      <a:pt x="7182861" y="1164457"/>
                    </a:cubicBezTo>
                    <a:cubicBezTo>
                      <a:pt x="7176511" y="1227957"/>
                      <a:pt x="7175572" y="1292233"/>
                      <a:pt x="7163811" y="1354957"/>
                    </a:cubicBezTo>
                    <a:cubicBezTo>
                      <a:pt x="7156410" y="1394430"/>
                      <a:pt x="7125711" y="1469257"/>
                      <a:pt x="7125711" y="1469257"/>
                    </a:cubicBezTo>
                    <a:cubicBezTo>
                      <a:pt x="7132061" y="1488307"/>
                      <a:pt x="7139477" y="1507034"/>
                      <a:pt x="7144761" y="1526407"/>
                    </a:cubicBezTo>
                    <a:cubicBezTo>
                      <a:pt x="7158539" y="1576925"/>
                      <a:pt x="7166302" y="1629131"/>
                      <a:pt x="7182861" y="1678807"/>
                    </a:cubicBezTo>
                    <a:lnTo>
                      <a:pt x="7220961" y="1793107"/>
                    </a:lnTo>
                    <a:cubicBezTo>
                      <a:pt x="7214611" y="1812157"/>
                      <a:pt x="7214455" y="1834577"/>
                      <a:pt x="7201911" y="1850257"/>
                    </a:cubicBezTo>
                    <a:cubicBezTo>
                      <a:pt x="7187608" y="1868135"/>
                      <a:pt x="7162144" y="1873457"/>
                      <a:pt x="7144761" y="1888357"/>
                    </a:cubicBezTo>
                    <a:cubicBezTo>
                      <a:pt x="7117488" y="1911734"/>
                      <a:pt x="7093961" y="1939157"/>
                      <a:pt x="7068561" y="1964557"/>
                    </a:cubicBezTo>
                    <a:cubicBezTo>
                      <a:pt x="7032267" y="2073439"/>
                      <a:pt x="7030454" y="2053425"/>
                      <a:pt x="7068561" y="2231257"/>
                    </a:cubicBezTo>
                    <a:cubicBezTo>
                      <a:pt x="7073358" y="2253644"/>
                      <a:pt x="7093353" y="2269776"/>
                      <a:pt x="7106661" y="2288407"/>
                    </a:cubicBezTo>
                    <a:cubicBezTo>
                      <a:pt x="7125115" y="2314243"/>
                      <a:pt x="7145604" y="2338596"/>
                      <a:pt x="7163811" y="2364607"/>
                    </a:cubicBezTo>
                    <a:cubicBezTo>
                      <a:pt x="7190070" y="2402120"/>
                      <a:pt x="7214611" y="2440807"/>
                      <a:pt x="7240011" y="2478907"/>
                    </a:cubicBezTo>
                    <a:lnTo>
                      <a:pt x="7245131" y="2486587"/>
                    </a:lnTo>
                    <a:lnTo>
                      <a:pt x="7245131" y="2921644"/>
                    </a:lnTo>
                    <a:lnTo>
                      <a:pt x="7240011" y="2936107"/>
                    </a:lnTo>
                    <a:cubicBezTo>
                      <a:pt x="7229772" y="2956585"/>
                      <a:pt x="7214611" y="2974207"/>
                      <a:pt x="7201911" y="2993257"/>
                    </a:cubicBezTo>
                    <a:cubicBezTo>
                      <a:pt x="7189211" y="3044057"/>
                      <a:pt x="7153542" y="3094310"/>
                      <a:pt x="7163811" y="3145657"/>
                    </a:cubicBezTo>
                    <a:cubicBezTo>
                      <a:pt x="7170161" y="3177407"/>
                      <a:pt x="7169463" y="3211430"/>
                      <a:pt x="7182861" y="3240907"/>
                    </a:cubicBezTo>
                    <a:cubicBezTo>
                      <a:pt x="7195813" y="3269401"/>
                      <a:pt x="7216364" y="3301608"/>
                      <a:pt x="7240071" y="3332020"/>
                    </a:cubicBezTo>
                    <a:lnTo>
                      <a:pt x="7245131" y="3337921"/>
                    </a:lnTo>
                    <a:lnTo>
                      <a:pt x="7245131" y="3408812"/>
                    </a:lnTo>
                    <a:lnTo>
                      <a:pt x="6643452" y="3408812"/>
                    </a:lnTo>
                    <a:lnTo>
                      <a:pt x="6607791" y="3355320"/>
                    </a:lnTo>
                    <a:cubicBezTo>
                      <a:pt x="6590544" y="3334624"/>
                      <a:pt x="6569691" y="3317220"/>
                      <a:pt x="6550641" y="3298170"/>
                    </a:cubicBezTo>
                    <a:cubicBezTo>
                      <a:pt x="6340791" y="3245707"/>
                      <a:pt x="6586414" y="3281698"/>
                      <a:pt x="6436341" y="3336270"/>
                    </a:cubicBezTo>
                    <a:cubicBezTo>
                      <a:pt x="6382301" y="3355921"/>
                      <a:pt x="6322041" y="3348970"/>
                      <a:pt x="6264891" y="3355320"/>
                    </a:cubicBezTo>
                    <a:cubicBezTo>
                      <a:pt x="6245841" y="3342620"/>
                      <a:pt x="6228219" y="3327459"/>
                      <a:pt x="6207741" y="3317220"/>
                    </a:cubicBezTo>
                    <a:cubicBezTo>
                      <a:pt x="6133477" y="3280088"/>
                      <a:pt x="5959545" y="3276616"/>
                      <a:pt x="5921991" y="3279120"/>
                    </a:cubicBezTo>
                    <a:cubicBezTo>
                      <a:pt x="5899146" y="3280643"/>
                      <a:pt x="5883891" y="3304520"/>
                      <a:pt x="5864841" y="3317220"/>
                    </a:cubicBezTo>
                    <a:lnTo>
                      <a:pt x="5560041" y="3336270"/>
                    </a:lnTo>
                    <a:cubicBezTo>
                      <a:pt x="5519958" y="3338775"/>
                      <a:pt x="5485355" y="3367768"/>
                      <a:pt x="5445741" y="3374370"/>
                    </a:cubicBezTo>
                    <a:cubicBezTo>
                      <a:pt x="5370317" y="3386941"/>
                      <a:pt x="5293341" y="3387070"/>
                      <a:pt x="5217141" y="3393420"/>
                    </a:cubicBezTo>
                    <a:cubicBezTo>
                      <a:pt x="5191741" y="3387070"/>
                      <a:pt x="5166499" y="3380050"/>
                      <a:pt x="5140941" y="3374370"/>
                    </a:cubicBezTo>
                    <a:cubicBezTo>
                      <a:pt x="4923279" y="3326001"/>
                      <a:pt x="5155327" y="3382729"/>
                      <a:pt x="4969491" y="3336270"/>
                    </a:cubicBezTo>
                    <a:cubicBezTo>
                      <a:pt x="4880591" y="3329920"/>
                      <a:pt x="4791764" y="3311986"/>
                      <a:pt x="4702791" y="3317220"/>
                    </a:cubicBezTo>
                    <a:cubicBezTo>
                      <a:pt x="4679935" y="3318564"/>
                      <a:pt x="4667361" y="3348080"/>
                      <a:pt x="4645641" y="3355320"/>
                    </a:cubicBezTo>
                    <a:cubicBezTo>
                      <a:pt x="4608998" y="3367534"/>
                      <a:pt x="4569441" y="3368020"/>
                      <a:pt x="4531341" y="3374370"/>
                    </a:cubicBezTo>
                    <a:lnTo>
                      <a:pt x="4112241" y="3393420"/>
                    </a:lnTo>
                    <a:cubicBezTo>
                      <a:pt x="4089364" y="3392505"/>
                      <a:pt x="4077542" y="3359810"/>
                      <a:pt x="4055091" y="3355320"/>
                    </a:cubicBezTo>
                    <a:cubicBezTo>
                      <a:pt x="3980112" y="3340324"/>
                      <a:pt x="3902691" y="3342620"/>
                      <a:pt x="3826491" y="3336270"/>
                    </a:cubicBezTo>
                    <a:cubicBezTo>
                      <a:pt x="3794741" y="3348970"/>
                      <a:pt x="3761827" y="3359077"/>
                      <a:pt x="3731241" y="3374370"/>
                    </a:cubicBezTo>
                    <a:cubicBezTo>
                      <a:pt x="3715883" y="3382050"/>
                      <a:pt x="3704220" y="3398269"/>
                      <a:pt x="3689745" y="3406928"/>
                    </a:cubicBezTo>
                    <a:lnTo>
                      <a:pt x="3684423" y="3408812"/>
                    </a:lnTo>
                    <a:lnTo>
                      <a:pt x="3134075" y="3408812"/>
                    </a:lnTo>
                    <a:lnTo>
                      <a:pt x="3110294" y="3395665"/>
                    </a:lnTo>
                    <a:cubicBezTo>
                      <a:pt x="3056296" y="3361754"/>
                      <a:pt x="3106853" y="3362072"/>
                      <a:pt x="2969241" y="3336270"/>
                    </a:cubicBezTo>
                    <a:cubicBezTo>
                      <a:pt x="2906517" y="3324509"/>
                      <a:pt x="2842241" y="3323570"/>
                      <a:pt x="2778741" y="3317220"/>
                    </a:cubicBezTo>
                    <a:lnTo>
                      <a:pt x="2702541" y="3336270"/>
                    </a:lnTo>
                    <a:cubicBezTo>
                      <a:pt x="2651741" y="3348970"/>
                      <a:pt x="2600659" y="3360592"/>
                      <a:pt x="2550141" y="3374370"/>
                    </a:cubicBezTo>
                    <a:cubicBezTo>
                      <a:pt x="2530768" y="3379654"/>
                      <a:pt x="2512593" y="3389064"/>
                      <a:pt x="2492991" y="3393420"/>
                    </a:cubicBezTo>
                    <a:lnTo>
                      <a:pt x="2400639" y="3408812"/>
                    </a:lnTo>
                    <a:lnTo>
                      <a:pt x="1015784" y="3408812"/>
                    </a:lnTo>
                    <a:lnTo>
                      <a:pt x="1004964" y="3400688"/>
                    </a:lnTo>
                    <a:cubicBezTo>
                      <a:pt x="987105" y="3384775"/>
                      <a:pt x="969955" y="3366439"/>
                      <a:pt x="949941" y="3355320"/>
                    </a:cubicBezTo>
                    <a:cubicBezTo>
                      <a:pt x="932388" y="3345568"/>
                      <a:pt x="912598" y="3332969"/>
                      <a:pt x="892791" y="3336270"/>
                    </a:cubicBezTo>
                    <a:cubicBezTo>
                      <a:pt x="870207" y="3340034"/>
                      <a:pt x="858461" y="3372520"/>
                      <a:pt x="835641" y="3374370"/>
                    </a:cubicBezTo>
                    <a:cubicBezTo>
                      <a:pt x="620354" y="3391826"/>
                      <a:pt x="403841" y="3387070"/>
                      <a:pt x="187941" y="3393420"/>
                    </a:cubicBezTo>
                    <a:lnTo>
                      <a:pt x="218725" y="3408812"/>
                    </a:lnTo>
                    <a:lnTo>
                      <a:pt x="16442" y="3408812"/>
                    </a:lnTo>
                    <a:lnTo>
                      <a:pt x="16652" y="3408517"/>
                    </a:lnTo>
                    <a:cubicBezTo>
                      <a:pt x="23282" y="3399069"/>
                      <a:pt x="30773" y="3388171"/>
                      <a:pt x="39301" y="3375379"/>
                    </a:cubicBezTo>
                    <a:cubicBezTo>
                      <a:pt x="64701" y="3362679"/>
                      <a:pt x="98995" y="3360387"/>
                      <a:pt x="115501" y="3337279"/>
                    </a:cubicBezTo>
                    <a:cubicBezTo>
                      <a:pt x="164458" y="3268740"/>
                      <a:pt x="117465" y="3190770"/>
                      <a:pt x="96451" y="3127729"/>
                    </a:cubicBezTo>
                    <a:cubicBezTo>
                      <a:pt x="64701" y="3121379"/>
                      <a:pt x="32809" y="3115703"/>
                      <a:pt x="1201" y="3108679"/>
                    </a:cubicBezTo>
                    <a:lnTo>
                      <a:pt x="0" y="3108514"/>
                    </a:lnTo>
                    <a:lnTo>
                      <a:pt x="0" y="2653587"/>
                    </a:lnTo>
                    <a:lnTo>
                      <a:pt x="18193" y="2637287"/>
                    </a:lnTo>
                    <a:cubicBezTo>
                      <a:pt x="48044" y="2613292"/>
                      <a:pt x="20165" y="2656971"/>
                      <a:pt x="96451" y="2613379"/>
                    </a:cubicBezTo>
                    <a:cubicBezTo>
                      <a:pt x="124018" y="2597627"/>
                      <a:pt x="147251" y="2575279"/>
                      <a:pt x="172651" y="2556229"/>
                    </a:cubicBezTo>
                    <a:cubicBezTo>
                      <a:pt x="210299" y="2543680"/>
                      <a:pt x="260094" y="2532651"/>
                      <a:pt x="286951" y="2499079"/>
                    </a:cubicBezTo>
                    <a:cubicBezTo>
                      <a:pt x="299495" y="2483399"/>
                      <a:pt x="299651" y="2460979"/>
                      <a:pt x="306001" y="2441929"/>
                    </a:cubicBezTo>
                    <a:cubicBezTo>
                      <a:pt x="243162" y="2420983"/>
                      <a:pt x="221938" y="2415151"/>
                      <a:pt x="153601" y="2384779"/>
                    </a:cubicBezTo>
                    <a:cubicBezTo>
                      <a:pt x="127651" y="2373245"/>
                      <a:pt x="103503" y="2357866"/>
                      <a:pt x="77401" y="2346679"/>
                    </a:cubicBezTo>
                    <a:cubicBezTo>
                      <a:pt x="58944" y="2338769"/>
                      <a:pt x="28406" y="2345979"/>
                      <a:pt x="20251" y="2327629"/>
                    </a:cubicBezTo>
                    <a:cubicBezTo>
                      <a:pt x="-541" y="2280846"/>
                      <a:pt x="7551" y="2226029"/>
                      <a:pt x="1201" y="2175229"/>
                    </a:cubicBezTo>
                    <a:cubicBezTo>
                      <a:pt x="20251" y="2156179"/>
                      <a:pt x="43407" y="2140495"/>
                      <a:pt x="58351" y="2118079"/>
                    </a:cubicBezTo>
                    <a:cubicBezTo>
                      <a:pt x="69490" y="2101371"/>
                      <a:pt x="75055" y="2080872"/>
                      <a:pt x="77401" y="2060929"/>
                    </a:cubicBezTo>
                    <a:cubicBezTo>
                      <a:pt x="87815" y="1972413"/>
                      <a:pt x="90101" y="1883129"/>
                      <a:pt x="96451" y="1794229"/>
                    </a:cubicBezTo>
                    <a:cubicBezTo>
                      <a:pt x="80905" y="1747590"/>
                      <a:pt x="68726" y="1702074"/>
                      <a:pt x="39301" y="1660879"/>
                    </a:cubicBezTo>
                    <a:cubicBezTo>
                      <a:pt x="31472" y="1649918"/>
                      <a:pt x="21947" y="1640393"/>
                      <a:pt x="11998" y="1631227"/>
                    </a:cubicBezTo>
                    <a:lnTo>
                      <a:pt x="0" y="1620173"/>
                    </a:lnTo>
                    <a:lnTo>
                      <a:pt x="0" y="1162856"/>
                    </a:lnTo>
                    <a:lnTo>
                      <a:pt x="17311" y="1160215"/>
                    </a:lnTo>
                    <a:cubicBezTo>
                      <a:pt x="29303" y="1159085"/>
                      <a:pt x="39100" y="1156567"/>
                      <a:pt x="39301" y="1146529"/>
                    </a:cubicBezTo>
                    <a:cubicBezTo>
                      <a:pt x="45528" y="835182"/>
                      <a:pt x="13901" y="524229"/>
                      <a:pt x="1201" y="213079"/>
                    </a:cubicBezTo>
                    <a:lnTo>
                      <a:pt x="0" y="225673"/>
                    </a:lnTo>
                    <a:lnTo>
                      <a:pt x="0" y="0"/>
                    </a:lnTo>
                    <a:close/>
                  </a:path>
                </a:pathLst>
              </a:custGeom>
              <a:blipFill dpi="0" rotWithShape="1">
                <a:blip r:embed="rId3"/>
                <a:srcRect/>
                <a:tile tx="0" ty="0" sx="100000" sy="100000" flip="none" algn="tl"/>
              </a:blipFill>
              <a:ln w="9525">
                <a:noFill/>
                <a:round/>
                <a:headEnd/>
                <a:tailEnd/>
              </a:ln>
              <a:effectLst>
                <a:outerShdw sx="98000" sy="98000" algn="ctr" rotWithShape="0">
                  <a:schemeClr val="tx1">
                    <a:alpha val="39000"/>
                  </a:schemeClr>
                </a:outerShdw>
              </a:effectLst>
            </p:spPr>
            <p:txBody>
              <a:bodyPr/>
              <a:lstStyle/>
              <a:p>
                <a:pPr>
                  <a:defRPr/>
                </a:pPr>
                <a:endParaRPr lang="zh-CN" altLang="en-US"/>
              </a:p>
            </p:txBody>
          </p:sp>
          <p:pic>
            <p:nvPicPr>
              <p:cNvPr id="19477" name="组合 49">
                <a:extLst>
                  <a:ext uri="{FF2B5EF4-FFF2-40B4-BE49-F238E27FC236}">
                    <a16:creationId xmlns:a16="http://schemas.microsoft.com/office/drawing/2014/main" id="{3CEDD21C-6D66-24D5-C9B5-DAEB065E8D52}"/>
                  </a:ext>
                </a:extLst>
              </p:cNvPr>
              <p:cNvPicPr>
                <a:picLocks noChangeArrowheads="1"/>
              </p:cNvPicPr>
              <p:nvPr/>
            </p:nvPicPr>
            <p:blipFill>
              <a:blip r:embed="rId4"/>
              <a:srcRect/>
              <a:stretch>
                <a:fillRect/>
              </a:stretch>
            </p:blipFill>
            <p:spPr bwMode="auto">
              <a:xfrm>
                <a:off x="4833369" y="972415"/>
                <a:ext cx="3322116" cy="2687744"/>
              </a:xfrm>
              <a:prstGeom prst="rect">
                <a:avLst/>
              </a:prstGeom>
              <a:noFill/>
              <a:ln w="9525">
                <a:noFill/>
                <a:miter lim="800000"/>
                <a:headEnd/>
                <a:tailEnd/>
              </a:ln>
            </p:spPr>
          </p:pic>
        </p:grpSp>
        <p:pic>
          <p:nvPicPr>
            <p:cNvPr id="19474" name="图片 353">
              <a:extLst>
                <a:ext uri="{FF2B5EF4-FFF2-40B4-BE49-F238E27FC236}">
                  <a16:creationId xmlns:a16="http://schemas.microsoft.com/office/drawing/2014/main" id="{7AD16C79-9647-E4EC-5DE2-8C318DC7F4E0}"/>
                </a:ext>
              </a:extLst>
            </p:cNvPr>
            <p:cNvPicPr>
              <a:picLocks noChangeAspect="1" noChangeArrowheads="1"/>
            </p:cNvPicPr>
            <p:nvPr/>
          </p:nvPicPr>
          <p:blipFill>
            <a:blip r:embed="rId5"/>
            <a:srcRect b="-464"/>
            <a:stretch>
              <a:fillRect/>
            </a:stretch>
          </p:blipFill>
          <p:spPr bwMode="auto">
            <a:xfrm rot="19170724" flipH="1">
              <a:off x="254545" y="1969222"/>
              <a:ext cx="2206287" cy="1779303"/>
            </a:xfrm>
            <a:prstGeom prst="rect">
              <a:avLst/>
            </a:prstGeom>
            <a:noFill/>
            <a:ln w="9525">
              <a:noFill/>
              <a:miter lim="800000"/>
              <a:headEnd/>
              <a:tailEnd/>
            </a:ln>
          </p:spPr>
        </p:pic>
        <p:sp>
          <p:nvSpPr>
            <p:cNvPr id="19475" name="Freeform 5">
              <a:extLst>
                <a:ext uri="{FF2B5EF4-FFF2-40B4-BE49-F238E27FC236}">
                  <a16:creationId xmlns:a16="http://schemas.microsoft.com/office/drawing/2014/main" id="{40C89827-11EC-8FD7-D5BF-39A3F77919B6}"/>
                </a:ext>
              </a:extLst>
            </p:cNvPr>
            <p:cNvSpPr>
              <a:spLocks noEditPoints="1" noChangeArrowheads="1"/>
            </p:cNvSpPr>
            <p:nvPr/>
          </p:nvSpPr>
          <p:spPr bwMode="auto">
            <a:xfrm>
              <a:off x="1339721" y="194793"/>
              <a:ext cx="1701800" cy="1593850"/>
            </a:xfrm>
            <a:custGeom>
              <a:avLst/>
              <a:gdLst>
                <a:gd name="T0" fmla="*/ 2147483647 w 184"/>
                <a:gd name="T1" fmla="*/ 2147483647 h 172"/>
                <a:gd name="T2" fmla="*/ 2147483647 w 184"/>
                <a:gd name="T3" fmla="*/ 2147483647 h 172"/>
                <a:gd name="T4" fmla="*/ 2147483647 w 184"/>
                <a:gd name="T5" fmla="*/ 1717382611 h 172"/>
                <a:gd name="T6" fmla="*/ 2147483647 w 184"/>
                <a:gd name="T7" fmla="*/ 1717382611 h 172"/>
                <a:gd name="T8" fmla="*/ 2147483647 w 184"/>
                <a:gd name="T9" fmla="*/ 1974993159 h 172"/>
                <a:gd name="T10" fmla="*/ 2147483647 w 184"/>
                <a:gd name="T11" fmla="*/ 2147483647 h 172"/>
                <a:gd name="T12" fmla="*/ 2147483647 w 184"/>
                <a:gd name="T13" fmla="*/ 2147483647 h 172"/>
                <a:gd name="T14" fmla="*/ 2147483647 w 184"/>
                <a:gd name="T15" fmla="*/ 2147483647 h 172"/>
                <a:gd name="T16" fmla="*/ 2147483647 w 184"/>
                <a:gd name="T17" fmla="*/ 2147483647 h 172"/>
                <a:gd name="T18" fmla="*/ 2147483647 w 184"/>
                <a:gd name="T19" fmla="*/ 2147483647 h 172"/>
                <a:gd name="T20" fmla="*/ 2147483647 w 184"/>
                <a:gd name="T21" fmla="*/ 2147483647 h 172"/>
                <a:gd name="T22" fmla="*/ 2147483647 w 184"/>
                <a:gd name="T23" fmla="*/ 2147483647 h 172"/>
                <a:gd name="T24" fmla="*/ 2147483647 w 184"/>
                <a:gd name="T25" fmla="*/ 2147483647 h 172"/>
                <a:gd name="T26" fmla="*/ 2147483647 w 184"/>
                <a:gd name="T27" fmla="*/ 2147483647 h 172"/>
                <a:gd name="T28" fmla="*/ 2147483647 w 184"/>
                <a:gd name="T29" fmla="*/ 2147483647 h 172"/>
                <a:gd name="T30" fmla="*/ 2147483647 w 184"/>
                <a:gd name="T31" fmla="*/ 2147483647 h 172"/>
                <a:gd name="T32" fmla="*/ 2147483647 w 184"/>
                <a:gd name="T33" fmla="*/ 2147483647 h 172"/>
                <a:gd name="T34" fmla="*/ 2147483647 w 184"/>
                <a:gd name="T35" fmla="*/ 2147483647 h 172"/>
                <a:gd name="T36" fmla="*/ 2147483647 w 184"/>
                <a:gd name="T37" fmla="*/ 2147483647 h 172"/>
                <a:gd name="T38" fmla="*/ 2147483647 w 184"/>
                <a:gd name="T39" fmla="*/ 2147483647 h 172"/>
                <a:gd name="T40" fmla="*/ 2147483647 w 184"/>
                <a:gd name="T41" fmla="*/ 2147483647 h 172"/>
                <a:gd name="T42" fmla="*/ 2147483647 w 184"/>
                <a:gd name="T43" fmla="*/ 2147483647 h 172"/>
                <a:gd name="T44" fmla="*/ 2147483647 w 184"/>
                <a:gd name="T45" fmla="*/ 2147483647 h 172"/>
                <a:gd name="T46" fmla="*/ 2147483647 w 184"/>
                <a:gd name="T47" fmla="*/ 2147483647 h 172"/>
                <a:gd name="T48" fmla="*/ 2147483647 w 184"/>
                <a:gd name="T49" fmla="*/ 2147483647 h 172"/>
                <a:gd name="T50" fmla="*/ 2147483647 w 184"/>
                <a:gd name="T51" fmla="*/ 2147483647 h 172"/>
                <a:gd name="T52" fmla="*/ 2147483647 w 184"/>
                <a:gd name="T53" fmla="*/ 2147483647 h 172"/>
                <a:gd name="T54" fmla="*/ 2147483647 w 184"/>
                <a:gd name="T55" fmla="*/ 2147483647 h 172"/>
                <a:gd name="T56" fmla="*/ 2147483647 w 184"/>
                <a:gd name="T57" fmla="*/ 2147483647 h 172"/>
                <a:gd name="T58" fmla="*/ 513249906 w 184"/>
                <a:gd name="T59" fmla="*/ 2147483647 h 172"/>
                <a:gd name="T60" fmla="*/ 2147483647 w 184"/>
                <a:gd name="T61" fmla="*/ 2147483647 h 172"/>
                <a:gd name="T62" fmla="*/ 2147483647 w 184"/>
                <a:gd name="T63" fmla="*/ 2147483647 h 172"/>
                <a:gd name="T64" fmla="*/ 2147483647 w 184"/>
                <a:gd name="T65" fmla="*/ 2147483647 h 172"/>
                <a:gd name="T66" fmla="*/ 2147483647 w 184"/>
                <a:gd name="T67" fmla="*/ 2147483647 h 172"/>
                <a:gd name="T68" fmla="*/ 2147483647 w 184"/>
                <a:gd name="T69" fmla="*/ 2147483647 h 172"/>
                <a:gd name="T70" fmla="*/ 2147483647 w 184"/>
                <a:gd name="T71" fmla="*/ 2147483647 h 172"/>
                <a:gd name="T72" fmla="*/ 2147483647 w 184"/>
                <a:gd name="T73" fmla="*/ 2147483647 h 172"/>
                <a:gd name="T74" fmla="*/ 2147483647 w 184"/>
                <a:gd name="T75" fmla="*/ 2147483647 h 172"/>
                <a:gd name="T76" fmla="*/ 2147483647 w 184"/>
                <a:gd name="T77" fmla="*/ 2147483647 h 172"/>
                <a:gd name="T78" fmla="*/ 2147483647 w 184"/>
                <a:gd name="T79" fmla="*/ 2147483647 h 172"/>
                <a:gd name="T80" fmla="*/ 2147483647 w 184"/>
                <a:gd name="T81" fmla="*/ 2147483647 h 172"/>
                <a:gd name="T82" fmla="*/ 2147483647 w 184"/>
                <a:gd name="T83" fmla="*/ 2147483647 h 172"/>
                <a:gd name="T84" fmla="*/ 2147483647 w 184"/>
                <a:gd name="T85" fmla="*/ 2147483647 h 172"/>
                <a:gd name="T86" fmla="*/ 2147483647 w 184"/>
                <a:gd name="T87" fmla="*/ 2147483647 h 172"/>
                <a:gd name="T88" fmla="*/ 2147483647 w 184"/>
                <a:gd name="T89" fmla="*/ 2147483647 h 172"/>
                <a:gd name="T90" fmla="*/ 2147483647 w 184"/>
                <a:gd name="T91" fmla="*/ 2147483647 h 172"/>
                <a:gd name="T92" fmla="*/ 2147483647 w 184"/>
                <a:gd name="T93" fmla="*/ 2147483647 h 172"/>
                <a:gd name="T94" fmla="*/ 2147483647 w 184"/>
                <a:gd name="T95" fmla="*/ 2147483647 h 172"/>
                <a:gd name="T96" fmla="*/ 2147483647 w 184"/>
                <a:gd name="T97" fmla="*/ 2147483647 h 172"/>
                <a:gd name="T98" fmla="*/ 2147483647 w 184"/>
                <a:gd name="T99" fmla="*/ 2147483647 h 172"/>
                <a:gd name="T100" fmla="*/ 2147483647 w 184"/>
                <a:gd name="T101" fmla="*/ 2147483647 h 172"/>
                <a:gd name="T102" fmla="*/ 2147483647 w 184"/>
                <a:gd name="T103" fmla="*/ 2147483647 h 172"/>
                <a:gd name="T104" fmla="*/ 2147483647 w 184"/>
                <a:gd name="T105" fmla="*/ 2147483647 h 172"/>
                <a:gd name="T106" fmla="*/ 2147483647 w 184"/>
                <a:gd name="T107" fmla="*/ 2147483647 h 172"/>
                <a:gd name="T108" fmla="*/ 2147483647 w 184"/>
                <a:gd name="T109" fmla="*/ 1631518606 h 172"/>
                <a:gd name="T110" fmla="*/ 2147483647 w 184"/>
                <a:gd name="T111" fmla="*/ 601085246 h 172"/>
                <a:gd name="T112" fmla="*/ 2147483647 w 184"/>
                <a:gd name="T113" fmla="*/ 2147483647 h 172"/>
                <a:gd name="T114" fmla="*/ 2147483647 w 184"/>
                <a:gd name="T115" fmla="*/ 2147483647 h 172"/>
                <a:gd name="T116" fmla="*/ 2147483647 w 184"/>
                <a:gd name="T117" fmla="*/ 2147483647 h 172"/>
                <a:gd name="T118" fmla="*/ 2147483647 w 184"/>
                <a:gd name="T119" fmla="*/ 944559944 h 172"/>
                <a:gd name="T120" fmla="*/ 2147483647 w 184"/>
                <a:gd name="T121" fmla="*/ 858695939 h 1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172"/>
                <a:gd name="T185" fmla="*/ 184 w 184"/>
                <a:gd name="T186" fmla="*/ 172 h 1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172">
                  <a:moveTo>
                    <a:pt x="87" y="3"/>
                  </a:moveTo>
                  <a:cubicBezTo>
                    <a:pt x="86" y="3"/>
                    <a:pt x="86" y="6"/>
                    <a:pt x="84" y="6"/>
                  </a:cubicBezTo>
                  <a:cubicBezTo>
                    <a:pt x="84" y="6"/>
                    <a:pt x="84" y="6"/>
                    <a:pt x="84" y="6"/>
                  </a:cubicBezTo>
                  <a:cubicBezTo>
                    <a:pt x="84" y="5"/>
                    <a:pt x="86" y="6"/>
                    <a:pt x="85" y="4"/>
                  </a:cubicBezTo>
                  <a:cubicBezTo>
                    <a:pt x="76" y="5"/>
                    <a:pt x="66" y="7"/>
                    <a:pt x="60" y="12"/>
                  </a:cubicBezTo>
                  <a:cubicBezTo>
                    <a:pt x="59" y="12"/>
                    <a:pt x="59" y="12"/>
                    <a:pt x="59" y="12"/>
                  </a:cubicBezTo>
                  <a:cubicBezTo>
                    <a:pt x="55" y="12"/>
                    <a:pt x="52" y="16"/>
                    <a:pt x="52" y="18"/>
                  </a:cubicBezTo>
                  <a:cubicBezTo>
                    <a:pt x="50" y="17"/>
                    <a:pt x="53" y="16"/>
                    <a:pt x="51" y="15"/>
                  </a:cubicBezTo>
                  <a:cubicBezTo>
                    <a:pt x="50" y="16"/>
                    <a:pt x="49" y="17"/>
                    <a:pt x="49" y="18"/>
                  </a:cubicBezTo>
                  <a:cubicBezTo>
                    <a:pt x="33" y="21"/>
                    <a:pt x="27" y="39"/>
                    <a:pt x="17" y="51"/>
                  </a:cubicBezTo>
                  <a:cubicBezTo>
                    <a:pt x="18" y="54"/>
                    <a:pt x="17" y="54"/>
                    <a:pt x="17" y="57"/>
                  </a:cubicBezTo>
                  <a:cubicBezTo>
                    <a:pt x="0" y="80"/>
                    <a:pt x="14" y="126"/>
                    <a:pt x="28" y="144"/>
                  </a:cubicBezTo>
                  <a:cubicBezTo>
                    <a:pt x="43" y="163"/>
                    <a:pt x="66" y="172"/>
                    <a:pt x="90" y="172"/>
                  </a:cubicBezTo>
                  <a:cubicBezTo>
                    <a:pt x="136" y="172"/>
                    <a:pt x="184" y="139"/>
                    <a:pt x="178" y="88"/>
                  </a:cubicBezTo>
                  <a:cubicBezTo>
                    <a:pt x="179" y="88"/>
                    <a:pt x="179" y="87"/>
                    <a:pt x="180" y="87"/>
                  </a:cubicBezTo>
                  <a:cubicBezTo>
                    <a:pt x="180" y="87"/>
                    <a:pt x="181" y="87"/>
                    <a:pt x="181" y="87"/>
                  </a:cubicBezTo>
                  <a:cubicBezTo>
                    <a:pt x="179" y="84"/>
                    <a:pt x="180" y="80"/>
                    <a:pt x="179" y="77"/>
                  </a:cubicBezTo>
                  <a:cubicBezTo>
                    <a:pt x="180" y="77"/>
                    <a:pt x="179" y="80"/>
                    <a:pt x="181" y="80"/>
                  </a:cubicBezTo>
                  <a:cubicBezTo>
                    <a:pt x="181" y="80"/>
                    <a:pt x="181" y="80"/>
                    <a:pt x="181" y="80"/>
                  </a:cubicBezTo>
                  <a:cubicBezTo>
                    <a:pt x="181" y="77"/>
                    <a:pt x="182" y="75"/>
                    <a:pt x="180" y="73"/>
                  </a:cubicBezTo>
                  <a:cubicBezTo>
                    <a:pt x="181" y="72"/>
                    <a:pt x="182" y="71"/>
                    <a:pt x="182" y="70"/>
                  </a:cubicBezTo>
                  <a:cubicBezTo>
                    <a:pt x="181" y="69"/>
                    <a:pt x="181" y="67"/>
                    <a:pt x="180" y="66"/>
                  </a:cubicBezTo>
                  <a:cubicBezTo>
                    <a:pt x="180" y="66"/>
                    <a:pt x="180" y="66"/>
                    <a:pt x="180" y="66"/>
                  </a:cubicBezTo>
                  <a:cubicBezTo>
                    <a:pt x="182" y="66"/>
                    <a:pt x="181" y="64"/>
                    <a:pt x="182" y="63"/>
                  </a:cubicBezTo>
                  <a:cubicBezTo>
                    <a:pt x="176" y="58"/>
                    <a:pt x="169" y="51"/>
                    <a:pt x="168" y="44"/>
                  </a:cubicBezTo>
                  <a:cubicBezTo>
                    <a:pt x="160" y="37"/>
                    <a:pt x="152" y="21"/>
                    <a:pt x="138" y="18"/>
                  </a:cubicBezTo>
                  <a:cubicBezTo>
                    <a:pt x="135" y="12"/>
                    <a:pt x="124" y="8"/>
                    <a:pt x="119" y="8"/>
                  </a:cubicBezTo>
                  <a:cubicBezTo>
                    <a:pt x="115" y="4"/>
                    <a:pt x="107" y="3"/>
                    <a:pt x="100" y="3"/>
                  </a:cubicBezTo>
                  <a:cubicBezTo>
                    <a:pt x="99" y="3"/>
                    <a:pt x="98" y="3"/>
                    <a:pt x="97" y="3"/>
                  </a:cubicBezTo>
                  <a:cubicBezTo>
                    <a:pt x="95" y="3"/>
                    <a:pt x="94" y="3"/>
                    <a:pt x="93" y="3"/>
                  </a:cubicBezTo>
                  <a:cubicBezTo>
                    <a:pt x="91" y="3"/>
                    <a:pt x="89" y="3"/>
                    <a:pt x="87" y="3"/>
                  </a:cubicBezTo>
                  <a:moveTo>
                    <a:pt x="87" y="13"/>
                  </a:moveTo>
                  <a:cubicBezTo>
                    <a:pt x="87" y="17"/>
                    <a:pt x="81" y="15"/>
                    <a:pt x="79" y="18"/>
                  </a:cubicBezTo>
                  <a:cubicBezTo>
                    <a:pt x="83" y="20"/>
                    <a:pt x="79" y="27"/>
                    <a:pt x="83" y="28"/>
                  </a:cubicBezTo>
                  <a:cubicBezTo>
                    <a:pt x="80" y="31"/>
                    <a:pt x="83" y="35"/>
                    <a:pt x="85" y="35"/>
                  </a:cubicBezTo>
                  <a:cubicBezTo>
                    <a:pt x="85" y="35"/>
                    <a:pt x="86" y="35"/>
                    <a:pt x="86" y="34"/>
                  </a:cubicBezTo>
                  <a:cubicBezTo>
                    <a:pt x="86" y="34"/>
                    <a:pt x="86" y="34"/>
                    <a:pt x="86" y="34"/>
                  </a:cubicBezTo>
                  <a:cubicBezTo>
                    <a:pt x="85" y="34"/>
                    <a:pt x="85" y="34"/>
                    <a:pt x="85" y="34"/>
                  </a:cubicBezTo>
                  <a:cubicBezTo>
                    <a:pt x="85" y="34"/>
                    <a:pt x="85" y="34"/>
                    <a:pt x="85" y="34"/>
                  </a:cubicBezTo>
                  <a:cubicBezTo>
                    <a:pt x="84" y="34"/>
                    <a:pt x="84" y="34"/>
                    <a:pt x="84" y="34"/>
                  </a:cubicBezTo>
                  <a:cubicBezTo>
                    <a:pt x="85" y="28"/>
                    <a:pt x="81" y="23"/>
                    <a:pt x="84" y="19"/>
                  </a:cubicBezTo>
                  <a:cubicBezTo>
                    <a:pt x="87" y="21"/>
                    <a:pt x="87" y="30"/>
                    <a:pt x="86" y="33"/>
                  </a:cubicBezTo>
                  <a:cubicBezTo>
                    <a:pt x="87" y="33"/>
                    <a:pt x="86" y="35"/>
                    <a:pt x="88" y="36"/>
                  </a:cubicBezTo>
                  <a:cubicBezTo>
                    <a:pt x="91" y="32"/>
                    <a:pt x="86" y="25"/>
                    <a:pt x="90" y="21"/>
                  </a:cubicBezTo>
                  <a:cubicBezTo>
                    <a:pt x="86" y="19"/>
                    <a:pt x="90" y="14"/>
                    <a:pt x="87" y="13"/>
                  </a:cubicBezTo>
                  <a:moveTo>
                    <a:pt x="96" y="14"/>
                  </a:moveTo>
                  <a:cubicBezTo>
                    <a:pt x="91" y="14"/>
                    <a:pt x="90" y="31"/>
                    <a:pt x="93" y="35"/>
                  </a:cubicBezTo>
                  <a:cubicBezTo>
                    <a:pt x="94" y="32"/>
                    <a:pt x="92" y="28"/>
                    <a:pt x="96" y="26"/>
                  </a:cubicBezTo>
                  <a:cubicBezTo>
                    <a:pt x="95" y="23"/>
                    <a:pt x="96" y="20"/>
                    <a:pt x="98" y="20"/>
                  </a:cubicBezTo>
                  <a:cubicBezTo>
                    <a:pt x="98" y="20"/>
                    <a:pt x="98" y="20"/>
                    <a:pt x="99" y="20"/>
                  </a:cubicBezTo>
                  <a:cubicBezTo>
                    <a:pt x="99" y="19"/>
                    <a:pt x="99" y="17"/>
                    <a:pt x="99" y="15"/>
                  </a:cubicBezTo>
                  <a:cubicBezTo>
                    <a:pt x="98" y="14"/>
                    <a:pt x="97" y="14"/>
                    <a:pt x="96" y="14"/>
                  </a:cubicBezTo>
                  <a:moveTo>
                    <a:pt x="115" y="15"/>
                  </a:moveTo>
                  <a:cubicBezTo>
                    <a:pt x="105" y="15"/>
                    <a:pt x="105" y="29"/>
                    <a:pt x="107" y="36"/>
                  </a:cubicBezTo>
                  <a:cubicBezTo>
                    <a:pt x="109" y="36"/>
                    <a:pt x="112" y="36"/>
                    <a:pt x="111" y="33"/>
                  </a:cubicBezTo>
                  <a:cubicBezTo>
                    <a:pt x="111" y="32"/>
                    <a:pt x="111" y="32"/>
                    <a:pt x="111" y="32"/>
                  </a:cubicBezTo>
                  <a:cubicBezTo>
                    <a:pt x="110" y="32"/>
                    <a:pt x="110" y="33"/>
                    <a:pt x="110" y="33"/>
                  </a:cubicBezTo>
                  <a:cubicBezTo>
                    <a:pt x="109" y="33"/>
                    <a:pt x="109" y="33"/>
                    <a:pt x="109" y="33"/>
                  </a:cubicBezTo>
                  <a:cubicBezTo>
                    <a:pt x="108" y="33"/>
                    <a:pt x="108" y="33"/>
                    <a:pt x="108" y="33"/>
                  </a:cubicBezTo>
                  <a:cubicBezTo>
                    <a:pt x="110" y="30"/>
                    <a:pt x="108" y="22"/>
                    <a:pt x="112" y="20"/>
                  </a:cubicBezTo>
                  <a:cubicBezTo>
                    <a:pt x="112" y="20"/>
                    <a:pt x="113" y="21"/>
                    <a:pt x="113" y="21"/>
                  </a:cubicBezTo>
                  <a:cubicBezTo>
                    <a:pt x="114" y="23"/>
                    <a:pt x="113" y="26"/>
                    <a:pt x="114" y="26"/>
                  </a:cubicBezTo>
                  <a:cubicBezTo>
                    <a:pt x="115" y="23"/>
                    <a:pt x="117" y="22"/>
                    <a:pt x="118" y="21"/>
                  </a:cubicBezTo>
                  <a:cubicBezTo>
                    <a:pt x="117" y="19"/>
                    <a:pt x="117" y="17"/>
                    <a:pt x="115" y="15"/>
                  </a:cubicBezTo>
                  <a:cubicBezTo>
                    <a:pt x="115" y="15"/>
                    <a:pt x="115" y="15"/>
                    <a:pt x="115" y="15"/>
                  </a:cubicBezTo>
                  <a:moveTo>
                    <a:pt x="74" y="17"/>
                  </a:moveTo>
                  <a:cubicBezTo>
                    <a:pt x="71" y="18"/>
                    <a:pt x="70" y="19"/>
                    <a:pt x="68" y="20"/>
                  </a:cubicBezTo>
                  <a:cubicBezTo>
                    <a:pt x="70" y="24"/>
                    <a:pt x="71" y="34"/>
                    <a:pt x="76" y="38"/>
                  </a:cubicBezTo>
                  <a:cubicBezTo>
                    <a:pt x="75" y="35"/>
                    <a:pt x="76" y="32"/>
                    <a:pt x="73" y="31"/>
                  </a:cubicBezTo>
                  <a:cubicBezTo>
                    <a:pt x="73" y="30"/>
                    <a:pt x="73" y="28"/>
                    <a:pt x="74" y="28"/>
                  </a:cubicBezTo>
                  <a:cubicBezTo>
                    <a:pt x="74" y="28"/>
                    <a:pt x="74" y="28"/>
                    <a:pt x="74" y="28"/>
                  </a:cubicBezTo>
                  <a:cubicBezTo>
                    <a:pt x="75" y="29"/>
                    <a:pt x="77" y="29"/>
                    <a:pt x="78" y="29"/>
                  </a:cubicBezTo>
                  <a:cubicBezTo>
                    <a:pt x="78" y="32"/>
                    <a:pt x="78" y="34"/>
                    <a:pt x="77" y="36"/>
                  </a:cubicBezTo>
                  <a:cubicBezTo>
                    <a:pt x="77" y="36"/>
                    <a:pt x="78" y="37"/>
                    <a:pt x="79" y="37"/>
                  </a:cubicBezTo>
                  <a:cubicBezTo>
                    <a:pt x="79" y="37"/>
                    <a:pt x="79" y="37"/>
                    <a:pt x="79" y="37"/>
                  </a:cubicBezTo>
                  <a:cubicBezTo>
                    <a:pt x="81" y="32"/>
                    <a:pt x="80" y="30"/>
                    <a:pt x="78" y="27"/>
                  </a:cubicBezTo>
                  <a:cubicBezTo>
                    <a:pt x="79" y="25"/>
                    <a:pt x="78" y="22"/>
                    <a:pt x="78" y="20"/>
                  </a:cubicBezTo>
                  <a:cubicBezTo>
                    <a:pt x="78" y="20"/>
                    <a:pt x="78" y="20"/>
                    <a:pt x="78" y="20"/>
                  </a:cubicBezTo>
                  <a:cubicBezTo>
                    <a:pt x="76" y="20"/>
                    <a:pt x="75" y="18"/>
                    <a:pt x="74" y="17"/>
                  </a:cubicBezTo>
                  <a:moveTo>
                    <a:pt x="121" y="20"/>
                  </a:moveTo>
                  <a:cubicBezTo>
                    <a:pt x="120" y="21"/>
                    <a:pt x="120" y="23"/>
                    <a:pt x="121" y="25"/>
                  </a:cubicBezTo>
                  <a:cubicBezTo>
                    <a:pt x="120" y="25"/>
                    <a:pt x="120" y="24"/>
                    <a:pt x="119" y="24"/>
                  </a:cubicBezTo>
                  <a:cubicBezTo>
                    <a:pt x="117" y="29"/>
                    <a:pt x="115" y="32"/>
                    <a:pt x="113" y="38"/>
                  </a:cubicBezTo>
                  <a:cubicBezTo>
                    <a:pt x="116" y="38"/>
                    <a:pt x="117" y="40"/>
                    <a:pt x="120" y="40"/>
                  </a:cubicBezTo>
                  <a:cubicBezTo>
                    <a:pt x="120" y="40"/>
                    <a:pt x="120" y="40"/>
                    <a:pt x="120" y="40"/>
                  </a:cubicBezTo>
                  <a:cubicBezTo>
                    <a:pt x="120" y="39"/>
                    <a:pt x="121" y="37"/>
                    <a:pt x="119" y="37"/>
                  </a:cubicBezTo>
                  <a:cubicBezTo>
                    <a:pt x="119" y="37"/>
                    <a:pt x="118" y="38"/>
                    <a:pt x="117" y="38"/>
                  </a:cubicBezTo>
                  <a:cubicBezTo>
                    <a:pt x="117" y="38"/>
                    <a:pt x="117" y="38"/>
                    <a:pt x="117" y="38"/>
                  </a:cubicBezTo>
                  <a:cubicBezTo>
                    <a:pt x="118" y="35"/>
                    <a:pt x="118" y="33"/>
                    <a:pt x="119" y="31"/>
                  </a:cubicBezTo>
                  <a:cubicBezTo>
                    <a:pt x="119" y="31"/>
                    <a:pt x="119" y="31"/>
                    <a:pt x="119" y="31"/>
                  </a:cubicBezTo>
                  <a:cubicBezTo>
                    <a:pt x="120" y="31"/>
                    <a:pt x="121" y="31"/>
                    <a:pt x="121" y="32"/>
                  </a:cubicBezTo>
                  <a:cubicBezTo>
                    <a:pt x="121" y="32"/>
                    <a:pt x="122" y="32"/>
                    <a:pt x="123" y="32"/>
                  </a:cubicBezTo>
                  <a:cubicBezTo>
                    <a:pt x="123" y="32"/>
                    <a:pt x="123" y="32"/>
                    <a:pt x="124" y="32"/>
                  </a:cubicBezTo>
                  <a:cubicBezTo>
                    <a:pt x="125" y="31"/>
                    <a:pt x="122" y="29"/>
                    <a:pt x="124" y="28"/>
                  </a:cubicBezTo>
                  <a:cubicBezTo>
                    <a:pt x="123" y="28"/>
                    <a:pt x="123" y="28"/>
                    <a:pt x="123" y="28"/>
                  </a:cubicBezTo>
                  <a:cubicBezTo>
                    <a:pt x="122" y="28"/>
                    <a:pt x="122" y="28"/>
                    <a:pt x="122" y="29"/>
                  </a:cubicBezTo>
                  <a:cubicBezTo>
                    <a:pt x="121" y="29"/>
                    <a:pt x="121" y="29"/>
                    <a:pt x="121" y="29"/>
                  </a:cubicBezTo>
                  <a:cubicBezTo>
                    <a:pt x="121" y="29"/>
                    <a:pt x="121" y="29"/>
                    <a:pt x="121" y="29"/>
                  </a:cubicBezTo>
                  <a:cubicBezTo>
                    <a:pt x="121" y="25"/>
                    <a:pt x="123" y="25"/>
                    <a:pt x="123" y="22"/>
                  </a:cubicBezTo>
                  <a:cubicBezTo>
                    <a:pt x="124" y="22"/>
                    <a:pt x="124" y="23"/>
                    <a:pt x="125" y="23"/>
                  </a:cubicBezTo>
                  <a:cubicBezTo>
                    <a:pt x="125" y="23"/>
                    <a:pt x="126" y="22"/>
                    <a:pt x="126" y="22"/>
                  </a:cubicBezTo>
                  <a:cubicBezTo>
                    <a:pt x="124" y="21"/>
                    <a:pt x="123" y="20"/>
                    <a:pt x="121" y="20"/>
                  </a:cubicBezTo>
                  <a:moveTo>
                    <a:pt x="128" y="21"/>
                  </a:moveTo>
                  <a:cubicBezTo>
                    <a:pt x="126" y="21"/>
                    <a:pt x="126" y="25"/>
                    <a:pt x="128" y="25"/>
                  </a:cubicBezTo>
                  <a:cubicBezTo>
                    <a:pt x="128" y="24"/>
                    <a:pt x="130" y="23"/>
                    <a:pt x="129" y="21"/>
                  </a:cubicBezTo>
                  <a:cubicBezTo>
                    <a:pt x="129" y="21"/>
                    <a:pt x="129" y="21"/>
                    <a:pt x="128" y="21"/>
                  </a:cubicBezTo>
                  <a:moveTo>
                    <a:pt x="65" y="22"/>
                  </a:moveTo>
                  <a:cubicBezTo>
                    <a:pt x="64" y="22"/>
                    <a:pt x="64" y="22"/>
                    <a:pt x="63" y="22"/>
                  </a:cubicBezTo>
                  <a:cubicBezTo>
                    <a:pt x="62" y="22"/>
                    <a:pt x="61" y="22"/>
                    <a:pt x="60" y="22"/>
                  </a:cubicBezTo>
                  <a:cubicBezTo>
                    <a:pt x="60" y="22"/>
                    <a:pt x="60" y="22"/>
                    <a:pt x="59" y="22"/>
                  </a:cubicBezTo>
                  <a:cubicBezTo>
                    <a:pt x="58" y="24"/>
                    <a:pt x="58" y="25"/>
                    <a:pt x="59" y="27"/>
                  </a:cubicBezTo>
                  <a:cubicBezTo>
                    <a:pt x="59" y="27"/>
                    <a:pt x="59" y="27"/>
                    <a:pt x="59" y="27"/>
                  </a:cubicBezTo>
                  <a:cubicBezTo>
                    <a:pt x="60" y="27"/>
                    <a:pt x="60" y="26"/>
                    <a:pt x="61" y="26"/>
                  </a:cubicBezTo>
                  <a:cubicBezTo>
                    <a:pt x="61" y="26"/>
                    <a:pt x="61" y="26"/>
                    <a:pt x="61" y="26"/>
                  </a:cubicBezTo>
                  <a:cubicBezTo>
                    <a:pt x="61" y="26"/>
                    <a:pt x="61" y="26"/>
                    <a:pt x="61" y="26"/>
                  </a:cubicBezTo>
                  <a:cubicBezTo>
                    <a:pt x="61" y="27"/>
                    <a:pt x="62" y="28"/>
                    <a:pt x="61" y="28"/>
                  </a:cubicBezTo>
                  <a:cubicBezTo>
                    <a:pt x="60" y="28"/>
                    <a:pt x="60" y="28"/>
                    <a:pt x="60" y="27"/>
                  </a:cubicBezTo>
                  <a:cubicBezTo>
                    <a:pt x="58" y="31"/>
                    <a:pt x="61" y="33"/>
                    <a:pt x="64" y="33"/>
                  </a:cubicBezTo>
                  <a:cubicBezTo>
                    <a:pt x="65" y="33"/>
                    <a:pt x="66" y="33"/>
                    <a:pt x="67" y="32"/>
                  </a:cubicBezTo>
                  <a:cubicBezTo>
                    <a:pt x="68" y="35"/>
                    <a:pt x="68" y="35"/>
                    <a:pt x="68" y="38"/>
                  </a:cubicBezTo>
                  <a:cubicBezTo>
                    <a:pt x="68" y="38"/>
                    <a:pt x="68" y="38"/>
                    <a:pt x="68" y="38"/>
                  </a:cubicBezTo>
                  <a:cubicBezTo>
                    <a:pt x="68" y="38"/>
                    <a:pt x="68" y="39"/>
                    <a:pt x="67" y="39"/>
                  </a:cubicBezTo>
                  <a:cubicBezTo>
                    <a:pt x="66" y="38"/>
                    <a:pt x="67" y="35"/>
                    <a:pt x="65" y="35"/>
                  </a:cubicBezTo>
                  <a:cubicBezTo>
                    <a:pt x="64" y="35"/>
                    <a:pt x="64" y="36"/>
                    <a:pt x="64" y="36"/>
                  </a:cubicBezTo>
                  <a:cubicBezTo>
                    <a:pt x="63" y="38"/>
                    <a:pt x="66" y="40"/>
                    <a:pt x="68" y="40"/>
                  </a:cubicBezTo>
                  <a:cubicBezTo>
                    <a:pt x="70" y="40"/>
                    <a:pt x="72" y="38"/>
                    <a:pt x="71" y="33"/>
                  </a:cubicBezTo>
                  <a:cubicBezTo>
                    <a:pt x="69" y="33"/>
                    <a:pt x="69" y="30"/>
                    <a:pt x="67" y="29"/>
                  </a:cubicBezTo>
                  <a:cubicBezTo>
                    <a:pt x="67" y="30"/>
                    <a:pt x="66" y="30"/>
                    <a:pt x="66" y="30"/>
                  </a:cubicBezTo>
                  <a:cubicBezTo>
                    <a:pt x="65" y="30"/>
                    <a:pt x="63" y="29"/>
                    <a:pt x="63" y="29"/>
                  </a:cubicBezTo>
                  <a:cubicBezTo>
                    <a:pt x="63" y="28"/>
                    <a:pt x="64" y="28"/>
                    <a:pt x="64" y="28"/>
                  </a:cubicBezTo>
                  <a:cubicBezTo>
                    <a:pt x="64" y="28"/>
                    <a:pt x="64" y="28"/>
                    <a:pt x="65" y="28"/>
                  </a:cubicBezTo>
                  <a:cubicBezTo>
                    <a:pt x="65" y="29"/>
                    <a:pt x="65" y="29"/>
                    <a:pt x="65" y="29"/>
                  </a:cubicBezTo>
                  <a:cubicBezTo>
                    <a:pt x="65" y="29"/>
                    <a:pt x="66" y="29"/>
                    <a:pt x="66" y="28"/>
                  </a:cubicBezTo>
                  <a:cubicBezTo>
                    <a:pt x="66" y="26"/>
                    <a:pt x="66" y="25"/>
                    <a:pt x="67" y="24"/>
                  </a:cubicBezTo>
                  <a:cubicBezTo>
                    <a:pt x="66" y="22"/>
                    <a:pt x="66" y="22"/>
                    <a:pt x="65" y="22"/>
                  </a:cubicBezTo>
                  <a:moveTo>
                    <a:pt x="99" y="22"/>
                  </a:moveTo>
                  <a:cubicBezTo>
                    <a:pt x="99" y="22"/>
                    <a:pt x="99" y="22"/>
                    <a:pt x="99" y="22"/>
                  </a:cubicBezTo>
                  <a:cubicBezTo>
                    <a:pt x="99" y="22"/>
                    <a:pt x="99" y="22"/>
                    <a:pt x="99" y="22"/>
                  </a:cubicBezTo>
                  <a:moveTo>
                    <a:pt x="99" y="22"/>
                  </a:moveTo>
                  <a:cubicBezTo>
                    <a:pt x="95" y="23"/>
                    <a:pt x="95" y="31"/>
                    <a:pt x="98" y="34"/>
                  </a:cubicBezTo>
                  <a:cubicBezTo>
                    <a:pt x="101" y="30"/>
                    <a:pt x="98" y="26"/>
                    <a:pt x="99" y="22"/>
                  </a:cubicBezTo>
                  <a:moveTo>
                    <a:pt x="132" y="24"/>
                  </a:moveTo>
                  <a:cubicBezTo>
                    <a:pt x="131" y="24"/>
                    <a:pt x="130" y="24"/>
                    <a:pt x="130" y="25"/>
                  </a:cubicBezTo>
                  <a:cubicBezTo>
                    <a:pt x="131" y="29"/>
                    <a:pt x="126" y="31"/>
                    <a:pt x="129" y="33"/>
                  </a:cubicBezTo>
                  <a:cubicBezTo>
                    <a:pt x="128" y="32"/>
                    <a:pt x="128" y="32"/>
                    <a:pt x="128" y="32"/>
                  </a:cubicBezTo>
                  <a:cubicBezTo>
                    <a:pt x="127" y="32"/>
                    <a:pt x="127" y="34"/>
                    <a:pt x="127" y="36"/>
                  </a:cubicBezTo>
                  <a:cubicBezTo>
                    <a:pt x="124" y="36"/>
                    <a:pt x="121" y="40"/>
                    <a:pt x="124" y="42"/>
                  </a:cubicBezTo>
                  <a:cubicBezTo>
                    <a:pt x="124" y="41"/>
                    <a:pt x="126" y="40"/>
                    <a:pt x="125" y="38"/>
                  </a:cubicBezTo>
                  <a:cubicBezTo>
                    <a:pt x="125" y="38"/>
                    <a:pt x="126" y="38"/>
                    <a:pt x="126" y="38"/>
                  </a:cubicBezTo>
                  <a:cubicBezTo>
                    <a:pt x="127" y="38"/>
                    <a:pt x="127" y="38"/>
                    <a:pt x="128" y="37"/>
                  </a:cubicBezTo>
                  <a:cubicBezTo>
                    <a:pt x="128" y="40"/>
                    <a:pt x="124" y="41"/>
                    <a:pt x="126" y="44"/>
                  </a:cubicBezTo>
                  <a:cubicBezTo>
                    <a:pt x="127" y="44"/>
                    <a:pt x="128" y="44"/>
                    <a:pt x="128" y="44"/>
                  </a:cubicBezTo>
                  <a:cubicBezTo>
                    <a:pt x="129" y="43"/>
                    <a:pt x="128" y="40"/>
                    <a:pt x="128" y="40"/>
                  </a:cubicBezTo>
                  <a:cubicBezTo>
                    <a:pt x="128" y="40"/>
                    <a:pt x="128" y="40"/>
                    <a:pt x="128" y="40"/>
                  </a:cubicBezTo>
                  <a:cubicBezTo>
                    <a:pt x="129" y="40"/>
                    <a:pt x="129" y="41"/>
                    <a:pt x="129" y="41"/>
                  </a:cubicBezTo>
                  <a:cubicBezTo>
                    <a:pt x="129" y="41"/>
                    <a:pt x="129" y="42"/>
                    <a:pt x="129" y="42"/>
                  </a:cubicBezTo>
                  <a:cubicBezTo>
                    <a:pt x="129" y="42"/>
                    <a:pt x="130" y="42"/>
                    <a:pt x="130" y="42"/>
                  </a:cubicBezTo>
                  <a:cubicBezTo>
                    <a:pt x="132" y="41"/>
                    <a:pt x="131" y="38"/>
                    <a:pt x="133" y="38"/>
                  </a:cubicBezTo>
                  <a:cubicBezTo>
                    <a:pt x="133" y="34"/>
                    <a:pt x="131" y="34"/>
                    <a:pt x="133" y="31"/>
                  </a:cubicBezTo>
                  <a:cubicBezTo>
                    <a:pt x="133" y="31"/>
                    <a:pt x="133" y="30"/>
                    <a:pt x="133" y="30"/>
                  </a:cubicBezTo>
                  <a:cubicBezTo>
                    <a:pt x="132" y="30"/>
                    <a:pt x="132" y="31"/>
                    <a:pt x="132" y="31"/>
                  </a:cubicBezTo>
                  <a:cubicBezTo>
                    <a:pt x="132" y="31"/>
                    <a:pt x="131" y="31"/>
                    <a:pt x="131" y="31"/>
                  </a:cubicBezTo>
                  <a:cubicBezTo>
                    <a:pt x="131" y="31"/>
                    <a:pt x="131" y="31"/>
                    <a:pt x="131" y="30"/>
                  </a:cubicBezTo>
                  <a:cubicBezTo>
                    <a:pt x="131" y="30"/>
                    <a:pt x="131" y="28"/>
                    <a:pt x="132" y="28"/>
                  </a:cubicBezTo>
                  <a:cubicBezTo>
                    <a:pt x="132" y="29"/>
                    <a:pt x="132" y="30"/>
                    <a:pt x="133" y="30"/>
                  </a:cubicBezTo>
                  <a:cubicBezTo>
                    <a:pt x="133" y="30"/>
                    <a:pt x="134" y="30"/>
                    <a:pt x="134" y="30"/>
                  </a:cubicBezTo>
                  <a:cubicBezTo>
                    <a:pt x="134" y="28"/>
                    <a:pt x="132" y="29"/>
                    <a:pt x="132" y="27"/>
                  </a:cubicBezTo>
                  <a:cubicBezTo>
                    <a:pt x="133" y="27"/>
                    <a:pt x="133" y="27"/>
                    <a:pt x="133" y="27"/>
                  </a:cubicBezTo>
                  <a:cubicBezTo>
                    <a:pt x="133" y="27"/>
                    <a:pt x="134" y="27"/>
                    <a:pt x="134" y="28"/>
                  </a:cubicBezTo>
                  <a:cubicBezTo>
                    <a:pt x="134" y="28"/>
                    <a:pt x="135" y="28"/>
                    <a:pt x="135" y="28"/>
                  </a:cubicBezTo>
                  <a:cubicBezTo>
                    <a:pt x="135" y="28"/>
                    <a:pt x="135" y="28"/>
                    <a:pt x="135" y="27"/>
                  </a:cubicBezTo>
                  <a:cubicBezTo>
                    <a:pt x="133" y="27"/>
                    <a:pt x="133" y="27"/>
                    <a:pt x="133" y="24"/>
                  </a:cubicBezTo>
                  <a:cubicBezTo>
                    <a:pt x="133" y="24"/>
                    <a:pt x="132" y="24"/>
                    <a:pt x="132" y="24"/>
                  </a:cubicBezTo>
                  <a:moveTo>
                    <a:pt x="53" y="25"/>
                  </a:moveTo>
                  <a:cubicBezTo>
                    <a:pt x="51" y="26"/>
                    <a:pt x="54" y="27"/>
                    <a:pt x="51" y="28"/>
                  </a:cubicBezTo>
                  <a:cubicBezTo>
                    <a:pt x="54" y="34"/>
                    <a:pt x="58" y="37"/>
                    <a:pt x="61" y="43"/>
                  </a:cubicBezTo>
                  <a:cubicBezTo>
                    <a:pt x="59" y="44"/>
                    <a:pt x="58" y="45"/>
                    <a:pt x="57" y="45"/>
                  </a:cubicBezTo>
                  <a:cubicBezTo>
                    <a:pt x="53" y="45"/>
                    <a:pt x="51" y="38"/>
                    <a:pt x="47" y="35"/>
                  </a:cubicBezTo>
                  <a:cubicBezTo>
                    <a:pt x="47" y="35"/>
                    <a:pt x="47" y="35"/>
                    <a:pt x="48" y="35"/>
                  </a:cubicBezTo>
                  <a:cubicBezTo>
                    <a:pt x="48" y="35"/>
                    <a:pt x="49" y="35"/>
                    <a:pt x="49" y="34"/>
                  </a:cubicBezTo>
                  <a:cubicBezTo>
                    <a:pt x="48" y="33"/>
                    <a:pt x="48" y="31"/>
                    <a:pt x="46" y="31"/>
                  </a:cubicBezTo>
                  <a:cubicBezTo>
                    <a:pt x="45" y="33"/>
                    <a:pt x="47" y="34"/>
                    <a:pt x="43" y="35"/>
                  </a:cubicBezTo>
                  <a:cubicBezTo>
                    <a:pt x="47" y="40"/>
                    <a:pt x="52" y="44"/>
                    <a:pt x="55" y="49"/>
                  </a:cubicBezTo>
                  <a:cubicBezTo>
                    <a:pt x="55" y="49"/>
                    <a:pt x="55" y="49"/>
                    <a:pt x="55" y="49"/>
                  </a:cubicBezTo>
                  <a:cubicBezTo>
                    <a:pt x="60" y="49"/>
                    <a:pt x="59" y="44"/>
                    <a:pt x="64" y="44"/>
                  </a:cubicBezTo>
                  <a:cubicBezTo>
                    <a:pt x="64" y="38"/>
                    <a:pt x="55" y="37"/>
                    <a:pt x="59" y="30"/>
                  </a:cubicBezTo>
                  <a:cubicBezTo>
                    <a:pt x="58" y="30"/>
                    <a:pt x="58" y="30"/>
                    <a:pt x="58" y="30"/>
                  </a:cubicBezTo>
                  <a:cubicBezTo>
                    <a:pt x="57" y="30"/>
                    <a:pt x="57" y="32"/>
                    <a:pt x="56" y="32"/>
                  </a:cubicBezTo>
                  <a:cubicBezTo>
                    <a:pt x="56" y="30"/>
                    <a:pt x="54" y="31"/>
                    <a:pt x="55" y="29"/>
                  </a:cubicBezTo>
                  <a:cubicBezTo>
                    <a:pt x="55" y="29"/>
                    <a:pt x="56" y="29"/>
                    <a:pt x="56" y="28"/>
                  </a:cubicBezTo>
                  <a:cubicBezTo>
                    <a:pt x="56" y="26"/>
                    <a:pt x="54" y="25"/>
                    <a:pt x="53" y="25"/>
                  </a:cubicBezTo>
                  <a:moveTo>
                    <a:pt x="138" y="26"/>
                  </a:moveTo>
                  <a:cubicBezTo>
                    <a:pt x="138" y="26"/>
                    <a:pt x="138" y="26"/>
                    <a:pt x="137" y="26"/>
                  </a:cubicBezTo>
                  <a:cubicBezTo>
                    <a:pt x="136" y="27"/>
                    <a:pt x="138" y="27"/>
                    <a:pt x="138" y="28"/>
                  </a:cubicBezTo>
                  <a:cubicBezTo>
                    <a:pt x="138" y="28"/>
                    <a:pt x="138" y="28"/>
                    <a:pt x="138" y="28"/>
                  </a:cubicBezTo>
                  <a:cubicBezTo>
                    <a:pt x="136" y="28"/>
                    <a:pt x="136" y="30"/>
                    <a:pt x="135" y="30"/>
                  </a:cubicBezTo>
                  <a:cubicBezTo>
                    <a:pt x="135" y="32"/>
                    <a:pt x="135" y="33"/>
                    <a:pt x="134" y="35"/>
                  </a:cubicBezTo>
                  <a:cubicBezTo>
                    <a:pt x="134" y="35"/>
                    <a:pt x="134" y="35"/>
                    <a:pt x="134" y="35"/>
                  </a:cubicBezTo>
                  <a:cubicBezTo>
                    <a:pt x="137" y="35"/>
                    <a:pt x="138" y="30"/>
                    <a:pt x="139" y="28"/>
                  </a:cubicBezTo>
                  <a:cubicBezTo>
                    <a:pt x="139" y="28"/>
                    <a:pt x="139" y="28"/>
                    <a:pt x="139" y="28"/>
                  </a:cubicBezTo>
                  <a:cubicBezTo>
                    <a:pt x="139" y="28"/>
                    <a:pt x="139" y="28"/>
                    <a:pt x="139" y="27"/>
                  </a:cubicBezTo>
                  <a:cubicBezTo>
                    <a:pt x="138" y="27"/>
                    <a:pt x="138" y="26"/>
                    <a:pt x="138" y="26"/>
                  </a:cubicBezTo>
                  <a:moveTo>
                    <a:pt x="112" y="28"/>
                  </a:moveTo>
                  <a:cubicBezTo>
                    <a:pt x="111" y="30"/>
                    <a:pt x="111" y="32"/>
                    <a:pt x="112" y="33"/>
                  </a:cubicBezTo>
                  <a:cubicBezTo>
                    <a:pt x="113" y="31"/>
                    <a:pt x="114" y="29"/>
                    <a:pt x="112" y="28"/>
                  </a:cubicBezTo>
                  <a:moveTo>
                    <a:pt x="142" y="29"/>
                  </a:moveTo>
                  <a:cubicBezTo>
                    <a:pt x="141" y="29"/>
                    <a:pt x="140" y="29"/>
                    <a:pt x="139" y="29"/>
                  </a:cubicBezTo>
                  <a:cubicBezTo>
                    <a:pt x="139" y="30"/>
                    <a:pt x="139" y="32"/>
                    <a:pt x="138" y="33"/>
                  </a:cubicBezTo>
                  <a:cubicBezTo>
                    <a:pt x="141" y="33"/>
                    <a:pt x="143" y="34"/>
                    <a:pt x="143" y="38"/>
                  </a:cubicBezTo>
                  <a:cubicBezTo>
                    <a:pt x="144" y="38"/>
                    <a:pt x="145" y="39"/>
                    <a:pt x="146" y="39"/>
                  </a:cubicBezTo>
                  <a:cubicBezTo>
                    <a:pt x="146" y="39"/>
                    <a:pt x="147" y="39"/>
                    <a:pt x="148" y="38"/>
                  </a:cubicBezTo>
                  <a:cubicBezTo>
                    <a:pt x="148" y="38"/>
                    <a:pt x="148" y="38"/>
                    <a:pt x="148" y="38"/>
                  </a:cubicBezTo>
                  <a:cubicBezTo>
                    <a:pt x="148" y="38"/>
                    <a:pt x="148" y="38"/>
                    <a:pt x="148" y="38"/>
                  </a:cubicBezTo>
                  <a:cubicBezTo>
                    <a:pt x="147" y="46"/>
                    <a:pt x="135" y="46"/>
                    <a:pt x="135" y="53"/>
                  </a:cubicBezTo>
                  <a:cubicBezTo>
                    <a:pt x="138" y="53"/>
                    <a:pt x="140" y="49"/>
                    <a:pt x="143" y="49"/>
                  </a:cubicBezTo>
                  <a:cubicBezTo>
                    <a:pt x="143" y="49"/>
                    <a:pt x="143" y="49"/>
                    <a:pt x="144" y="49"/>
                  </a:cubicBezTo>
                  <a:cubicBezTo>
                    <a:pt x="142" y="51"/>
                    <a:pt x="142" y="54"/>
                    <a:pt x="138" y="54"/>
                  </a:cubicBezTo>
                  <a:cubicBezTo>
                    <a:pt x="138" y="57"/>
                    <a:pt x="138" y="63"/>
                    <a:pt x="141" y="63"/>
                  </a:cubicBezTo>
                  <a:cubicBezTo>
                    <a:pt x="141" y="63"/>
                    <a:pt x="142" y="63"/>
                    <a:pt x="142" y="63"/>
                  </a:cubicBezTo>
                  <a:cubicBezTo>
                    <a:pt x="143" y="63"/>
                    <a:pt x="141" y="62"/>
                    <a:pt x="142" y="61"/>
                  </a:cubicBezTo>
                  <a:cubicBezTo>
                    <a:pt x="142" y="61"/>
                    <a:pt x="142" y="61"/>
                    <a:pt x="142" y="61"/>
                  </a:cubicBezTo>
                  <a:cubicBezTo>
                    <a:pt x="143" y="61"/>
                    <a:pt x="143" y="60"/>
                    <a:pt x="144" y="60"/>
                  </a:cubicBezTo>
                  <a:cubicBezTo>
                    <a:pt x="144" y="59"/>
                    <a:pt x="145" y="59"/>
                    <a:pt x="146" y="59"/>
                  </a:cubicBezTo>
                  <a:cubicBezTo>
                    <a:pt x="146" y="59"/>
                    <a:pt x="146" y="59"/>
                    <a:pt x="146" y="59"/>
                  </a:cubicBezTo>
                  <a:cubicBezTo>
                    <a:pt x="146" y="60"/>
                    <a:pt x="147" y="60"/>
                    <a:pt x="147" y="60"/>
                  </a:cubicBezTo>
                  <a:cubicBezTo>
                    <a:pt x="144" y="62"/>
                    <a:pt x="148" y="65"/>
                    <a:pt x="145" y="66"/>
                  </a:cubicBezTo>
                  <a:cubicBezTo>
                    <a:pt x="144" y="65"/>
                    <a:pt x="143" y="65"/>
                    <a:pt x="142" y="65"/>
                  </a:cubicBezTo>
                  <a:cubicBezTo>
                    <a:pt x="141" y="65"/>
                    <a:pt x="140" y="65"/>
                    <a:pt x="139" y="65"/>
                  </a:cubicBezTo>
                  <a:cubicBezTo>
                    <a:pt x="137" y="58"/>
                    <a:pt x="129" y="54"/>
                    <a:pt x="125" y="48"/>
                  </a:cubicBezTo>
                  <a:cubicBezTo>
                    <a:pt x="125" y="48"/>
                    <a:pt x="125" y="48"/>
                    <a:pt x="124" y="48"/>
                  </a:cubicBezTo>
                  <a:cubicBezTo>
                    <a:pt x="123" y="48"/>
                    <a:pt x="119" y="45"/>
                    <a:pt x="118" y="43"/>
                  </a:cubicBezTo>
                  <a:cubicBezTo>
                    <a:pt x="118" y="43"/>
                    <a:pt x="118" y="43"/>
                    <a:pt x="118" y="43"/>
                  </a:cubicBezTo>
                  <a:cubicBezTo>
                    <a:pt x="117" y="43"/>
                    <a:pt x="116" y="43"/>
                    <a:pt x="116" y="43"/>
                  </a:cubicBezTo>
                  <a:cubicBezTo>
                    <a:pt x="116" y="41"/>
                    <a:pt x="115" y="40"/>
                    <a:pt x="113" y="40"/>
                  </a:cubicBezTo>
                  <a:cubicBezTo>
                    <a:pt x="112" y="41"/>
                    <a:pt x="111" y="42"/>
                    <a:pt x="109" y="43"/>
                  </a:cubicBezTo>
                  <a:cubicBezTo>
                    <a:pt x="109" y="42"/>
                    <a:pt x="110" y="42"/>
                    <a:pt x="110" y="41"/>
                  </a:cubicBezTo>
                  <a:cubicBezTo>
                    <a:pt x="105" y="40"/>
                    <a:pt x="97" y="38"/>
                    <a:pt x="91" y="38"/>
                  </a:cubicBezTo>
                  <a:cubicBezTo>
                    <a:pt x="90" y="38"/>
                    <a:pt x="89" y="38"/>
                    <a:pt x="88" y="38"/>
                  </a:cubicBezTo>
                  <a:cubicBezTo>
                    <a:pt x="88" y="39"/>
                    <a:pt x="87" y="40"/>
                    <a:pt x="87" y="41"/>
                  </a:cubicBezTo>
                  <a:cubicBezTo>
                    <a:pt x="103" y="41"/>
                    <a:pt x="112" y="45"/>
                    <a:pt x="124" y="50"/>
                  </a:cubicBezTo>
                  <a:cubicBezTo>
                    <a:pt x="123" y="53"/>
                    <a:pt x="125" y="53"/>
                    <a:pt x="127" y="53"/>
                  </a:cubicBezTo>
                  <a:cubicBezTo>
                    <a:pt x="127" y="53"/>
                    <a:pt x="128" y="53"/>
                    <a:pt x="128" y="53"/>
                  </a:cubicBezTo>
                  <a:cubicBezTo>
                    <a:pt x="128" y="58"/>
                    <a:pt x="134" y="58"/>
                    <a:pt x="133" y="63"/>
                  </a:cubicBezTo>
                  <a:cubicBezTo>
                    <a:pt x="134" y="63"/>
                    <a:pt x="135" y="64"/>
                    <a:pt x="136" y="65"/>
                  </a:cubicBezTo>
                  <a:cubicBezTo>
                    <a:pt x="136" y="65"/>
                    <a:pt x="136" y="65"/>
                    <a:pt x="136" y="65"/>
                  </a:cubicBezTo>
                  <a:cubicBezTo>
                    <a:pt x="135" y="65"/>
                    <a:pt x="135" y="65"/>
                    <a:pt x="135" y="65"/>
                  </a:cubicBezTo>
                  <a:cubicBezTo>
                    <a:pt x="135" y="65"/>
                    <a:pt x="134" y="65"/>
                    <a:pt x="134" y="65"/>
                  </a:cubicBezTo>
                  <a:cubicBezTo>
                    <a:pt x="134" y="65"/>
                    <a:pt x="134" y="65"/>
                    <a:pt x="134" y="65"/>
                  </a:cubicBezTo>
                  <a:cubicBezTo>
                    <a:pt x="138" y="68"/>
                    <a:pt x="139" y="73"/>
                    <a:pt x="142" y="77"/>
                  </a:cubicBezTo>
                  <a:cubicBezTo>
                    <a:pt x="138" y="76"/>
                    <a:pt x="137" y="74"/>
                    <a:pt x="133" y="74"/>
                  </a:cubicBezTo>
                  <a:cubicBezTo>
                    <a:pt x="132" y="74"/>
                    <a:pt x="131" y="74"/>
                    <a:pt x="131" y="74"/>
                  </a:cubicBezTo>
                  <a:cubicBezTo>
                    <a:pt x="136" y="84"/>
                    <a:pt x="153" y="80"/>
                    <a:pt x="161" y="86"/>
                  </a:cubicBezTo>
                  <a:cubicBezTo>
                    <a:pt x="160" y="88"/>
                    <a:pt x="160" y="90"/>
                    <a:pt x="160" y="92"/>
                  </a:cubicBezTo>
                  <a:cubicBezTo>
                    <a:pt x="165" y="92"/>
                    <a:pt x="165" y="97"/>
                    <a:pt x="167" y="100"/>
                  </a:cubicBezTo>
                  <a:cubicBezTo>
                    <a:pt x="166" y="108"/>
                    <a:pt x="163" y="118"/>
                    <a:pt x="153" y="119"/>
                  </a:cubicBezTo>
                  <a:cubicBezTo>
                    <a:pt x="152" y="121"/>
                    <a:pt x="153" y="124"/>
                    <a:pt x="151" y="124"/>
                  </a:cubicBezTo>
                  <a:cubicBezTo>
                    <a:pt x="150" y="124"/>
                    <a:pt x="149" y="124"/>
                    <a:pt x="149" y="124"/>
                  </a:cubicBezTo>
                  <a:cubicBezTo>
                    <a:pt x="148" y="124"/>
                    <a:pt x="147" y="124"/>
                    <a:pt x="147" y="125"/>
                  </a:cubicBezTo>
                  <a:cubicBezTo>
                    <a:pt x="142" y="119"/>
                    <a:pt x="129" y="120"/>
                    <a:pt x="121" y="116"/>
                  </a:cubicBezTo>
                  <a:cubicBezTo>
                    <a:pt x="120" y="118"/>
                    <a:pt x="119" y="118"/>
                    <a:pt x="120" y="120"/>
                  </a:cubicBezTo>
                  <a:cubicBezTo>
                    <a:pt x="122" y="121"/>
                    <a:pt x="128" y="120"/>
                    <a:pt x="129" y="124"/>
                  </a:cubicBezTo>
                  <a:cubicBezTo>
                    <a:pt x="121" y="127"/>
                    <a:pt x="114" y="135"/>
                    <a:pt x="105" y="135"/>
                  </a:cubicBezTo>
                  <a:cubicBezTo>
                    <a:pt x="104" y="135"/>
                    <a:pt x="104" y="135"/>
                    <a:pt x="103" y="135"/>
                  </a:cubicBezTo>
                  <a:cubicBezTo>
                    <a:pt x="102" y="136"/>
                    <a:pt x="101" y="136"/>
                    <a:pt x="100" y="137"/>
                  </a:cubicBezTo>
                  <a:cubicBezTo>
                    <a:pt x="99" y="136"/>
                    <a:pt x="98" y="135"/>
                    <a:pt x="97" y="135"/>
                  </a:cubicBezTo>
                  <a:cubicBezTo>
                    <a:pt x="96" y="135"/>
                    <a:pt x="96" y="135"/>
                    <a:pt x="96" y="135"/>
                  </a:cubicBezTo>
                  <a:cubicBezTo>
                    <a:pt x="96" y="136"/>
                    <a:pt x="97" y="138"/>
                    <a:pt x="96" y="138"/>
                  </a:cubicBezTo>
                  <a:cubicBezTo>
                    <a:pt x="96" y="138"/>
                    <a:pt x="96" y="138"/>
                    <a:pt x="96" y="138"/>
                  </a:cubicBezTo>
                  <a:cubicBezTo>
                    <a:pt x="95" y="137"/>
                    <a:pt x="93" y="136"/>
                    <a:pt x="93" y="135"/>
                  </a:cubicBezTo>
                  <a:cubicBezTo>
                    <a:pt x="93" y="135"/>
                    <a:pt x="92" y="135"/>
                    <a:pt x="92" y="135"/>
                  </a:cubicBezTo>
                  <a:cubicBezTo>
                    <a:pt x="91" y="135"/>
                    <a:pt x="90" y="135"/>
                    <a:pt x="89" y="136"/>
                  </a:cubicBezTo>
                  <a:cubicBezTo>
                    <a:pt x="78" y="134"/>
                    <a:pt x="64" y="129"/>
                    <a:pt x="58" y="118"/>
                  </a:cubicBezTo>
                  <a:cubicBezTo>
                    <a:pt x="58" y="118"/>
                    <a:pt x="59" y="118"/>
                    <a:pt x="59" y="118"/>
                  </a:cubicBezTo>
                  <a:cubicBezTo>
                    <a:pt x="60" y="118"/>
                    <a:pt x="61" y="119"/>
                    <a:pt x="62" y="119"/>
                  </a:cubicBezTo>
                  <a:cubicBezTo>
                    <a:pt x="65" y="118"/>
                    <a:pt x="63" y="116"/>
                    <a:pt x="63" y="115"/>
                  </a:cubicBezTo>
                  <a:cubicBezTo>
                    <a:pt x="66" y="118"/>
                    <a:pt x="73" y="124"/>
                    <a:pt x="77" y="124"/>
                  </a:cubicBezTo>
                  <a:cubicBezTo>
                    <a:pt x="80" y="124"/>
                    <a:pt x="82" y="122"/>
                    <a:pt x="82" y="116"/>
                  </a:cubicBezTo>
                  <a:cubicBezTo>
                    <a:pt x="81" y="115"/>
                    <a:pt x="80" y="114"/>
                    <a:pt x="79" y="114"/>
                  </a:cubicBezTo>
                  <a:cubicBezTo>
                    <a:pt x="76" y="114"/>
                    <a:pt x="74" y="116"/>
                    <a:pt x="75" y="119"/>
                  </a:cubicBezTo>
                  <a:cubicBezTo>
                    <a:pt x="75" y="119"/>
                    <a:pt x="75" y="119"/>
                    <a:pt x="75" y="119"/>
                  </a:cubicBezTo>
                  <a:cubicBezTo>
                    <a:pt x="76" y="119"/>
                    <a:pt x="76" y="119"/>
                    <a:pt x="77" y="119"/>
                  </a:cubicBezTo>
                  <a:cubicBezTo>
                    <a:pt x="77" y="120"/>
                    <a:pt x="78" y="120"/>
                    <a:pt x="78" y="120"/>
                  </a:cubicBezTo>
                  <a:cubicBezTo>
                    <a:pt x="79" y="120"/>
                    <a:pt x="79" y="120"/>
                    <a:pt x="79" y="120"/>
                  </a:cubicBezTo>
                  <a:cubicBezTo>
                    <a:pt x="79" y="119"/>
                    <a:pt x="79" y="117"/>
                    <a:pt x="80" y="117"/>
                  </a:cubicBezTo>
                  <a:cubicBezTo>
                    <a:pt x="80" y="117"/>
                    <a:pt x="80" y="117"/>
                    <a:pt x="80" y="117"/>
                  </a:cubicBezTo>
                  <a:cubicBezTo>
                    <a:pt x="80" y="119"/>
                    <a:pt x="81" y="121"/>
                    <a:pt x="79" y="122"/>
                  </a:cubicBezTo>
                  <a:cubicBezTo>
                    <a:pt x="79" y="121"/>
                    <a:pt x="78" y="121"/>
                    <a:pt x="77" y="121"/>
                  </a:cubicBezTo>
                  <a:cubicBezTo>
                    <a:pt x="77" y="121"/>
                    <a:pt x="76" y="121"/>
                    <a:pt x="76" y="121"/>
                  </a:cubicBezTo>
                  <a:cubicBezTo>
                    <a:pt x="76" y="121"/>
                    <a:pt x="75" y="121"/>
                    <a:pt x="75" y="121"/>
                  </a:cubicBezTo>
                  <a:cubicBezTo>
                    <a:pt x="75" y="121"/>
                    <a:pt x="74" y="121"/>
                    <a:pt x="74" y="121"/>
                  </a:cubicBezTo>
                  <a:cubicBezTo>
                    <a:pt x="72" y="117"/>
                    <a:pt x="68" y="115"/>
                    <a:pt x="65" y="111"/>
                  </a:cubicBezTo>
                  <a:cubicBezTo>
                    <a:pt x="64" y="111"/>
                    <a:pt x="64" y="111"/>
                    <a:pt x="63" y="111"/>
                  </a:cubicBezTo>
                  <a:cubicBezTo>
                    <a:pt x="61" y="111"/>
                    <a:pt x="59" y="111"/>
                    <a:pt x="58" y="112"/>
                  </a:cubicBezTo>
                  <a:cubicBezTo>
                    <a:pt x="60" y="113"/>
                    <a:pt x="57" y="116"/>
                    <a:pt x="59" y="118"/>
                  </a:cubicBezTo>
                  <a:cubicBezTo>
                    <a:pt x="59" y="118"/>
                    <a:pt x="59" y="118"/>
                    <a:pt x="59" y="118"/>
                  </a:cubicBezTo>
                  <a:cubicBezTo>
                    <a:pt x="58" y="118"/>
                    <a:pt x="57" y="118"/>
                    <a:pt x="57" y="118"/>
                  </a:cubicBezTo>
                  <a:cubicBezTo>
                    <a:pt x="54" y="113"/>
                    <a:pt x="50" y="108"/>
                    <a:pt x="51" y="101"/>
                  </a:cubicBezTo>
                  <a:cubicBezTo>
                    <a:pt x="50" y="101"/>
                    <a:pt x="49" y="101"/>
                    <a:pt x="49" y="101"/>
                  </a:cubicBezTo>
                  <a:cubicBezTo>
                    <a:pt x="47" y="101"/>
                    <a:pt x="46" y="101"/>
                    <a:pt x="46" y="102"/>
                  </a:cubicBezTo>
                  <a:cubicBezTo>
                    <a:pt x="50" y="124"/>
                    <a:pt x="72" y="139"/>
                    <a:pt x="95" y="139"/>
                  </a:cubicBezTo>
                  <a:cubicBezTo>
                    <a:pt x="102" y="139"/>
                    <a:pt x="109" y="138"/>
                    <a:pt x="116" y="134"/>
                  </a:cubicBezTo>
                  <a:cubicBezTo>
                    <a:pt x="116" y="134"/>
                    <a:pt x="116" y="134"/>
                    <a:pt x="116" y="134"/>
                  </a:cubicBezTo>
                  <a:cubicBezTo>
                    <a:pt x="116" y="134"/>
                    <a:pt x="116" y="134"/>
                    <a:pt x="116" y="134"/>
                  </a:cubicBezTo>
                  <a:cubicBezTo>
                    <a:pt x="115" y="135"/>
                    <a:pt x="116" y="137"/>
                    <a:pt x="115" y="137"/>
                  </a:cubicBezTo>
                  <a:cubicBezTo>
                    <a:pt x="114" y="137"/>
                    <a:pt x="113" y="137"/>
                    <a:pt x="111" y="137"/>
                  </a:cubicBezTo>
                  <a:cubicBezTo>
                    <a:pt x="111" y="138"/>
                    <a:pt x="110" y="139"/>
                    <a:pt x="110" y="141"/>
                  </a:cubicBezTo>
                  <a:cubicBezTo>
                    <a:pt x="111" y="141"/>
                    <a:pt x="111" y="141"/>
                    <a:pt x="111" y="141"/>
                  </a:cubicBezTo>
                  <a:cubicBezTo>
                    <a:pt x="112" y="141"/>
                    <a:pt x="112" y="141"/>
                    <a:pt x="112" y="141"/>
                  </a:cubicBezTo>
                  <a:cubicBezTo>
                    <a:pt x="112" y="140"/>
                    <a:pt x="112" y="140"/>
                    <a:pt x="113" y="140"/>
                  </a:cubicBezTo>
                  <a:cubicBezTo>
                    <a:pt x="113" y="140"/>
                    <a:pt x="113" y="140"/>
                    <a:pt x="113" y="140"/>
                  </a:cubicBezTo>
                  <a:cubicBezTo>
                    <a:pt x="113" y="142"/>
                    <a:pt x="114" y="142"/>
                    <a:pt x="115" y="143"/>
                  </a:cubicBezTo>
                  <a:cubicBezTo>
                    <a:pt x="114" y="144"/>
                    <a:pt x="114" y="145"/>
                    <a:pt x="113" y="146"/>
                  </a:cubicBezTo>
                  <a:cubicBezTo>
                    <a:pt x="116" y="149"/>
                    <a:pt x="114" y="157"/>
                    <a:pt x="119" y="159"/>
                  </a:cubicBezTo>
                  <a:cubicBezTo>
                    <a:pt x="120" y="158"/>
                    <a:pt x="118" y="155"/>
                    <a:pt x="119" y="154"/>
                  </a:cubicBezTo>
                  <a:cubicBezTo>
                    <a:pt x="121" y="152"/>
                    <a:pt x="122" y="153"/>
                    <a:pt x="123" y="151"/>
                  </a:cubicBezTo>
                  <a:cubicBezTo>
                    <a:pt x="123" y="154"/>
                    <a:pt x="125" y="155"/>
                    <a:pt x="127" y="156"/>
                  </a:cubicBezTo>
                  <a:cubicBezTo>
                    <a:pt x="125" y="149"/>
                    <a:pt x="119" y="145"/>
                    <a:pt x="116" y="139"/>
                  </a:cubicBezTo>
                  <a:cubicBezTo>
                    <a:pt x="116" y="139"/>
                    <a:pt x="116" y="139"/>
                    <a:pt x="116" y="139"/>
                  </a:cubicBezTo>
                  <a:cubicBezTo>
                    <a:pt x="117" y="139"/>
                    <a:pt x="117" y="139"/>
                    <a:pt x="117" y="139"/>
                  </a:cubicBezTo>
                  <a:cubicBezTo>
                    <a:pt x="117" y="139"/>
                    <a:pt x="117" y="139"/>
                    <a:pt x="117" y="139"/>
                  </a:cubicBezTo>
                  <a:cubicBezTo>
                    <a:pt x="118" y="139"/>
                    <a:pt x="118" y="139"/>
                    <a:pt x="118" y="139"/>
                  </a:cubicBezTo>
                  <a:cubicBezTo>
                    <a:pt x="119" y="136"/>
                    <a:pt x="117" y="136"/>
                    <a:pt x="117" y="134"/>
                  </a:cubicBezTo>
                  <a:cubicBezTo>
                    <a:pt x="117" y="133"/>
                    <a:pt x="118" y="133"/>
                    <a:pt x="118" y="133"/>
                  </a:cubicBezTo>
                  <a:cubicBezTo>
                    <a:pt x="119" y="133"/>
                    <a:pt x="119" y="134"/>
                    <a:pt x="120" y="134"/>
                  </a:cubicBezTo>
                  <a:cubicBezTo>
                    <a:pt x="120" y="134"/>
                    <a:pt x="121" y="134"/>
                    <a:pt x="121" y="134"/>
                  </a:cubicBezTo>
                  <a:cubicBezTo>
                    <a:pt x="122" y="134"/>
                    <a:pt x="122" y="134"/>
                    <a:pt x="122" y="134"/>
                  </a:cubicBezTo>
                  <a:cubicBezTo>
                    <a:pt x="121" y="131"/>
                    <a:pt x="124" y="131"/>
                    <a:pt x="125" y="129"/>
                  </a:cubicBezTo>
                  <a:cubicBezTo>
                    <a:pt x="127" y="126"/>
                    <a:pt x="131" y="125"/>
                    <a:pt x="135" y="125"/>
                  </a:cubicBezTo>
                  <a:cubicBezTo>
                    <a:pt x="141" y="125"/>
                    <a:pt x="147" y="127"/>
                    <a:pt x="154" y="128"/>
                  </a:cubicBezTo>
                  <a:cubicBezTo>
                    <a:pt x="154" y="125"/>
                    <a:pt x="154" y="122"/>
                    <a:pt x="156" y="121"/>
                  </a:cubicBezTo>
                  <a:cubicBezTo>
                    <a:pt x="170" y="121"/>
                    <a:pt x="174" y="96"/>
                    <a:pt x="163" y="88"/>
                  </a:cubicBezTo>
                  <a:cubicBezTo>
                    <a:pt x="164" y="87"/>
                    <a:pt x="164" y="85"/>
                    <a:pt x="164" y="83"/>
                  </a:cubicBezTo>
                  <a:cubicBezTo>
                    <a:pt x="160" y="81"/>
                    <a:pt x="153" y="81"/>
                    <a:pt x="150" y="78"/>
                  </a:cubicBezTo>
                  <a:cubicBezTo>
                    <a:pt x="151" y="77"/>
                    <a:pt x="153" y="78"/>
                    <a:pt x="153" y="76"/>
                  </a:cubicBezTo>
                  <a:cubicBezTo>
                    <a:pt x="152" y="75"/>
                    <a:pt x="151" y="75"/>
                    <a:pt x="151" y="75"/>
                  </a:cubicBezTo>
                  <a:cubicBezTo>
                    <a:pt x="150" y="75"/>
                    <a:pt x="149" y="75"/>
                    <a:pt x="148" y="76"/>
                  </a:cubicBezTo>
                  <a:cubicBezTo>
                    <a:pt x="147" y="76"/>
                    <a:pt x="147" y="76"/>
                    <a:pt x="146" y="76"/>
                  </a:cubicBezTo>
                  <a:cubicBezTo>
                    <a:pt x="145" y="76"/>
                    <a:pt x="145" y="76"/>
                    <a:pt x="144" y="76"/>
                  </a:cubicBezTo>
                  <a:cubicBezTo>
                    <a:pt x="144" y="80"/>
                    <a:pt x="150" y="76"/>
                    <a:pt x="149" y="79"/>
                  </a:cubicBezTo>
                  <a:cubicBezTo>
                    <a:pt x="147" y="79"/>
                    <a:pt x="146" y="78"/>
                    <a:pt x="144" y="78"/>
                  </a:cubicBezTo>
                  <a:cubicBezTo>
                    <a:pt x="144" y="78"/>
                    <a:pt x="144" y="78"/>
                    <a:pt x="143" y="78"/>
                  </a:cubicBezTo>
                  <a:cubicBezTo>
                    <a:pt x="145" y="76"/>
                    <a:pt x="143" y="74"/>
                    <a:pt x="143" y="72"/>
                  </a:cubicBezTo>
                  <a:cubicBezTo>
                    <a:pt x="143" y="72"/>
                    <a:pt x="144" y="73"/>
                    <a:pt x="144" y="73"/>
                  </a:cubicBezTo>
                  <a:cubicBezTo>
                    <a:pt x="144" y="73"/>
                    <a:pt x="145" y="73"/>
                    <a:pt x="145" y="72"/>
                  </a:cubicBezTo>
                  <a:cubicBezTo>
                    <a:pt x="145" y="70"/>
                    <a:pt x="143" y="71"/>
                    <a:pt x="143" y="69"/>
                  </a:cubicBezTo>
                  <a:cubicBezTo>
                    <a:pt x="143" y="69"/>
                    <a:pt x="143" y="69"/>
                    <a:pt x="143" y="69"/>
                  </a:cubicBezTo>
                  <a:cubicBezTo>
                    <a:pt x="144" y="69"/>
                    <a:pt x="144" y="68"/>
                    <a:pt x="145" y="68"/>
                  </a:cubicBezTo>
                  <a:cubicBezTo>
                    <a:pt x="146" y="69"/>
                    <a:pt x="146" y="70"/>
                    <a:pt x="148" y="71"/>
                  </a:cubicBezTo>
                  <a:cubicBezTo>
                    <a:pt x="148" y="71"/>
                    <a:pt x="148" y="71"/>
                    <a:pt x="148" y="71"/>
                  </a:cubicBezTo>
                  <a:cubicBezTo>
                    <a:pt x="148" y="71"/>
                    <a:pt x="148" y="71"/>
                    <a:pt x="148" y="71"/>
                  </a:cubicBezTo>
                  <a:cubicBezTo>
                    <a:pt x="148" y="71"/>
                    <a:pt x="148" y="71"/>
                    <a:pt x="148" y="71"/>
                  </a:cubicBezTo>
                  <a:cubicBezTo>
                    <a:pt x="146" y="71"/>
                    <a:pt x="147" y="73"/>
                    <a:pt x="147" y="74"/>
                  </a:cubicBezTo>
                  <a:cubicBezTo>
                    <a:pt x="147" y="74"/>
                    <a:pt x="147" y="74"/>
                    <a:pt x="147" y="74"/>
                  </a:cubicBezTo>
                  <a:cubicBezTo>
                    <a:pt x="147" y="74"/>
                    <a:pt x="148" y="74"/>
                    <a:pt x="148" y="74"/>
                  </a:cubicBezTo>
                  <a:cubicBezTo>
                    <a:pt x="148" y="74"/>
                    <a:pt x="148" y="74"/>
                    <a:pt x="149" y="74"/>
                  </a:cubicBezTo>
                  <a:cubicBezTo>
                    <a:pt x="149" y="74"/>
                    <a:pt x="150" y="74"/>
                    <a:pt x="151" y="73"/>
                  </a:cubicBezTo>
                  <a:cubicBezTo>
                    <a:pt x="151" y="72"/>
                    <a:pt x="149" y="71"/>
                    <a:pt x="150" y="69"/>
                  </a:cubicBezTo>
                  <a:cubicBezTo>
                    <a:pt x="150" y="69"/>
                    <a:pt x="151" y="69"/>
                    <a:pt x="151" y="69"/>
                  </a:cubicBezTo>
                  <a:cubicBezTo>
                    <a:pt x="152" y="69"/>
                    <a:pt x="151" y="68"/>
                    <a:pt x="151" y="67"/>
                  </a:cubicBezTo>
                  <a:cubicBezTo>
                    <a:pt x="155" y="65"/>
                    <a:pt x="164" y="65"/>
                    <a:pt x="162" y="59"/>
                  </a:cubicBezTo>
                  <a:cubicBezTo>
                    <a:pt x="157" y="61"/>
                    <a:pt x="152" y="65"/>
                    <a:pt x="148" y="65"/>
                  </a:cubicBezTo>
                  <a:cubicBezTo>
                    <a:pt x="147" y="65"/>
                    <a:pt x="147" y="65"/>
                    <a:pt x="147" y="65"/>
                  </a:cubicBezTo>
                  <a:cubicBezTo>
                    <a:pt x="152" y="62"/>
                    <a:pt x="154" y="58"/>
                    <a:pt x="160" y="56"/>
                  </a:cubicBezTo>
                  <a:cubicBezTo>
                    <a:pt x="160" y="54"/>
                    <a:pt x="159" y="54"/>
                    <a:pt x="159" y="52"/>
                  </a:cubicBezTo>
                  <a:cubicBezTo>
                    <a:pt x="159" y="52"/>
                    <a:pt x="158" y="52"/>
                    <a:pt x="158" y="52"/>
                  </a:cubicBezTo>
                  <a:cubicBezTo>
                    <a:pt x="157" y="52"/>
                    <a:pt x="157" y="52"/>
                    <a:pt x="156" y="52"/>
                  </a:cubicBezTo>
                  <a:cubicBezTo>
                    <a:pt x="156" y="52"/>
                    <a:pt x="155" y="53"/>
                    <a:pt x="155" y="53"/>
                  </a:cubicBezTo>
                  <a:cubicBezTo>
                    <a:pt x="155" y="53"/>
                    <a:pt x="154" y="52"/>
                    <a:pt x="154" y="52"/>
                  </a:cubicBezTo>
                  <a:cubicBezTo>
                    <a:pt x="153" y="54"/>
                    <a:pt x="151" y="56"/>
                    <a:pt x="149" y="57"/>
                  </a:cubicBezTo>
                  <a:cubicBezTo>
                    <a:pt x="149" y="57"/>
                    <a:pt x="150" y="57"/>
                    <a:pt x="150" y="57"/>
                  </a:cubicBezTo>
                  <a:cubicBezTo>
                    <a:pt x="151" y="57"/>
                    <a:pt x="151" y="57"/>
                    <a:pt x="152" y="57"/>
                  </a:cubicBezTo>
                  <a:cubicBezTo>
                    <a:pt x="152" y="56"/>
                    <a:pt x="153" y="56"/>
                    <a:pt x="154" y="56"/>
                  </a:cubicBezTo>
                  <a:cubicBezTo>
                    <a:pt x="154" y="56"/>
                    <a:pt x="154" y="56"/>
                    <a:pt x="154" y="56"/>
                  </a:cubicBezTo>
                  <a:cubicBezTo>
                    <a:pt x="153" y="57"/>
                    <a:pt x="152" y="59"/>
                    <a:pt x="149" y="59"/>
                  </a:cubicBezTo>
                  <a:cubicBezTo>
                    <a:pt x="149" y="59"/>
                    <a:pt x="149" y="59"/>
                    <a:pt x="149" y="59"/>
                  </a:cubicBezTo>
                  <a:cubicBezTo>
                    <a:pt x="149" y="57"/>
                    <a:pt x="148" y="56"/>
                    <a:pt x="147" y="56"/>
                  </a:cubicBezTo>
                  <a:cubicBezTo>
                    <a:pt x="145" y="56"/>
                    <a:pt x="145" y="58"/>
                    <a:pt x="145" y="59"/>
                  </a:cubicBezTo>
                  <a:cubicBezTo>
                    <a:pt x="144" y="58"/>
                    <a:pt x="144" y="57"/>
                    <a:pt x="143" y="57"/>
                  </a:cubicBezTo>
                  <a:cubicBezTo>
                    <a:pt x="142" y="57"/>
                    <a:pt x="142" y="57"/>
                    <a:pt x="142" y="58"/>
                  </a:cubicBezTo>
                  <a:cubicBezTo>
                    <a:pt x="140" y="54"/>
                    <a:pt x="144" y="52"/>
                    <a:pt x="148" y="52"/>
                  </a:cubicBezTo>
                  <a:cubicBezTo>
                    <a:pt x="154" y="48"/>
                    <a:pt x="155" y="44"/>
                    <a:pt x="150" y="38"/>
                  </a:cubicBezTo>
                  <a:cubicBezTo>
                    <a:pt x="149" y="38"/>
                    <a:pt x="149" y="38"/>
                    <a:pt x="149" y="38"/>
                  </a:cubicBezTo>
                  <a:cubicBezTo>
                    <a:pt x="148" y="38"/>
                    <a:pt x="148" y="37"/>
                    <a:pt x="148" y="37"/>
                  </a:cubicBezTo>
                  <a:cubicBezTo>
                    <a:pt x="147" y="37"/>
                    <a:pt x="147" y="36"/>
                    <a:pt x="146" y="36"/>
                  </a:cubicBezTo>
                  <a:cubicBezTo>
                    <a:pt x="146" y="36"/>
                    <a:pt x="146" y="37"/>
                    <a:pt x="146" y="37"/>
                  </a:cubicBezTo>
                  <a:cubicBezTo>
                    <a:pt x="145" y="33"/>
                    <a:pt x="141" y="32"/>
                    <a:pt x="142" y="29"/>
                  </a:cubicBezTo>
                  <a:moveTo>
                    <a:pt x="95" y="34"/>
                  </a:moveTo>
                  <a:cubicBezTo>
                    <a:pt x="95" y="34"/>
                    <a:pt x="94" y="34"/>
                    <a:pt x="94" y="34"/>
                  </a:cubicBezTo>
                  <a:cubicBezTo>
                    <a:pt x="94" y="34"/>
                    <a:pt x="94" y="34"/>
                    <a:pt x="94" y="34"/>
                  </a:cubicBezTo>
                  <a:cubicBezTo>
                    <a:pt x="94" y="35"/>
                    <a:pt x="94" y="35"/>
                    <a:pt x="94" y="35"/>
                  </a:cubicBezTo>
                  <a:cubicBezTo>
                    <a:pt x="95" y="35"/>
                    <a:pt x="95" y="35"/>
                    <a:pt x="95" y="35"/>
                  </a:cubicBezTo>
                  <a:cubicBezTo>
                    <a:pt x="96" y="34"/>
                    <a:pt x="96" y="34"/>
                    <a:pt x="95" y="34"/>
                  </a:cubicBezTo>
                  <a:moveTo>
                    <a:pt x="139" y="35"/>
                  </a:moveTo>
                  <a:cubicBezTo>
                    <a:pt x="138" y="39"/>
                    <a:pt x="134" y="42"/>
                    <a:pt x="134" y="46"/>
                  </a:cubicBezTo>
                  <a:cubicBezTo>
                    <a:pt x="134" y="46"/>
                    <a:pt x="133" y="46"/>
                    <a:pt x="133" y="46"/>
                  </a:cubicBezTo>
                  <a:cubicBezTo>
                    <a:pt x="132" y="46"/>
                    <a:pt x="131" y="47"/>
                    <a:pt x="130" y="48"/>
                  </a:cubicBezTo>
                  <a:cubicBezTo>
                    <a:pt x="130" y="48"/>
                    <a:pt x="131" y="48"/>
                    <a:pt x="131" y="49"/>
                  </a:cubicBezTo>
                  <a:cubicBezTo>
                    <a:pt x="135" y="47"/>
                    <a:pt x="141" y="41"/>
                    <a:pt x="140" y="38"/>
                  </a:cubicBezTo>
                  <a:cubicBezTo>
                    <a:pt x="141" y="38"/>
                    <a:pt x="141" y="39"/>
                    <a:pt x="142" y="39"/>
                  </a:cubicBezTo>
                  <a:cubicBezTo>
                    <a:pt x="142" y="39"/>
                    <a:pt x="142" y="39"/>
                    <a:pt x="143" y="39"/>
                  </a:cubicBezTo>
                  <a:cubicBezTo>
                    <a:pt x="143" y="36"/>
                    <a:pt x="141" y="36"/>
                    <a:pt x="139" y="35"/>
                  </a:cubicBezTo>
                  <a:moveTo>
                    <a:pt x="97" y="35"/>
                  </a:moveTo>
                  <a:cubicBezTo>
                    <a:pt x="97" y="35"/>
                    <a:pt x="97" y="35"/>
                    <a:pt x="97" y="36"/>
                  </a:cubicBezTo>
                  <a:cubicBezTo>
                    <a:pt x="97" y="36"/>
                    <a:pt x="98" y="36"/>
                    <a:pt x="98" y="36"/>
                  </a:cubicBezTo>
                  <a:cubicBezTo>
                    <a:pt x="98" y="36"/>
                    <a:pt x="98" y="35"/>
                    <a:pt x="98" y="35"/>
                  </a:cubicBezTo>
                  <a:cubicBezTo>
                    <a:pt x="98" y="35"/>
                    <a:pt x="98" y="35"/>
                    <a:pt x="97" y="35"/>
                  </a:cubicBezTo>
                  <a:moveTo>
                    <a:pt x="110" y="37"/>
                  </a:moveTo>
                  <a:cubicBezTo>
                    <a:pt x="110" y="37"/>
                    <a:pt x="110" y="37"/>
                    <a:pt x="109" y="37"/>
                  </a:cubicBezTo>
                  <a:cubicBezTo>
                    <a:pt x="109" y="37"/>
                    <a:pt x="109" y="37"/>
                    <a:pt x="109" y="37"/>
                  </a:cubicBezTo>
                  <a:cubicBezTo>
                    <a:pt x="109" y="38"/>
                    <a:pt x="109" y="38"/>
                    <a:pt x="109" y="38"/>
                  </a:cubicBezTo>
                  <a:cubicBezTo>
                    <a:pt x="110" y="38"/>
                    <a:pt x="110" y="38"/>
                    <a:pt x="110" y="38"/>
                  </a:cubicBezTo>
                  <a:cubicBezTo>
                    <a:pt x="111" y="37"/>
                    <a:pt x="111" y="37"/>
                    <a:pt x="110" y="37"/>
                  </a:cubicBezTo>
                  <a:moveTo>
                    <a:pt x="81" y="38"/>
                  </a:moveTo>
                  <a:cubicBezTo>
                    <a:pt x="81" y="39"/>
                    <a:pt x="81" y="40"/>
                    <a:pt x="79" y="41"/>
                  </a:cubicBezTo>
                  <a:cubicBezTo>
                    <a:pt x="79" y="40"/>
                    <a:pt x="79" y="40"/>
                    <a:pt x="79" y="39"/>
                  </a:cubicBezTo>
                  <a:cubicBezTo>
                    <a:pt x="77" y="39"/>
                    <a:pt x="77" y="42"/>
                    <a:pt x="76" y="43"/>
                  </a:cubicBezTo>
                  <a:cubicBezTo>
                    <a:pt x="72" y="44"/>
                    <a:pt x="65" y="48"/>
                    <a:pt x="61" y="52"/>
                  </a:cubicBezTo>
                  <a:cubicBezTo>
                    <a:pt x="62" y="53"/>
                    <a:pt x="62" y="53"/>
                    <a:pt x="62" y="53"/>
                  </a:cubicBezTo>
                  <a:cubicBezTo>
                    <a:pt x="70" y="50"/>
                    <a:pt x="76" y="44"/>
                    <a:pt x="84" y="42"/>
                  </a:cubicBezTo>
                  <a:cubicBezTo>
                    <a:pt x="84" y="40"/>
                    <a:pt x="82" y="39"/>
                    <a:pt x="81" y="38"/>
                  </a:cubicBezTo>
                  <a:moveTo>
                    <a:pt x="86" y="41"/>
                  </a:moveTo>
                  <a:cubicBezTo>
                    <a:pt x="85" y="41"/>
                    <a:pt x="85" y="41"/>
                    <a:pt x="85" y="41"/>
                  </a:cubicBezTo>
                  <a:cubicBezTo>
                    <a:pt x="85" y="41"/>
                    <a:pt x="85" y="41"/>
                    <a:pt x="85" y="42"/>
                  </a:cubicBezTo>
                  <a:cubicBezTo>
                    <a:pt x="86" y="42"/>
                    <a:pt x="87" y="42"/>
                    <a:pt x="86" y="41"/>
                  </a:cubicBezTo>
                  <a:moveTo>
                    <a:pt x="98" y="46"/>
                  </a:moveTo>
                  <a:cubicBezTo>
                    <a:pt x="98" y="46"/>
                    <a:pt x="98" y="46"/>
                    <a:pt x="98" y="46"/>
                  </a:cubicBezTo>
                  <a:cubicBezTo>
                    <a:pt x="98" y="46"/>
                    <a:pt x="98" y="46"/>
                    <a:pt x="98" y="46"/>
                  </a:cubicBezTo>
                  <a:moveTo>
                    <a:pt x="98" y="46"/>
                  </a:moveTo>
                  <a:cubicBezTo>
                    <a:pt x="94" y="48"/>
                    <a:pt x="90" y="48"/>
                    <a:pt x="88" y="51"/>
                  </a:cubicBezTo>
                  <a:cubicBezTo>
                    <a:pt x="88" y="51"/>
                    <a:pt x="88" y="51"/>
                    <a:pt x="88" y="51"/>
                  </a:cubicBezTo>
                  <a:cubicBezTo>
                    <a:pt x="89" y="51"/>
                    <a:pt x="89" y="52"/>
                    <a:pt x="90" y="52"/>
                  </a:cubicBezTo>
                  <a:cubicBezTo>
                    <a:pt x="90" y="50"/>
                    <a:pt x="92" y="49"/>
                    <a:pt x="94" y="49"/>
                  </a:cubicBezTo>
                  <a:cubicBezTo>
                    <a:pt x="96" y="49"/>
                    <a:pt x="99" y="52"/>
                    <a:pt x="98" y="55"/>
                  </a:cubicBezTo>
                  <a:cubicBezTo>
                    <a:pt x="97" y="56"/>
                    <a:pt x="97" y="57"/>
                    <a:pt x="96" y="57"/>
                  </a:cubicBezTo>
                  <a:cubicBezTo>
                    <a:pt x="96" y="57"/>
                    <a:pt x="96" y="57"/>
                    <a:pt x="96" y="57"/>
                  </a:cubicBezTo>
                  <a:cubicBezTo>
                    <a:pt x="96" y="55"/>
                    <a:pt x="97" y="52"/>
                    <a:pt x="95" y="52"/>
                  </a:cubicBezTo>
                  <a:cubicBezTo>
                    <a:pt x="95" y="52"/>
                    <a:pt x="95" y="52"/>
                    <a:pt x="95" y="52"/>
                  </a:cubicBezTo>
                  <a:cubicBezTo>
                    <a:pt x="92" y="53"/>
                    <a:pt x="92" y="57"/>
                    <a:pt x="94" y="59"/>
                  </a:cubicBezTo>
                  <a:cubicBezTo>
                    <a:pt x="94" y="59"/>
                    <a:pt x="95" y="59"/>
                    <a:pt x="95" y="59"/>
                  </a:cubicBezTo>
                  <a:cubicBezTo>
                    <a:pt x="96" y="59"/>
                    <a:pt x="97" y="58"/>
                    <a:pt x="98" y="58"/>
                  </a:cubicBezTo>
                  <a:cubicBezTo>
                    <a:pt x="98" y="57"/>
                    <a:pt x="99" y="57"/>
                    <a:pt x="99" y="57"/>
                  </a:cubicBezTo>
                  <a:cubicBezTo>
                    <a:pt x="100" y="57"/>
                    <a:pt x="100" y="57"/>
                    <a:pt x="100" y="57"/>
                  </a:cubicBezTo>
                  <a:cubicBezTo>
                    <a:pt x="100" y="54"/>
                    <a:pt x="102" y="50"/>
                    <a:pt x="100" y="48"/>
                  </a:cubicBezTo>
                  <a:cubicBezTo>
                    <a:pt x="99" y="48"/>
                    <a:pt x="98" y="48"/>
                    <a:pt x="98" y="48"/>
                  </a:cubicBezTo>
                  <a:cubicBezTo>
                    <a:pt x="98" y="48"/>
                    <a:pt x="97" y="48"/>
                    <a:pt x="98" y="46"/>
                  </a:cubicBezTo>
                  <a:moveTo>
                    <a:pt x="82" y="47"/>
                  </a:moveTo>
                  <a:cubicBezTo>
                    <a:pt x="81" y="47"/>
                    <a:pt x="80" y="47"/>
                    <a:pt x="79" y="47"/>
                  </a:cubicBezTo>
                  <a:cubicBezTo>
                    <a:pt x="76" y="51"/>
                    <a:pt x="80" y="55"/>
                    <a:pt x="84" y="55"/>
                  </a:cubicBezTo>
                  <a:cubicBezTo>
                    <a:pt x="85" y="55"/>
                    <a:pt x="87" y="54"/>
                    <a:pt x="87" y="52"/>
                  </a:cubicBezTo>
                  <a:cubicBezTo>
                    <a:pt x="87" y="52"/>
                    <a:pt x="86" y="52"/>
                    <a:pt x="86" y="52"/>
                  </a:cubicBezTo>
                  <a:cubicBezTo>
                    <a:pt x="85" y="52"/>
                    <a:pt x="85" y="52"/>
                    <a:pt x="84" y="52"/>
                  </a:cubicBezTo>
                  <a:cubicBezTo>
                    <a:pt x="83" y="53"/>
                    <a:pt x="83" y="53"/>
                    <a:pt x="82" y="53"/>
                  </a:cubicBezTo>
                  <a:cubicBezTo>
                    <a:pt x="82" y="53"/>
                    <a:pt x="82" y="53"/>
                    <a:pt x="81" y="52"/>
                  </a:cubicBezTo>
                  <a:cubicBezTo>
                    <a:pt x="82" y="51"/>
                    <a:pt x="85" y="51"/>
                    <a:pt x="84" y="48"/>
                  </a:cubicBezTo>
                  <a:cubicBezTo>
                    <a:pt x="83" y="47"/>
                    <a:pt x="83" y="47"/>
                    <a:pt x="82" y="47"/>
                  </a:cubicBezTo>
                  <a:moveTo>
                    <a:pt x="35" y="48"/>
                  </a:moveTo>
                  <a:cubicBezTo>
                    <a:pt x="34" y="48"/>
                    <a:pt x="34" y="48"/>
                    <a:pt x="34" y="48"/>
                  </a:cubicBezTo>
                  <a:cubicBezTo>
                    <a:pt x="34" y="51"/>
                    <a:pt x="33" y="52"/>
                    <a:pt x="32" y="56"/>
                  </a:cubicBezTo>
                  <a:cubicBezTo>
                    <a:pt x="18" y="58"/>
                    <a:pt x="14" y="78"/>
                    <a:pt x="25" y="87"/>
                  </a:cubicBezTo>
                  <a:cubicBezTo>
                    <a:pt x="25" y="90"/>
                    <a:pt x="22" y="94"/>
                    <a:pt x="27" y="94"/>
                  </a:cubicBezTo>
                  <a:cubicBezTo>
                    <a:pt x="28" y="92"/>
                    <a:pt x="26" y="87"/>
                    <a:pt x="28" y="86"/>
                  </a:cubicBezTo>
                  <a:cubicBezTo>
                    <a:pt x="17" y="81"/>
                    <a:pt x="21" y="57"/>
                    <a:pt x="35" y="57"/>
                  </a:cubicBezTo>
                  <a:cubicBezTo>
                    <a:pt x="34" y="53"/>
                    <a:pt x="40" y="54"/>
                    <a:pt x="39" y="49"/>
                  </a:cubicBezTo>
                  <a:cubicBezTo>
                    <a:pt x="38" y="49"/>
                    <a:pt x="36" y="48"/>
                    <a:pt x="35" y="48"/>
                  </a:cubicBezTo>
                  <a:moveTo>
                    <a:pt x="112" y="51"/>
                  </a:moveTo>
                  <a:cubicBezTo>
                    <a:pt x="107" y="52"/>
                    <a:pt x="104" y="59"/>
                    <a:pt x="109" y="63"/>
                  </a:cubicBezTo>
                  <a:cubicBezTo>
                    <a:pt x="111" y="62"/>
                    <a:pt x="113" y="62"/>
                    <a:pt x="114" y="61"/>
                  </a:cubicBezTo>
                  <a:cubicBezTo>
                    <a:pt x="115" y="59"/>
                    <a:pt x="114" y="58"/>
                    <a:pt x="112" y="58"/>
                  </a:cubicBezTo>
                  <a:cubicBezTo>
                    <a:pt x="112" y="58"/>
                    <a:pt x="111" y="58"/>
                    <a:pt x="110" y="59"/>
                  </a:cubicBezTo>
                  <a:cubicBezTo>
                    <a:pt x="110" y="60"/>
                    <a:pt x="111" y="60"/>
                    <a:pt x="110" y="61"/>
                  </a:cubicBezTo>
                  <a:cubicBezTo>
                    <a:pt x="109" y="60"/>
                    <a:pt x="108" y="59"/>
                    <a:pt x="108" y="58"/>
                  </a:cubicBezTo>
                  <a:cubicBezTo>
                    <a:pt x="109" y="57"/>
                    <a:pt x="108" y="56"/>
                    <a:pt x="109" y="55"/>
                  </a:cubicBezTo>
                  <a:cubicBezTo>
                    <a:pt x="109" y="55"/>
                    <a:pt x="109" y="55"/>
                    <a:pt x="110" y="55"/>
                  </a:cubicBezTo>
                  <a:cubicBezTo>
                    <a:pt x="110" y="55"/>
                    <a:pt x="111" y="55"/>
                    <a:pt x="111" y="55"/>
                  </a:cubicBezTo>
                  <a:cubicBezTo>
                    <a:pt x="112" y="55"/>
                    <a:pt x="112" y="54"/>
                    <a:pt x="113" y="54"/>
                  </a:cubicBezTo>
                  <a:cubicBezTo>
                    <a:pt x="113" y="54"/>
                    <a:pt x="113" y="54"/>
                    <a:pt x="113" y="54"/>
                  </a:cubicBezTo>
                  <a:cubicBezTo>
                    <a:pt x="117" y="57"/>
                    <a:pt x="120" y="66"/>
                    <a:pt x="125" y="66"/>
                  </a:cubicBezTo>
                  <a:cubicBezTo>
                    <a:pt x="126" y="66"/>
                    <a:pt x="128" y="65"/>
                    <a:pt x="129" y="64"/>
                  </a:cubicBezTo>
                  <a:cubicBezTo>
                    <a:pt x="129" y="63"/>
                    <a:pt x="129" y="62"/>
                    <a:pt x="129" y="61"/>
                  </a:cubicBezTo>
                  <a:cubicBezTo>
                    <a:pt x="129" y="61"/>
                    <a:pt x="129" y="61"/>
                    <a:pt x="129" y="61"/>
                  </a:cubicBezTo>
                  <a:cubicBezTo>
                    <a:pt x="127" y="61"/>
                    <a:pt x="127" y="59"/>
                    <a:pt x="125" y="59"/>
                  </a:cubicBezTo>
                  <a:cubicBezTo>
                    <a:pt x="124" y="61"/>
                    <a:pt x="127" y="60"/>
                    <a:pt x="127" y="62"/>
                  </a:cubicBezTo>
                  <a:cubicBezTo>
                    <a:pt x="126" y="63"/>
                    <a:pt x="126" y="63"/>
                    <a:pt x="124" y="63"/>
                  </a:cubicBezTo>
                  <a:cubicBezTo>
                    <a:pt x="124" y="63"/>
                    <a:pt x="124" y="63"/>
                    <a:pt x="124" y="63"/>
                  </a:cubicBezTo>
                  <a:cubicBezTo>
                    <a:pt x="122" y="61"/>
                    <a:pt x="118" y="59"/>
                    <a:pt x="119" y="55"/>
                  </a:cubicBezTo>
                  <a:cubicBezTo>
                    <a:pt x="119" y="55"/>
                    <a:pt x="119" y="55"/>
                    <a:pt x="119" y="55"/>
                  </a:cubicBezTo>
                  <a:cubicBezTo>
                    <a:pt x="117" y="55"/>
                    <a:pt x="115" y="52"/>
                    <a:pt x="112" y="51"/>
                  </a:cubicBezTo>
                  <a:moveTo>
                    <a:pt x="104" y="52"/>
                  </a:moveTo>
                  <a:cubicBezTo>
                    <a:pt x="104" y="52"/>
                    <a:pt x="104" y="52"/>
                    <a:pt x="104" y="53"/>
                  </a:cubicBezTo>
                  <a:cubicBezTo>
                    <a:pt x="104" y="53"/>
                    <a:pt x="104" y="53"/>
                    <a:pt x="104" y="53"/>
                  </a:cubicBezTo>
                  <a:cubicBezTo>
                    <a:pt x="105" y="53"/>
                    <a:pt x="105" y="53"/>
                    <a:pt x="105" y="53"/>
                  </a:cubicBezTo>
                  <a:cubicBezTo>
                    <a:pt x="105" y="53"/>
                    <a:pt x="104" y="52"/>
                    <a:pt x="104" y="52"/>
                  </a:cubicBezTo>
                  <a:moveTo>
                    <a:pt x="174" y="53"/>
                  </a:moveTo>
                  <a:cubicBezTo>
                    <a:pt x="174" y="53"/>
                    <a:pt x="174" y="53"/>
                    <a:pt x="174" y="53"/>
                  </a:cubicBezTo>
                  <a:cubicBezTo>
                    <a:pt x="174" y="53"/>
                    <a:pt x="174" y="54"/>
                    <a:pt x="174" y="54"/>
                  </a:cubicBezTo>
                  <a:cubicBezTo>
                    <a:pt x="175" y="54"/>
                    <a:pt x="175" y="54"/>
                    <a:pt x="175" y="54"/>
                  </a:cubicBezTo>
                  <a:cubicBezTo>
                    <a:pt x="175" y="54"/>
                    <a:pt x="175" y="54"/>
                    <a:pt x="175" y="53"/>
                  </a:cubicBezTo>
                  <a:cubicBezTo>
                    <a:pt x="175" y="53"/>
                    <a:pt x="175" y="53"/>
                    <a:pt x="174" y="53"/>
                  </a:cubicBezTo>
                  <a:moveTo>
                    <a:pt x="103" y="54"/>
                  </a:moveTo>
                  <a:cubicBezTo>
                    <a:pt x="103" y="54"/>
                    <a:pt x="103" y="54"/>
                    <a:pt x="102" y="54"/>
                  </a:cubicBezTo>
                  <a:cubicBezTo>
                    <a:pt x="102" y="54"/>
                    <a:pt x="102" y="54"/>
                    <a:pt x="102" y="54"/>
                  </a:cubicBezTo>
                  <a:cubicBezTo>
                    <a:pt x="102" y="54"/>
                    <a:pt x="102" y="54"/>
                    <a:pt x="102" y="54"/>
                  </a:cubicBezTo>
                  <a:cubicBezTo>
                    <a:pt x="102" y="55"/>
                    <a:pt x="101" y="57"/>
                    <a:pt x="102" y="58"/>
                  </a:cubicBezTo>
                  <a:cubicBezTo>
                    <a:pt x="103" y="58"/>
                    <a:pt x="104" y="58"/>
                    <a:pt x="105" y="58"/>
                  </a:cubicBezTo>
                  <a:cubicBezTo>
                    <a:pt x="104" y="56"/>
                    <a:pt x="105" y="56"/>
                    <a:pt x="105" y="54"/>
                  </a:cubicBezTo>
                  <a:cubicBezTo>
                    <a:pt x="105" y="54"/>
                    <a:pt x="104" y="54"/>
                    <a:pt x="103" y="54"/>
                  </a:cubicBezTo>
                  <a:moveTo>
                    <a:pt x="40" y="62"/>
                  </a:moveTo>
                  <a:cubicBezTo>
                    <a:pt x="35" y="62"/>
                    <a:pt x="31" y="67"/>
                    <a:pt x="30" y="72"/>
                  </a:cubicBezTo>
                  <a:cubicBezTo>
                    <a:pt x="29" y="77"/>
                    <a:pt x="31" y="82"/>
                    <a:pt x="37" y="82"/>
                  </a:cubicBezTo>
                  <a:cubicBezTo>
                    <a:pt x="37" y="82"/>
                    <a:pt x="38" y="82"/>
                    <a:pt x="38" y="82"/>
                  </a:cubicBezTo>
                  <a:cubicBezTo>
                    <a:pt x="39" y="74"/>
                    <a:pt x="44" y="70"/>
                    <a:pt x="40" y="62"/>
                  </a:cubicBezTo>
                  <a:cubicBezTo>
                    <a:pt x="40" y="62"/>
                    <a:pt x="40" y="62"/>
                    <a:pt x="40" y="62"/>
                  </a:cubicBezTo>
                  <a:moveTo>
                    <a:pt x="144" y="62"/>
                  </a:moveTo>
                  <a:cubicBezTo>
                    <a:pt x="144" y="62"/>
                    <a:pt x="143" y="63"/>
                    <a:pt x="143" y="63"/>
                  </a:cubicBezTo>
                  <a:cubicBezTo>
                    <a:pt x="143" y="63"/>
                    <a:pt x="143" y="63"/>
                    <a:pt x="143" y="63"/>
                  </a:cubicBezTo>
                  <a:cubicBezTo>
                    <a:pt x="143" y="64"/>
                    <a:pt x="143" y="64"/>
                    <a:pt x="143" y="64"/>
                  </a:cubicBezTo>
                  <a:cubicBezTo>
                    <a:pt x="144" y="64"/>
                    <a:pt x="144" y="64"/>
                    <a:pt x="144" y="64"/>
                  </a:cubicBezTo>
                  <a:cubicBezTo>
                    <a:pt x="145" y="63"/>
                    <a:pt x="145" y="62"/>
                    <a:pt x="144" y="62"/>
                  </a:cubicBezTo>
                  <a:moveTo>
                    <a:pt x="131" y="64"/>
                  </a:moveTo>
                  <a:cubicBezTo>
                    <a:pt x="130" y="64"/>
                    <a:pt x="130" y="64"/>
                    <a:pt x="130" y="64"/>
                  </a:cubicBezTo>
                  <a:cubicBezTo>
                    <a:pt x="130" y="65"/>
                    <a:pt x="130" y="65"/>
                    <a:pt x="131" y="65"/>
                  </a:cubicBezTo>
                  <a:cubicBezTo>
                    <a:pt x="131" y="65"/>
                    <a:pt x="131" y="64"/>
                    <a:pt x="131" y="64"/>
                  </a:cubicBezTo>
                  <a:cubicBezTo>
                    <a:pt x="131" y="64"/>
                    <a:pt x="131" y="64"/>
                    <a:pt x="131" y="64"/>
                  </a:cubicBezTo>
                  <a:moveTo>
                    <a:pt x="137" y="69"/>
                  </a:moveTo>
                  <a:cubicBezTo>
                    <a:pt x="137" y="69"/>
                    <a:pt x="137" y="69"/>
                    <a:pt x="136" y="69"/>
                  </a:cubicBezTo>
                  <a:cubicBezTo>
                    <a:pt x="137" y="70"/>
                    <a:pt x="137" y="70"/>
                    <a:pt x="137" y="70"/>
                  </a:cubicBezTo>
                  <a:cubicBezTo>
                    <a:pt x="137" y="70"/>
                    <a:pt x="137" y="70"/>
                    <a:pt x="137" y="69"/>
                  </a:cubicBezTo>
                  <a:cubicBezTo>
                    <a:pt x="137" y="69"/>
                    <a:pt x="137" y="69"/>
                    <a:pt x="137" y="69"/>
                  </a:cubicBezTo>
                  <a:moveTo>
                    <a:pt x="42" y="71"/>
                  </a:moveTo>
                  <a:cubicBezTo>
                    <a:pt x="41" y="71"/>
                    <a:pt x="41" y="72"/>
                    <a:pt x="41" y="73"/>
                  </a:cubicBezTo>
                  <a:cubicBezTo>
                    <a:pt x="41" y="73"/>
                    <a:pt x="41" y="73"/>
                    <a:pt x="41" y="73"/>
                  </a:cubicBezTo>
                  <a:cubicBezTo>
                    <a:pt x="42" y="73"/>
                    <a:pt x="43" y="73"/>
                    <a:pt x="42" y="71"/>
                  </a:cubicBezTo>
                  <a:cubicBezTo>
                    <a:pt x="42" y="71"/>
                    <a:pt x="42" y="71"/>
                    <a:pt x="42" y="71"/>
                  </a:cubicBezTo>
                  <a:moveTo>
                    <a:pt x="66" y="71"/>
                  </a:moveTo>
                  <a:cubicBezTo>
                    <a:pt x="66" y="72"/>
                    <a:pt x="66" y="73"/>
                    <a:pt x="66" y="74"/>
                  </a:cubicBezTo>
                  <a:cubicBezTo>
                    <a:pt x="65" y="74"/>
                    <a:pt x="64" y="74"/>
                    <a:pt x="63" y="74"/>
                  </a:cubicBezTo>
                  <a:cubicBezTo>
                    <a:pt x="63" y="77"/>
                    <a:pt x="62" y="78"/>
                    <a:pt x="62" y="81"/>
                  </a:cubicBezTo>
                  <a:cubicBezTo>
                    <a:pt x="65" y="81"/>
                    <a:pt x="65" y="78"/>
                    <a:pt x="66" y="75"/>
                  </a:cubicBezTo>
                  <a:cubicBezTo>
                    <a:pt x="67" y="76"/>
                    <a:pt x="68" y="75"/>
                    <a:pt x="68" y="76"/>
                  </a:cubicBezTo>
                  <a:cubicBezTo>
                    <a:pt x="69" y="79"/>
                    <a:pt x="69" y="82"/>
                    <a:pt x="67" y="83"/>
                  </a:cubicBezTo>
                  <a:cubicBezTo>
                    <a:pt x="67" y="83"/>
                    <a:pt x="66" y="83"/>
                    <a:pt x="66" y="83"/>
                  </a:cubicBezTo>
                  <a:cubicBezTo>
                    <a:pt x="66" y="83"/>
                    <a:pt x="66" y="83"/>
                    <a:pt x="66" y="83"/>
                  </a:cubicBezTo>
                  <a:cubicBezTo>
                    <a:pt x="65" y="83"/>
                    <a:pt x="65" y="83"/>
                    <a:pt x="65" y="83"/>
                  </a:cubicBezTo>
                  <a:cubicBezTo>
                    <a:pt x="65" y="83"/>
                    <a:pt x="64" y="83"/>
                    <a:pt x="64" y="83"/>
                  </a:cubicBezTo>
                  <a:cubicBezTo>
                    <a:pt x="65" y="87"/>
                    <a:pt x="62" y="87"/>
                    <a:pt x="59" y="87"/>
                  </a:cubicBezTo>
                  <a:cubicBezTo>
                    <a:pt x="59" y="90"/>
                    <a:pt x="63" y="92"/>
                    <a:pt x="65" y="92"/>
                  </a:cubicBezTo>
                  <a:cubicBezTo>
                    <a:pt x="67" y="92"/>
                    <a:pt x="68" y="91"/>
                    <a:pt x="69" y="90"/>
                  </a:cubicBezTo>
                  <a:cubicBezTo>
                    <a:pt x="68" y="89"/>
                    <a:pt x="65" y="89"/>
                    <a:pt x="63" y="88"/>
                  </a:cubicBezTo>
                  <a:cubicBezTo>
                    <a:pt x="70" y="88"/>
                    <a:pt x="75" y="74"/>
                    <a:pt x="66" y="71"/>
                  </a:cubicBezTo>
                  <a:moveTo>
                    <a:pt x="59" y="71"/>
                  </a:moveTo>
                  <a:cubicBezTo>
                    <a:pt x="59" y="73"/>
                    <a:pt x="58" y="74"/>
                    <a:pt x="57" y="74"/>
                  </a:cubicBezTo>
                  <a:cubicBezTo>
                    <a:pt x="56" y="74"/>
                    <a:pt x="57" y="72"/>
                    <a:pt x="55" y="72"/>
                  </a:cubicBezTo>
                  <a:cubicBezTo>
                    <a:pt x="55" y="72"/>
                    <a:pt x="55" y="72"/>
                    <a:pt x="55" y="72"/>
                  </a:cubicBezTo>
                  <a:cubicBezTo>
                    <a:pt x="55" y="75"/>
                    <a:pt x="55" y="76"/>
                    <a:pt x="56" y="78"/>
                  </a:cubicBezTo>
                  <a:cubicBezTo>
                    <a:pt x="56" y="78"/>
                    <a:pt x="57" y="78"/>
                    <a:pt x="57" y="78"/>
                  </a:cubicBezTo>
                  <a:cubicBezTo>
                    <a:pt x="58" y="78"/>
                    <a:pt x="59" y="78"/>
                    <a:pt x="59" y="79"/>
                  </a:cubicBezTo>
                  <a:cubicBezTo>
                    <a:pt x="56" y="81"/>
                    <a:pt x="57" y="86"/>
                    <a:pt x="54" y="88"/>
                  </a:cubicBezTo>
                  <a:cubicBezTo>
                    <a:pt x="54" y="88"/>
                    <a:pt x="54" y="88"/>
                    <a:pt x="54" y="88"/>
                  </a:cubicBezTo>
                  <a:cubicBezTo>
                    <a:pt x="55" y="88"/>
                    <a:pt x="55" y="88"/>
                    <a:pt x="55" y="88"/>
                  </a:cubicBezTo>
                  <a:cubicBezTo>
                    <a:pt x="55" y="89"/>
                    <a:pt x="55" y="89"/>
                    <a:pt x="56" y="89"/>
                  </a:cubicBezTo>
                  <a:cubicBezTo>
                    <a:pt x="56" y="89"/>
                    <a:pt x="56" y="89"/>
                    <a:pt x="56" y="89"/>
                  </a:cubicBezTo>
                  <a:cubicBezTo>
                    <a:pt x="58" y="85"/>
                    <a:pt x="65" y="75"/>
                    <a:pt x="59" y="71"/>
                  </a:cubicBezTo>
                  <a:moveTo>
                    <a:pt x="41" y="74"/>
                  </a:moveTo>
                  <a:cubicBezTo>
                    <a:pt x="41" y="75"/>
                    <a:pt x="41" y="76"/>
                    <a:pt x="41" y="78"/>
                  </a:cubicBezTo>
                  <a:cubicBezTo>
                    <a:pt x="43" y="78"/>
                    <a:pt x="45" y="79"/>
                    <a:pt x="46" y="79"/>
                  </a:cubicBezTo>
                  <a:cubicBezTo>
                    <a:pt x="47" y="79"/>
                    <a:pt x="47" y="79"/>
                    <a:pt x="48" y="79"/>
                  </a:cubicBezTo>
                  <a:cubicBezTo>
                    <a:pt x="48" y="77"/>
                    <a:pt x="46" y="77"/>
                    <a:pt x="47" y="75"/>
                  </a:cubicBezTo>
                  <a:cubicBezTo>
                    <a:pt x="46" y="75"/>
                    <a:pt x="46" y="75"/>
                    <a:pt x="45" y="75"/>
                  </a:cubicBezTo>
                  <a:cubicBezTo>
                    <a:pt x="44" y="75"/>
                    <a:pt x="42" y="75"/>
                    <a:pt x="41" y="74"/>
                  </a:cubicBezTo>
                  <a:moveTo>
                    <a:pt x="83" y="75"/>
                  </a:moveTo>
                  <a:cubicBezTo>
                    <a:pt x="82" y="75"/>
                    <a:pt x="81" y="75"/>
                    <a:pt x="81" y="75"/>
                  </a:cubicBezTo>
                  <a:cubicBezTo>
                    <a:pt x="81" y="78"/>
                    <a:pt x="80" y="80"/>
                    <a:pt x="79" y="80"/>
                  </a:cubicBezTo>
                  <a:cubicBezTo>
                    <a:pt x="78" y="80"/>
                    <a:pt x="78" y="80"/>
                    <a:pt x="78" y="79"/>
                  </a:cubicBezTo>
                  <a:cubicBezTo>
                    <a:pt x="78" y="82"/>
                    <a:pt x="76" y="82"/>
                    <a:pt x="76" y="84"/>
                  </a:cubicBezTo>
                  <a:cubicBezTo>
                    <a:pt x="76" y="84"/>
                    <a:pt x="78" y="84"/>
                    <a:pt x="77" y="85"/>
                  </a:cubicBezTo>
                  <a:cubicBezTo>
                    <a:pt x="77" y="85"/>
                    <a:pt x="76" y="85"/>
                    <a:pt x="76" y="85"/>
                  </a:cubicBezTo>
                  <a:cubicBezTo>
                    <a:pt x="79" y="88"/>
                    <a:pt x="75" y="91"/>
                    <a:pt x="78" y="94"/>
                  </a:cubicBezTo>
                  <a:cubicBezTo>
                    <a:pt x="78" y="94"/>
                    <a:pt x="79" y="94"/>
                    <a:pt x="79" y="94"/>
                  </a:cubicBezTo>
                  <a:cubicBezTo>
                    <a:pt x="87" y="94"/>
                    <a:pt x="87" y="87"/>
                    <a:pt x="87" y="79"/>
                  </a:cubicBezTo>
                  <a:cubicBezTo>
                    <a:pt x="86" y="78"/>
                    <a:pt x="83" y="78"/>
                    <a:pt x="83" y="75"/>
                  </a:cubicBezTo>
                  <a:moveTo>
                    <a:pt x="53" y="77"/>
                  </a:moveTo>
                  <a:cubicBezTo>
                    <a:pt x="52" y="77"/>
                    <a:pt x="51" y="78"/>
                    <a:pt x="51" y="78"/>
                  </a:cubicBezTo>
                  <a:cubicBezTo>
                    <a:pt x="52" y="79"/>
                    <a:pt x="52" y="81"/>
                    <a:pt x="54" y="81"/>
                  </a:cubicBezTo>
                  <a:cubicBezTo>
                    <a:pt x="54" y="80"/>
                    <a:pt x="55" y="80"/>
                    <a:pt x="55" y="80"/>
                  </a:cubicBezTo>
                  <a:cubicBezTo>
                    <a:pt x="55" y="80"/>
                    <a:pt x="56" y="80"/>
                    <a:pt x="56" y="80"/>
                  </a:cubicBezTo>
                  <a:cubicBezTo>
                    <a:pt x="56" y="79"/>
                    <a:pt x="54" y="77"/>
                    <a:pt x="53" y="77"/>
                  </a:cubicBezTo>
                  <a:moveTo>
                    <a:pt x="92" y="80"/>
                  </a:moveTo>
                  <a:cubicBezTo>
                    <a:pt x="92" y="80"/>
                    <a:pt x="91" y="80"/>
                    <a:pt x="91" y="81"/>
                  </a:cubicBezTo>
                  <a:cubicBezTo>
                    <a:pt x="91" y="81"/>
                    <a:pt x="91" y="82"/>
                    <a:pt x="91" y="83"/>
                  </a:cubicBezTo>
                  <a:cubicBezTo>
                    <a:pt x="92" y="83"/>
                    <a:pt x="94" y="83"/>
                    <a:pt x="94" y="84"/>
                  </a:cubicBezTo>
                  <a:cubicBezTo>
                    <a:pt x="92" y="87"/>
                    <a:pt x="90" y="93"/>
                    <a:pt x="87" y="94"/>
                  </a:cubicBezTo>
                  <a:cubicBezTo>
                    <a:pt x="88" y="94"/>
                    <a:pt x="88" y="96"/>
                    <a:pt x="88" y="97"/>
                  </a:cubicBezTo>
                  <a:cubicBezTo>
                    <a:pt x="89" y="97"/>
                    <a:pt x="90" y="97"/>
                    <a:pt x="90" y="97"/>
                  </a:cubicBezTo>
                  <a:cubicBezTo>
                    <a:pt x="91" y="95"/>
                    <a:pt x="92" y="93"/>
                    <a:pt x="91" y="90"/>
                  </a:cubicBezTo>
                  <a:cubicBezTo>
                    <a:pt x="95" y="89"/>
                    <a:pt x="97" y="86"/>
                    <a:pt x="98" y="82"/>
                  </a:cubicBezTo>
                  <a:cubicBezTo>
                    <a:pt x="96" y="82"/>
                    <a:pt x="94" y="80"/>
                    <a:pt x="92" y="80"/>
                  </a:cubicBezTo>
                  <a:moveTo>
                    <a:pt x="6" y="80"/>
                  </a:moveTo>
                  <a:cubicBezTo>
                    <a:pt x="6" y="80"/>
                    <a:pt x="6" y="80"/>
                    <a:pt x="6" y="81"/>
                  </a:cubicBezTo>
                  <a:cubicBezTo>
                    <a:pt x="6" y="81"/>
                    <a:pt x="6" y="82"/>
                    <a:pt x="6" y="83"/>
                  </a:cubicBezTo>
                  <a:cubicBezTo>
                    <a:pt x="6" y="83"/>
                    <a:pt x="6" y="83"/>
                    <a:pt x="6" y="83"/>
                  </a:cubicBezTo>
                  <a:cubicBezTo>
                    <a:pt x="6" y="83"/>
                    <a:pt x="7" y="82"/>
                    <a:pt x="7" y="82"/>
                  </a:cubicBezTo>
                  <a:cubicBezTo>
                    <a:pt x="7" y="81"/>
                    <a:pt x="7" y="80"/>
                    <a:pt x="6" y="80"/>
                  </a:cubicBezTo>
                  <a:moveTo>
                    <a:pt x="112" y="83"/>
                  </a:moveTo>
                  <a:cubicBezTo>
                    <a:pt x="111" y="85"/>
                    <a:pt x="110" y="86"/>
                    <a:pt x="108" y="86"/>
                  </a:cubicBezTo>
                  <a:cubicBezTo>
                    <a:pt x="108" y="86"/>
                    <a:pt x="108" y="86"/>
                    <a:pt x="108" y="86"/>
                  </a:cubicBezTo>
                  <a:cubicBezTo>
                    <a:pt x="108" y="88"/>
                    <a:pt x="109" y="88"/>
                    <a:pt x="110" y="89"/>
                  </a:cubicBezTo>
                  <a:cubicBezTo>
                    <a:pt x="111" y="88"/>
                    <a:pt x="111" y="86"/>
                    <a:pt x="112" y="86"/>
                  </a:cubicBezTo>
                  <a:cubicBezTo>
                    <a:pt x="114" y="87"/>
                    <a:pt x="114" y="88"/>
                    <a:pt x="114" y="90"/>
                  </a:cubicBezTo>
                  <a:cubicBezTo>
                    <a:pt x="112" y="91"/>
                    <a:pt x="111" y="93"/>
                    <a:pt x="109" y="94"/>
                  </a:cubicBezTo>
                  <a:cubicBezTo>
                    <a:pt x="110" y="94"/>
                    <a:pt x="110" y="94"/>
                    <a:pt x="110" y="94"/>
                  </a:cubicBezTo>
                  <a:cubicBezTo>
                    <a:pt x="112" y="94"/>
                    <a:pt x="113" y="96"/>
                    <a:pt x="113" y="97"/>
                  </a:cubicBezTo>
                  <a:cubicBezTo>
                    <a:pt x="112" y="99"/>
                    <a:pt x="111" y="100"/>
                    <a:pt x="109" y="100"/>
                  </a:cubicBezTo>
                  <a:cubicBezTo>
                    <a:pt x="108" y="99"/>
                    <a:pt x="110" y="98"/>
                    <a:pt x="109" y="96"/>
                  </a:cubicBezTo>
                  <a:cubicBezTo>
                    <a:pt x="109" y="96"/>
                    <a:pt x="109" y="96"/>
                    <a:pt x="109" y="96"/>
                  </a:cubicBezTo>
                  <a:cubicBezTo>
                    <a:pt x="108" y="96"/>
                    <a:pt x="108" y="96"/>
                    <a:pt x="108" y="96"/>
                  </a:cubicBezTo>
                  <a:cubicBezTo>
                    <a:pt x="108" y="96"/>
                    <a:pt x="107" y="96"/>
                    <a:pt x="107" y="96"/>
                  </a:cubicBezTo>
                  <a:cubicBezTo>
                    <a:pt x="107" y="96"/>
                    <a:pt x="107" y="96"/>
                    <a:pt x="107" y="96"/>
                  </a:cubicBezTo>
                  <a:cubicBezTo>
                    <a:pt x="105" y="99"/>
                    <a:pt x="108" y="102"/>
                    <a:pt x="111" y="102"/>
                  </a:cubicBezTo>
                  <a:cubicBezTo>
                    <a:pt x="112" y="102"/>
                    <a:pt x="113" y="101"/>
                    <a:pt x="114" y="101"/>
                  </a:cubicBezTo>
                  <a:cubicBezTo>
                    <a:pt x="114" y="94"/>
                    <a:pt x="121" y="85"/>
                    <a:pt x="112" y="83"/>
                  </a:cubicBezTo>
                  <a:moveTo>
                    <a:pt x="73" y="84"/>
                  </a:moveTo>
                  <a:cubicBezTo>
                    <a:pt x="72" y="84"/>
                    <a:pt x="71" y="84"/>
                    <a:pt x="71" y="85"/>
                  </a:cubicBezTo>
                  <a:cubicBezTo>
                    <a:pt x="71" y="85"/>
                    <a:pt x="72" y="85"/>
                    <a:pt x="73" y="85"/>
                  </a:cubicBezTo>
                  <a:cubicBezTo>
                    <a:pt x="74" y="85"/>
                    <a:pt x="75" y="85"/>
                    <a:pt x="75" y="84"/>
                  </a:cubicBezTo>
                  <a:cubicBezTo>
                    <a:pt x="74" y="84"/>
                    <a:pt x="73" y="84"/>
                    <a:pt x="73" y="84"/>
                  </a:cubicBezTo>
                  <a:moveTo>
                    <a:pt x="137" y="85"/>
                  </a:moveTo>
                  <a:cubicBezTo>
                    <a:pt x="137" y="85"/>
                    <a:pt x="137" y="85"/>
                    <a:pt x="136" y="86"/>
                  </a:cubicBezTo>
                  <a:cubicBezTo>
                    <a:pt x="137" y="86"/>
                    <a:pt x="137" y="86"/>
                    <a:pt x="137" y="86"/>
                  </a:cubicBezTo>
                  <a:cubicBezTo>
                    <a:pt x="137" y="86"/>
                    <a:pt x="137" y="86"/>
                    <a:pt x="137" y="86"/>
                  </a:cubicBezTo>
                  <a:cubicBezTo>
                    <a:pt x="137" y="85"/>
                    <a:pt x="137" y="85"/>
                    <a:pt x="137" y="85"/>
                  </a:cubicBezTo>
                  <a:moveTo>
                    <a:pt x="104" y="87"/>
                  </a:moveTo>
                  <a:cubicBezTo>
                    <a:pt x="104" y="87"/>
                    <a:pt x="104" y="87"/>
                    <a:pt x="104" y="87"/>
                  </a:cubicBezTo>
                  <a:cubicBezTo>
                    <a:pt x="104" y="88"/>
                    <a:pt x="103" y="88"/>
                    <a:pt x="103" y="88"/>
                  </a:cubicBezTo>
                  <a:cubicBezTo>
                    <a:pt x="103" y="88"/>
                    <a:pt x="102" y="88"/>
                    <a:pt x="102" y="88"/>
                  </a:cubicBezTo>
                  <a:cubicBezTo>
                    <a:pt x="101" y="87"/>
                    <a:pt x="101" y="87"/>
                    <a:pt x="101" y="87"/>
                  </a:cubicBezTo>
                  <a:cubicBezTo>
                    <a:pt x="100" y="87"/>
                    <a:pt x="100" y="87"/>
                    <a:pt x="100" y="88"/>
                  </a:cubicBezTo>
                  <a:cubicBezTo>
                    <a:pt x="100" y="90"/>
                    <a:pt x="104" y="89"/>
                    <a:pt x="106" y="90"/>
                  </a:cubicBezTo>
                  <a:cubicBezTo>
                    <a:pt x="105" y="89"/>
                    <a:pt x="106" y="87"/>
                    <a:pt x="104" y="87"/>
                  </a:cubicBezTo>
                  <a:moveTo>
                    <a:pt x="123" y="88"/>
                  </a:moveTo>
                  <a:cubicBezTo>
                    <a:pt x="123" y="88"/>
                    <a:pt x="123" y="88"/>
                    <a:pt x="123" y="88"/>
                  </a:cubicBezTo>
                  <a:cubicBezTo>
                    <a:pt x="122" y="89"/>
                    <a:pt x="120" y="90"/>
                    <a:pt x="121" y="93"/>
                  </a:cubicBezTo>
                  <a:cubicBezTo>
                    <a:pt x="121" y="94"/>
                    <a:pt x="121" y="94"/>
                    <a:pt x="121" y="94"/>
                  </a:cubicBezTo>
                  <a:cubicBezTo>
                    <a:pt x="121" y="94"/>
                    <a:pt x="122" y="94"/>
                    <a:pt x="122" y="93"/>
                  </a:cubicBezTo>
                  <a:cubicBezTo>
                    <a:pt x="122" y="93"/>
                    <a:pt x="122" y="93"/>
                    <a:pt x="122" y="93"/>
                  </a:cubicBezTo>
                  <a:cubicBezTo>
                    <a:pt x="122" y="93"/>
                    <a:pt x="123" y="93"/>
                    <a:pt x="123" y="93"/>
                  </a:cubicBezTo>
                  <a:cubicBezTo>
                    <a:pt x="123" y="94"/>
                    <a:pt x="123" y="96"/>
                    <a:pt x="123" y="97"/>
                  </a:cubicBezTo>
                  <a:cubicBezTo>
                    <a:pt x="123" y="97"/>
                    <a:pt x="122" y="97"/>
                    <a:pt x="122" y="97"/>
                  </a:cubicBezTo>
                  <a:cubicBezTo>
                    <a:pt x="122" y="97"/>
                    <a:pt x="122" y="97"/>
                    <a:pt x="122" y="97"/>
                  </a:cubicBezTo>
                  <a:cubicBezTo>
                    <a:pt x="121" y="97"/>
                    <a:pt x="121" y="96"/>
                    <a:pt x="121" y="96"/>
                  </a:cubicBezTo>
                  <a:cubicBezTo>
                    <a:pt x="121" y="96"/>
                    <a:pt x="121" y="97"/>
                    <a:pt x="121" y="97"/>
                  </a:cubicBezTo>
                  <a:cubicBezTo>
                    <a:pt x="122" y="99"/>
                    <a:pt x="123" y="100"/>
                    <a:pt x="123" y="101"/>
                  </a:cubicBezTo>
                  <a:cubicBezTo>
                    <a:pt x="127" y="99"/>
                    <a:pt x="125" y="92"/>
                    <a:pt x="126" y="89"/>
                  </a:cubicBezTo>
                  <a:cubicBezTo>
                    <a:pt x="125" y="89"/>
                    <a:pt x="125" y="88"/>
                    <a:pt x="123" y="88"/>
                  </a:cubicBezTo>
                  <a:moveTo>
                    <a:pt x="134" y="90"/>
                  </a:moveTo>
                  <a:cubicBezTo>
                    <a:pt x="134" y="92"/>
                    <a:pt x="134" y="95"/>
                    <a:pt x="132" y="95"/>
                  </a:cubicBezTo>
                  <a:cubicBezTo>
                    <a:pt x="134" y="100"/>
                    <a:pt x="129" y="103"/>
                    <a:pt x="130" y="109"/>
                  </a:cubicBezTo>
                  <a:cubicBezTo>
                    <a:pt x="130" y="109"/>
                    <a:pt x="130" y="109"/>
                    <a:pt x="131" y="109"/>
                  </a:cubicBezTo>
                  <a:cubicBezTo>
                    <a:pt x="131" y="109"/>
                    <a:pt x="132" y="109"/>
                    <a:pt x="133" y="109"/>
                  </a:cubicBezTo>
                  <a:cubicBezTo>
                    <a:pt x="134" y="109"/>
                    <a:pt x="135" y="110"/>
                    <a:pt x="136" y="110"/>
                  </a:cubicBezTo>
                  <a:cubicBezTo>
                    <a:pt x="136" y="110"/>
                    <a:pt x="137" y="109"/>
                    <a:pt x="137" y="109"/>
                  </a:cubicBezTo>
                  <a:cubicBezTo>
                    <a:pt x="136" y="108"/>
                    <a:pt x="134" y="108"/>
                    <a:pt x="133" y="106"/>
                  </a:cubicBezTo>
                  <a:cubicBezTo>
                    <a:pt x="134" y="104"/>
                    <a:pt x="133" y="101"/>
                    <a:pt x="135" y="100"/>
                  </a:cubicBezTo>
                  <a:cubicBezTo>
                    <a:pt x="136" y="101"/>
                    <a:pt x="136" y="102"/>
                    <a:pt x="138" y="102"/>
                  </a:cubicBezTo>
                  <a:cubicBezTo>
                    <a:pt x="138" y="102"/>
                    <a:pt x="138" y="102"/>
                    <a:pt x="138" y="102"/>
                  </a:cubicBezTo>
                  <a:cubicBezTo>
                    <a:pt x="139" y="100"/>
                    <a:pt x="138" y="99"/>
                    <a:pt x="136" y="98"/>
                  </a:cubicBezTo>
                  <a:cubicBezTo>
                    <a:pt x="136" y="98"/>
                    <a:pt x="136" y="99"/>
                    <a:pt x="136" y="99"/>
                  </a:cubicBezTo>
                  <a:cubicBezTo>
                    <a:pt x="135" y="99"/>
                    <a:pt x="135" y="99"/>
                    <a:pt x="135" y="99"/>
                  </a:cubicBezTo>
                  <a:cubicBezTo>
                    <a:pt x="136" y="97"/>
                    <a:pt x="135" y="94"/>
                    <a:pt x="137" y="93"/>
                  </a:cubicBezTo>
                  <a:cubicBezTo>
                    <a:pt x="137" y="93"/>
                    <a:pt x="137" y="93"/>
                    <a:pt x="137" y="93"/>
                  </a:cubicBezTo>
                  <a:cubicBezTo>
                    <a:pt x="138" y="93"/>
                    <a:pt x="138" y="94"/>
                    <a:pt x="138" y="94"/>
                  </a:cubicBezTo>
                  <a:cubicBezTo>
                    <a:pt x="139" y="94"/>
                    <a:pt x="139" y="94"/>
                    <a:pt x="140" y="94"/>
                  </a:cubicBezTo>
                  <a:cubicBezTo>
                    <a:pt x="140" y="94"/>
                    <a:pt x="140" y="94"/>
                    <a:pt x="140" y="94"/>
                  </a:cubicBezTo>
                  <a:cubicBezTo>
                    <a:pt x="141" y="93"/>
                    <a:pt x="142" y="93"/>
                    <a:pt x="142" y="92"/>
                  </a:cubicBezTo>
                  <a:cubicBezTo>
                    <a:pt x="139" y="90"/>
                    <a:pt x="137" y="91"/>
                    <a:pt x="134" y="90"/>
                  </a:cubicBezTo>
                  <a:moveTo>
                    <a:pt x="99" y="91"/>
                  </a:moveTo>
                  <a:cubicBezTo>
                    <a:pt x="99" y="91"/>
                    <a:pt x="99" y="91"/>
                    <a:pt x="99" y="91"/>
                  </a:cubicBezTo>
                  <a:cubicBezTo>
                    <a:pt x="98" y="91"/>
                    <a:pt x="98" y="92"/>
                    <a:pt x="98" y="93"/>
                  </a:cubicBezTo>
                  <a:cubicBezTo>
                    <a:pt x="99" y="93"/>
                    <a:pt x="100" y="93"/>
                    <a:pt x="101" y="93"/>
                  </a:cubicBezTo>
                  <a:cubicBezTo>
                    <a:pt x="101" y="92"/>
                    <a:pt x="101" y="91"/>
                    <a:pt x="99" y="91"/>
                  </a:cubicBezTo>
                  <a:moveTo>
                    <a:pt x="102" y="92"/>
                  </a:moveTo>
                  <a:cubicBezTo>
                    <a:pt x="102" y="92"/>
                    <a:pt x="102" y="92"/>
                    <a:pt x="101" y="92"/>
                  </a:cubicBezTo>
                  <a:cubicBezTo>
                    <a:pt x="101" y="94"/>
                    <a:pt x="102" y="94"/>
                    <a:pt x="103" y="94"/>
                  </a:cubicBezTo>
                  <a:cubicBezTo>
                    <a:pt x="104" y="94"/>
                    <a:pt x="104" y="94"/>
                    <a:pt x="105" y="94"/>
                  </a:cubicBezTo>
                  <a:cubicBezTo>
                    <a:pt x="105" y="93"/>
                    <a:pt x="104" y="92"/>
                    <a:pt x="102" y="92"/>
                  </a:cubicBezTo>
                  <a:moveTo>
                    <a:pt x="146" y="93"/>
                  </a:moveTo>
                  <a:cubicBezTo>
                    <a:pt x="142" y="93"/>
                    <a:pt x="145" y="100"/>
                    <a:pt x="146" y="101"/>
                  </a:cubicBezTo>
                  <a:cubicBezTo>
                    <a:pt x="144" y="104"/>
                    <a:pt x="138" y="109"/>
                    <a:pt x="142" y="112"/>
                  </a:cubicBezTo>
                  <a:cubicBezTo>
                    <a:pt x="143" y="110"/>
                    <a:pt x="143" y="106"/>
                    <a:pt x="146" y="106"/>
                  </a:cubicBezTo>
                  <a:cubicBezTo>
                    <a:pt x="146" y="108"/>
                    <a:pt x="145" y="110"/>
                    <a:pt x="146" y="113"/>
                  </a:cubicBezTo>
                  <a:cubicBezTo>
                    <a:pt x="146" y="113"/>
                    <a:pt x="147" y="113"/>
                    <a:pt x="148" y="113"/>
                  </a:cubicBezTo>
                  <a:cubicBezTo>
                    <a:pt x="148" y="107"/>
                    <a:pt x="148" y="104"/>
                    <a:pt x="148" y="99"/>
                  </a:cubicBezTo>
                  <a:cubicBezTo>
                    <a:pt x="148" y="99"/>
                    <a:pt x="148" y="99"/>
                    <a:pt x="149" y="99"/>
                  </a:cubicBezTo>
                  <a:cubicBezTo>
                    <a:pt x="151" y="99"/>
                    <a:pt x="150" y="96"/>
                    <a:pt x="152" y="95"/>
                  </a:cubicBezTo>
                  <a:cubicBezTo>
                    <a:pt x="152" y="95"/>
                    <a:pt x="152" y="95"/>
                    <a:pt x="151" y="95"/>
                  </a:cubicBezTo>
                  <a:cubicBezTo>
                    <a:pt x="151" y="95"/>
                    <a:pt x="150" y="96"/>
                    <a:pt x="149" y="96"/>
                  </a:cubicBezTo>
                  <a:cubicBezTo>
                    <a:pt x="149" y="97"/>
                    <a:pt x="148" y="98"/>
                    <a:pt x="148" y="98"/>
                  </a:cubicBezTo>
                  <a:cubicBezTo>
                    <a:pt x="148" y="98"/>
                    <a:pt x="148" y="97"/>
                    <a:pt x="148" y="97"/>
                  </a:cubicBezTo>
                  <a:cubicBezTo>
                    <a:pt x="148" y="95"/>
                    <a:pt x="147" y="94"/>
                    <a:pt x="146" y="93"/>
                  </a:cubicBezTo>
                  <a:moveTo>
                    <a:pt x="120" y="96"/>
                  </a:moveTo>
                  <a:cubicBezTo>
                    <a:pt x="119" y="96"/>
                    <a:pt x="118" y="96"/>
                    <a:pt x="118" y="96"/>
                  </a:cubicBezTo>
                  <a:cubicBezTo>
                    <a:pt x="117" y="98"/>
                    <a:pt x="118" y="98"/>
                    <a:pt x="119" y="98"/>
                  </a:cubicBezTo>
                  <a:cubicBezTo>
                    <a:pt x="119" y="98"/>
                    <a:pt x="120" y="98"/>
                    <a:pt x="120" y="98"/>
                  </a:cubicBezTo>
                  <a:cubicBezTo>
                    <a:pt x="120" y="98"/>
                    <a:pt x="120" y="97"/>
                    <a:pt x="120" y="96"/>
                  </a:cubicBezTo>
                  <a:moveTo>
                    <a:pt x="157" y="96"/>
                  </a:moveTo>
                  <a:cubicBezTo>
                    <a:pt x="151" y="96"/>
                    <a:pt x="151" y="109"/>
                    <a:pt x="150" y="114"/>
                  </a:cubicBezTo>
                  <a:cubicBezTo>
                    <a:pt x="150" y="114"/>
                    <a:pt x="151" y="114"/>
                    <a:pt x="151" y="114"/>
                  </a:cubicBezTo>
                  <a:cubicBezTo>
                    <a:pt x="151" y="114"/>
                    <a:pt x="151" y="114"/>
                    <a:pt x="152" y="114"/>
                  </a:cubicBezTo>
                  <a:cubicBezTo>
                    <a:pt x="152" y="114"/>
                    <a:pt x="152" y="114"/>
                    <a:pt x="152" y="114"/>
                  </a:cubicBezTo>
                  <a:cubicBezTo>
                    <a:pt x="153" y="114"/>
                    <a:pt x="153" y="114"/>
                    <a:pt x="153" y="114"/>
                  </a:cubicBezTo>
                  <a:cubicBezTo>
                    <a:pt x="152" y="110"/>
                    <a:pt x="154" y="107"/>
                    <a:pt x="156" y="106"/>
                  </a:cubicBezTo>
                  <a:cubicBezTo>
                    <a:pt x="153" y="105"/>
                    <a:pt x="154" y="98"/>
                    <a:pt x="157" y="98"/>
                  </a:cubicBezTo>
                  <a:cubicBezTo>
                    <a:pt x="157" y="98"/>
                    <a:pt x="157" y="98"/>
                    <a:pt x="157" y="98"/>
                  </a:cubicBezTo>
                  <a:cubicBezTo>
                    <a:pt x="159" y="101"/>
                    <a:pt x="154" y="105"/>
                    <a:pt x="158" y="107"/>
                  </a:cubicBezTo>
                  <a:cubicBezTo>
                    <a:pt x="161" y="105"/>
                    <a:pt x="161" y="101"/>
                    <a:pt x="161" y="97"/>
                  </a:cubicBezTo>
                  <a:cubicBezTo>
                    <a:pt x="160" y="97"/>
                    <a:pt x="158" y="96"/>
                    <a:pt x="157" y="96"/>
                  </a:cubicBezTo>
                  <a:moveTo>
                    <a:pt x="118" y="102"/>
                  </a:moveTo>
                  <a:cubicBezTo>
                    <a:pt x="117" y="102"/>
                    <a:pt x="116" y="103"/>
                    <a:pt x="115" y="103"/>
                  </a:cubicBezTo>
                  <a:cubicBezTo>
                    <a:pt x="117" y="103"/>
                    <a:pt x="120" y="106"/>
                    <a:pt x="122" y="106"/>
                  </a:cubicBezTo>
                  <a:cubicBezTo>
                    <a:pt x="123" y="106"/>
                    <a:pt x="124" y="106"/>
                    <a:pt x="124" y="105"/>
                  </a:cubicBezTo>
                  <a:cubicBezTo>
                    <a:pt x="123" y="103"/>
                    <a:pt x="120" y="102"/>
                    <a:pt x="118" y="102"/>
                  </a:cubicBezTo>
                  <a:moveTo>
                    <a:pt x="41" y="109"/>
                  </a:moveTo>
                  <a:cubicBezTo>
                    <a:pt x="40" y="110"/>
                    <a:pt x="42" y="110"/>
                    <a:pt x="41" y="111"/>
                  </a:cubicBezTo>
                  <a:cubicBezTo>
                    <a:pt x="41" y="111"/>
                    <a:pt x="41" y="111"/>
                    <a:pt x="40" y="111"/>
                  </a:cubicBezTo>
                  <a:cubicBezTo>
                    <a:pt x="39" y="111"/>
                    <a:pt x="38" y="112"/>
                    <a:pt x="36" y="112"/>
                  </a:cubicBezTo>
                  <a:cubicBezTo>
                    <a:pt x="36" y="114"/>
                    <a:pt x="37" y="114"/>
                    <a:pt x="37" y="115"/>
                  </a:cubicBezTo>
                  <a:cubicBezTo>
                    <a:pt x="38" y="115"/>
                    <a:pt x="38" y="115"/>
                    <a:pt x="38" y="115"/>
                  </a:cubicBezTo>
                  <a:cubicBezTo>
                    <a:pt x="40" y="115"/>
                    <a:pt x="40" y="114"/>
                    <a:pt x="41" y="114"/>
                  </a:cubicBezTo>
                  <a:cubicBezTo>
                    <a:pt x="42" y="114"/>
                    <a:pt x="43" y="114"/>
                    <a:pt x="43" y="116"/>
                  </a:cubicBezTo>
                  <a:cubicBezTo>
                    <a:pt x="43" y="117"/>
                    <a:pt x="41" y="117"/>
                    <a:pt x="40" y="118"/>
                  </a:cubicBezTo>
                  <a:cubicBezTo>
                    <a:pt x="37" y="118"/>
                    <a:pt x="37" y="114"/>
                    <a:pt x="34" y="113"/>
                  </a:cubicBezTo>
                  <a:cubicBezTo>
                    <a:pt x="33" y="114"/>
                    <a:pt x="35" y="115"/>
                    <a:pt x="34" y="116"/>
                  </a:cubicBezTo>
                  <a:cubicBezTo>
                    <a:pt x="34" y="116"/>
                    <a:pt x="34" y="116"/>
                    <a:pt x="34" y="116"/>
                  </a:cubicBezTo>
                  <a:cubicBezTo>
                    <a:pt x="33" y="116"/>
                    <a:pt x="33" y="116"/>
                    <a:pt x="33" y="116"/>
                  </a:cubicBezTo>
                  <a:cubicBezTo>
                    <a:pt x="32" y="116"/>
                    <a:pt x="32" y="115"/>
                    <a:pt x="31" y="115"/>
                  </a:cubicBezTo>
                  <a:cubicBezTo>
                    <a:pt x="29" y="115"/>
                    <a:pt x="28" y="116"/>
                    <a:pt x="27" y="117"/>
                  </a:cubicBezTo>
                  <a:cubicBezTo>
                    <a:pt x="28" y="120"/>
                    <a:pt x="30" y="127"/>
                    <a:pt x="33" y="127"/>
                  </a:cubicBezTo>
                  <a:cubicBezTo>
                    <a:pt x="33" y="127"/>
                    <a:pt x="33" y="127"/>
                    <a:pt x="34" y="126"/>
                  </a:cubicBezTo>
                  <a:cubicBezTo>
                    <a:pt x="35" y="133"/>
                    <a:pt x="38" y="138"/>
                    <a:pt x="43" y="141"/>
                  </a:cubicBezTo>
                  <a:cubicBezTo>
                    <a:pt x="45" y="136"/>
                    <a:pt x="39" y="132"/>
                    <a:pt x="36" y="129"/>
                  </a:cubicBezTo>
                  <a:cubicBezTo>
                    <a:pt x="38" y="128"/>
                    <a:pt x="37" y="126"/>
                    <a:pt x="37" y="124"/>
                  </a:cubicBezTo>
                  <a:cubicBezTo>
                    <a:pt x="37" y="124"/>
                    <a:pt x="37" y="124"/>
                    <a:pt x="37" y="124"/>
                  </a:cubicBezTo>
                  <a:cubicBezTo>
                    <a:pt x="36" y="124"/>
                    <a:pt x="36" y="125"/>
                    <a:pt x="36" y="125"/>
                  </a:cubicBezTo>
                  <a:cubicBezTo>
                    <a:pt x="36" y="126"/>
                    <a:pt x="36" y="126"/>
                    <a:pt x="35" y="126"/>
                  </a:cubicBezTo>
                  <a:cubicBezTo>
                    <a:pt x="35" y="126"/>
                    <a:pt x="35" y="126"/>
                    <a:pt x="35" y="126"/>
                  </a:cubicBezTo>
                  <a:cubicBezTo>
                    <a:pt x="33" y="124"/>
                    <a:pt x="32" y="122"/>
                    <a:pt x="32" y="119"/>
                  </a:cubicBezTo>
                  <a:cubicBezTo>
                    <a:pt x="33" y="120"/>
                    <a:pt x="36" y="119"/>
                    <a:pt x="36" y="121"/>
                  </a:cubicBezTo>
                  <a:cubicBezTo>
                    <a:pt x="37" y="121"/>
                    <a:pt x="37" y="121"/>
                    <a:pt x="38" y="121"/>
                  </a:cubicBezTo>
                  <a:cubicBezTo>
                    <a:pt x="39" y="121"/>
                    <a:pt x="39" y="121"/>
                    <a:pt x="40" y="122"/>
                  </a:cubicBezTo>
                  <a:cubicBezTo>
                    <a:pt x="43" y="120"/>
                    <a:pt x="46" y="119"/>
                    <a:pt x="47" y="116"/>
                  </a:cubicBezTo>
                  <a:cubicBezTo>
                    <a:pt x="45" y="113"/>
                    <a:pt x="44" y="110"/>
                    <a:pt x="41" y="109"/>
                  </a:cubicBezTo>
                  <a:moveTo>
                    <a:pt x="156" y="114"/>
                  </a:moveTo>
                  <a:cubicBezTo>
                    <a:pt x="155" y="114"/>
                    <a:pt x="155" y="114"/>
                    <a:pt x="154" y="114"/>
                  </a:cubicBezTo>
                  <a:cubicBezTo>
                    <a:pt x="154" y="115"/>
                    <a:pt x="154" y="115"/>
                    <a:pt x="154" y="116"/>
                  </a:cubicBezTo>
                  <a:cubicBezTo>
                    <a:pt x="155" y="116"/>
                    <a:pt x="155" y="116"/>
                    <a:pt x="156" y="116"/>
                  </a:cubicBezTo>
                  <a:cubicBezTo>
                    <a:pt x="156" y="115"/>
                    <a:pt x="156" y="115"/>
                    <a:pt x="156" y="114"/>
                  </a:cubicBezTo>
                  <a:moveTo>
                    <a:pt x="94" y="115"/>
                  </a:moveTo>
                  <a:cubicBezTo>
                    <a:pt x="94" y="115"/>
                    <a:pt x="94" y="115"/>
                    <a:pt x="94" y="115"/>
                  </a:cubicBezTo>
                  <a:cubicBezTo>
                    <a:pt x="93" y="116"/>
                    <a:pt x="94" y="116"/>
                    <a:pt x="94" y="116"/>
                  </a:cubicBezTo>
                  <a:cubicBezTo>
                    <a:pt x="95" y="116"/>
                    <a:pt x="96" y="116"/>
                    <a:pt x="96" y="116"/>
                  </a:cubicBezTo>
                  <a:cubicBezTo>
                    <a:pt x="95" y="116"/>
                    <a:pt x="95" y="115"/>
                    <a:pt x="94" y="115"/>
                  </a:cubicBezTo>
                  <a:moveTo>
                    <a:pt x="93" y="118"/>
                  </a:moveTo>
                  <a:cubicBezTo>
                    <a:pt x="90" y="118"/>
                    <a:pt x="87" y="121"/>
                    <a:pt x="88" y="126"/>
                  </a:cubicBezTo>
                  <a:cubicBezTo>
                    <a:pt x="90" y="128"/>
                    <a:pt x="92" y="129"/>
                    <a:pt x="94" y="129"/>
                  </a:cubicBezTo>
                  <a:cubicBezTo>
                    <a:pt x="96" y="129"/>
                    <a:pt x="99" y="128"/>
                    <a:pt x="101" y="127"/>
                  </a:cubicBezTo>
                  <a:cubicBezTo>
                    <a:pt x="103" y="126"/>
                    <a:pt x="106" y="125"/>
                    <a:pt x="108" y="125"/>
                  </a:cubicBezTo>
                  <a:cubicBezTo>
                    <a:pt x="108" y="125"/>
                    <a:pt x="109" y="125"/>
                    <a:pt x="109" y="125"/>
                  </a:cubicBezTo>
                  <a:cubicBezTo>
                    <a:pt x="109" y="125"/>
                    <a:pt x="109" y="125"/>
                    <a:pt x="109" y="125"/>
                  </a:cubicBezTo>
                  <a:cubicBezTo>
                    <a:pt x="107" y="125"/>
                    <a:pt x="106" y="126"/>
                    <a:pt x="106" y="128"/>
                  </a:cubicBezTo>
                  <a:cubicBezTo>
                    <a:pt x="107" y="129"/>
                    <a:pt x="108" y="129"/>
                    <a:pt x="108" y="131"/>
                  </a:cubicBezTo>
                  <a:cubicBezTo>
                    <a:pt x="108" y="131"/>
                    <a:pt x="108" y="131"/>
                    <a:pt x="109" y="131"/>
                  </a:cubicBezTo>
                  <a:cubicBezTo>
                    <a:pt x="110" y="131"/>
                    <a:pt x="111" y="130"/>
                    <a:pt x="112" y="130"/>
                  </a:cubicBezTo>
                  <a:cubicBezTo>
                    <a:pt x="112" y="128"/>
                    <a:pt x="112" y="126"/>
                    <a:pt x="112" y="124"/>
                  </a:cubicBezTo>
                  <a:cubicBezTo>
                    <a:pt x="110" y="124"/>
                    <a:pt x="109" y="122"/>
                    <a:pt x="107" y="121"/>
                  </a:cubicBezTo>
                  <a:cubicBezTo>
                    <a:pt x="103" y="124"/>
                    <a:pt x="96" y="126"/>
                    <a:pt x="92" y="126"/>
                  </a:cubicBezTo>
                  <a:cubicBezTo>
                    <a:pt x="91" y="126"/>
                    <a:pt x="89" y="121"/>
                    <a:pt x="92" y="120"/>
                  </a:cubicBezTo>
                  <a:cubicBezTo>
                    <a:pt x="92" y="121"/>
                    <a:pt x="92" y="123"/>
                    <a:pt x="92" y="124"/>
                  </a:cubicBezTo>
                  <a:cubicBezTo>
                    <a:pt x="93" y="124"/>
                    <a:pt x="94" y="124"/>
                    <a:pt x="95" y="124"/>
                  </a:cubicBezTo>
                  <a:cubicBezTo>
                    <a:pt x="95" y="124"/>
                    <a:pt x="96" y="124"/>
                    <a:pt x="97" y="124"/>
                  </a:cubicBezTo>
                  <a:cubicBezTo>
                    <a:pt x="97" y="121"/>
                    <a:pt x="97" y="121"/>
                    <a:pt x="97" y="119"/>
                  </a:cubicBezTo>
                  <a:cubicBezTo>
                    <a:pt x="95" y="118"/>
                    <a:pt x="94" y="118"/>
                    <a:pt x="93" y="118"/>
                  </a:cubicBezTo>
                  <a:moveTo>
                    <a:pt x="85" y="118"/>
                  </a:moveTo>
                  <a:cubicBezTo>
                    <a:pt x="83" y="118"/>
                    <a:pt x="82" y="123"/>
                    <a:pt x="85" y="124"/>
                  </a:cubicBezTo>
                  <a:cubicBezTo>
                    <a:pt x="86" y="123"/>
                    <a:pt x="87" y="121"/>
                    <a:pt x="87" y="120"/>
                  </a:cubicBezTo>
                  <a:cubicBezTo>
                    <a:pt x="87" y="119"/>
                    <a:pt x="86" y="118"/>
                    <a:pt x="85" y="118"/>
                  </a:cubicBezTo>
                  <a:moveTo>
                    <a:pt x="49" y="122"/>
                  </a:moveTo>
                  <a:cubicBezTo>
                    <a:pt x="49" y="122"/>
                    <a:pt x="49" y="122"/>
                    <a:pt x="49" y="122"/>
                  </a:cubicBezTo>
                  <a:cubicBezTo>
                    <a:pt x="49" y="123"/>
                    <a:pt x="49" y="123"/>
                    <a:pt x="48" y="123"/>
                  </a:cubicBezTo>
                  <a:cubicBezTo>
                    <a:pt x="48" y="123"/>
                    <a:pt x="48" y="123"/>
                    <a:pt x="48" y="123"/>
                  </a:cubicBezTo>
                  <a:cubicBezTo>
                    <a:pt x="47" y="123"/>
                    <a:pt x="47" y="123"/>
                    <a:pt x="47" y="123"/>
                  </a:cubicBezTo>
                  <a:cubicBezTo>
                    <a:pt x="47" y="123"/>
                    <a:pt x="47" y="123"/>
                    <a:pt x="47" y="123"/>
                  </a:cubicBezTo>
                  <a:cubicBezTo>
                    <a:pt x="46" y="124"/>
                    <a:pt x="46" y="125"/>
                    <a:pt x="46" y="125"/>
                  </a:cubicBezTo>
                  <a:cubicBezTo>
                    <a:pt x="45" y="125"/>
                    <a:pt x="45" y="125"/>
                    <a:pt x="44" y="125"/>
                  </a:cubicBezTo>
                  <a:cubicBezTo>
                    <a:pt x="42" y="125"/>
                    <a:pt x="40" y="128"/>
                    <a:pt x="38" y="129"/>
                  </a:cubicBezTo>
                  <a:cubicBezTo>
                    <a:pt x="39" y="129"/>
                    <a:pt x="39" y="130"/>
                    <a:pt x="39" y="131"/>
                  </a:cubicBezTo>
                  <a:cubicBezTo>
                    <a:pt x="41" y="131"/>
                    <a:pt x="42" y="130"/>
                    <a:pt x="43" y="130"/>
                  </a:cubicBezTo>
                  <a:cubicBezTo>
                    <a:pt x="45" y="132"/>
                    <a:pt x="43" y="133"/>
                    <a:pt x="44" y="136"/>
                  </a:cubicBezTo>
                  <a:cubicBezTo>
                    <a:pt x="50" y="135"/>
                    <a:pt x="50" y="129"/>
                    <a:pt x="54" y="126"/>
                  </a:cubicBezTo>
                  <a:cubicBezTo>
                    <a:pt x="53" y="124"/>
                    <a:pt x="52" y="122"/>
                    <a:pt x="49" y="122"/>
                  </a:cubicBezTo>
                  <a:moveTo>
                    <a:pt x="135" y="125"/>
                  </a:moveTo>
                  <a:cubicBezTo>
                    <a:pt x="134" y="125"/>
                    <a:pt x="134" y="125"/>
                    <a:pt x="134" y="125"/>
                  </a:cubicBezTo>
                  <a:cubicBezTo>
                    <a:pt x="134" y="126"/>
                    <a:pt x="134" y="126"/>
                    <a:pt x="134" y="126"/>
                  </a:cubicBezTo>
                  <a:cubicBezTo>
                    <a:pt x="135" y="126"/>
                    <a:pt x="135" y="126"/>
                    <a:pt x="135" y="126"/>
                  </a:cubicBezTo>
                  <a:cubicBezTo>
                    <a:pt x="135" y="125"/>
                    <a:pt x="135" y="125"/>
                    <a:pt x="135" y="125"/>
                  </a:cubicBezTo>
                  <a:moveTo>
                    <a:pt x="33" y="128"/>
                  </a:moveTo>
                  <a:cubicBezTo>
                    <a:pt x="33" y="128"/>
                    <a:pt x="32" y="129"/>
                    <a:pt x="33" y="129"/>
                  </a:cubicBezTo>
                  <a:cubicBezTo>
                    <a:pt x="33" y="129"/>
                    <a:pt x="33" y="129"/>
                    <a:pt x="33" y="129"/>
                  </a:cubicBezTo>
                  <a:cubicBezTo>
                    <a:pt x="33" y="129"/>
                    <a:pt x="34" y="129"/>
                    <a:pt x="34" y="129"/>
                  </a:cubicBezTo>
                  <a:cubicBezTo>
                    <a:pt x="33" y="129"/>
                    <a:pt x="33" y="128"/>
                    <a:pt x="33" y="128"/>
                  </a:cubicBezTo>
                  <a:moveTo>
                    <a:pt x="101" y="132"/>
                  </a:moveTo>
                  <a:cubicBezTo>
                    <a:pt x="100" y="133"/>
                    <a:pt x="100" y="133"/>
                    <a:pt x="101" y="133"/>
                  </a:cubicBezTo>
                  <a:cubicBezTo>
                    <a:pt x="101" y="133"/>
                    <a:pt x="102" y="133"/>
                    <a:pt x="101" y="132"/>
                  </a:cubicBezTo>
                  <a:moveTo>
                    <a:pt x="126" y="134"/>
                  </a:moveTo>
                  <a:cubicBezTo>
                    <a:pt x="126" y="134"/>
                    <a:pt x="125" y="134"/>
                    <a:pt x="125" y="134"/>
                  </a:cubicBezTo>
                  <a:cubicBezTo>
                    <a:pt x="125" y="135"/>
                    <a:pt x="126" y="136"/>
                    <a:pt x="125" y="136"/>
                  </a:cubicBezTo>
                  <a:cubicBezTo>
                    <a:pt x="124" y="136"/>
                    <a:pt x="124" y="136"/>
                    <a:pt x="124" y="136"/>
                  </a:cubicBezTo>
                  <a:cubicBezTo>
                    <a:pt x="124" y="142"/>
                    <a:pt x="128" y="149"/>
                    <a:pt x="133" y="151"/>
                  </a:cubicBezTo>
                  <a:cubicBezTo>
                    <a:pt x="135" y="151"/>
                    <a:pt x="137" y="150"/>
                    <a:pt x="138" y="148"/>
                  </a:cubicBezTo>
                  <a:cubicBezTo>
                    <a:pt x="137" y="142"/>
                    <a:pt x="135" y="134"/>
                    <a:pt x="126" y="134"/>
                  </a:cubicBezTo>
                  <a:moveTo>
                    <a:pt x="56" y="134"/>
                  </a:moveTo>
                  <a:cubicBezTo>
                    <a:pt x="56" y="134"/>
                    <a:pt x="56" y="134"/>
                    <a:pt x="56" y="134"/>
                  </a:cubicBezTo>
                  <a:cubicBezTo>
                    <a:pt x="56" y="134"/>
                    <a:pt x="56" y="135"/>
                    <a:pt x="56" y="135"/>
                  </a:cubicBezTo>
                  <a:cubicBezTo>
                    <a:pt x="56" y="135"/>
                    <a:pt x="57" y="135"/>
                    <a:pt x="57" y="135"/>
                  </a:cubicBezTo>
                  <a:cubicBezTo>
                    <a:pt x="58" y="135"/>
                    <a:pt x="58" y="135"/>
                    <a:pt x="58" y="134"/>
                  </a:cubicBezTo>
                  <a:cubicBezTo>
                    <a:pt x="58" y="134"/>
                    <a:pt x="58" y="134"/>
                    <a:pt x="58" y="134"/>
                  </a:cubicBezTo>
                  <a:cubicBezTo>
                    <a:pt x="58" y="134"/>
                    <a:pt x="57" y="134"/>
                    <a:pt x="57" y="134"/>
                  </a:cubicBezTo>
                  <a:cubicBezTo>
                    <a:pt x="57" y="134"/>
                    <a:pt x="57" y="134"/>
                    <a:pt x="56" y="134"/>
                  </a:cubicBezTo>
                  <a:moveTo>
                    <a:pt x="69" y="134"/>
                  </a:moveTo>
                  <a:cubicBezTo>
                    <a:pt x="69" y="134"/>
                    <a:pt x="69" y="134"/>
                    <a:pt x="68" y="135"/>
                  </a:cubicBezTo>
                  <a:cubicBezTo>
                    <a:pt x="68" y="135"/>
                    <a:pt x="68" y="135"/>
                    <a:pt x="68" y="135"/>
                  </a:cubicBezTo>
                  <a:cubicBezTo>
                    <a:pt x="69" y="135"/>
                    <a:pt x="69" y="135"/>
                    <a:pt x="70" y="135"/>
                  </a:cubicBezTo>
                  <a:cubicBezTo>
                    <a:pt x="70" y="135"/>
                    <a:pt x="70" y="135"/>
                    <a:pt x="70" y="134"/>
                  </a:cubicBezTo>
                  <a:cubicBezTo>
                    <a:pt x="70" y="134"/>
                    <a:pt x="70" y="134"/>
                    <a:pt x="70" y="134"/>
                  </a:cubicBezTo>
                  <a:cubicBezTo>
                    <a:pt x="70" y="134"/>
                    <a:pt x="69" y="134"/>
                    <a:pt x="69" y="134"/>
                  </a:cubicBezTo>
                  <a:moveTo>
                    <a:pt x="62" y="135"/>
                  </a:moveTo>
                  <a:cubicBezTo>
                    <a:pt x="60" y="135"/>
                    <a:pt x="57" y="135"/>
                    <a:pt x="56" y="137"/>
                  </a:cubicBezTo>
                  <a:cubicBezTo>
                    <a:pt x="56" y="137"/>
                    <a:pt x="56" y="137"/>
                    <a:pt x="56" y="137"/>
                  </a:cubicBezTo>
                  <a:cubicBezTo>
                    <a:pt x="57" y="137"/>
                    <a:pt x="57" y="137"/>
                    <a:pt x="57" y="137"/>
                  </a:cubicBezTo>
                  <a:cubicBezTo>
                    <a:pt x="58" y="138"/>
                    <a:pt x="58" y="138"/>
                    <a:pt x="58" y="138"/>
                  </a:cubicBezTo>
                  <a:cubicBezTo>
                    <a:pt x="58" y="138"/>
                    <a:pt x="58" y="138"/>
                    <a:pt x="58" y="138"/>
                  </a:cubicBezTo>
                  <a:cubicBezTo>
                    <a:pt x="59" y="137"/>
                    <a:pt x="57" y="136"/>
                    <a:pt x="58" y="136"/>
                  </a:cubicBezTo>
                  <a:cubicBezTo>
                    <a:pt x="58" y="136"/>
                    <a:pt x="58" y="136"/>
                    <a:pt x="58" y="136"/>
                  </a:cubicBezTo>
                  <a:cubicBezTo>
                    <a:pt x="60" y="136"/>
                    <a:pt x="60" y="138"/>
                    <a:pt x="59" y="139"/>
                  </a:cubicBezTo>
                  <a:cubicBezTo>
                    <a:pt x="58" y="139"/>
                    <a:pt x="57" y="139"/>
                    <a:pt x="57" y="139"/>
                  </a:cubicBezTo>
                  <a:cubicBezTo>
                    <a:pt x="56" y="140"/>
                    <a:pt x="57" y="141"/>
                    <a:pt x="56" y="142"/>
                  </a:cubicBezTo>
                  <a:cubicBezTo>
                    <a:pt x="57" y="142"/>
                    <a:pt x="57" y="142"/>
                    <a:pt x="57" y="142"/>
                  </a:cubicBezTo>
                  <a:cubicBezTo>
                    <a:pt x="57" y="142"/>
                    <a:pt x="57" y="142"/>
                    <a:pt x="58" y="142"/>
                  </a:cubicBezTo>
                  <a:cubicBezTo>
                    <a:pt x="58" y="141"/>
                    <a:pt x="58" y="141"/>
                    <a:pt x="59" y="141"/>
                  </a:cubicBezTo>
                  <a:cubicBezTo>
                    <a:pt x="59" y="141"/>
                    <a:pt x="59" y="141"/>
                    <a:pt x="59" y="141"/>
                  </a:cubicBezTo>
                  <a:cubicBezTo>
                    <a:pt x="58" y="144"/>
                    <a:pt x="59" y="146"/>
                    <a:pt x="61" y="147"/>
                  </a:cubicBezTo>
                  <a:cubicBezTo>
                    <a:pt x="60" y="148"/>
                    <a:pt x="59" y="149"/>
                    <a:pt x="58" y="150"/>
                  </a:cubicBezTo>
                  <a:cubicBezTo>
                    <a:pt x="59" y="147"/>
                    <a:pt x="58" y="145"/>
                    <a:pt x="56" y="143"/>
                  </a:cubicBezTo>
                  <a:cubicBezTo>
                    <a:pt x="54" y="145"/>
                    <a:pt x="53" y="147"/>
                    <a:pt x="53" y="150"/>
                  </a:cubicBezTo>
                  <a:cubicBezTo>
                    <a:pt x="55" y="152"/>
                    <a:pt x="58" y="153"/>
                    <a:pt x="60" y="155"/>
                  </a:cubicBezTo>
                  <a:cubicBezTo>
                    <a:pt x="64" y="153"/>
                    <a:pt x="67" y="144"/>
                    <a:pt x="62" y="141"/>
                  </a:cubicBezTo>
                  <a:cubicBezTo>
                    <a:pt x="62" y="139"/>
                    <a:pt x="62" y="138"/>
                    <a:pt x="64" y="137"/>
                  </a:cubicBezTo>
                  <a:cubicBezTo>
                    <a:pt x="65" y="138"/>
                    <a:pt x="65" y="138"/>
                    <a:pt x="66" y="139"/>
                  </a:cubicBezTo>
                  <a:cubicBezTo>
                    <a:pt x="65" y="140"/>
                    <a:pt x="66" y="142"/>
                    <a:pt x="65" y="143"/>
                  </a:cubicBezTo>
                  <a:cubicBezTo>
                    <a:pt x="66" y="144"/>
                    <a:pt x="66" y="144"/>
                    <a:pt x="67" y="144"/>
                  </a:cubicBezTo>
                  <a:cubicBezTo>
                    <a:pt x="67" y="144"/>
                    <a:pt x="67" y="143"/>
                    <a:pt x="68" y="143"/>
                  </a:cubicBezTo>
                  <a:cubicBezTo>
                    <a:pt x="69" y="141"/>
                    <a:pt x="70" y="140"/>
                    <a:pt x="70" y="138"/>
                  </a:cubicBezTo>
                  <a:cubicBezTo>
                    <a:pt x="68" y="136"/>
                    <a:pt x="65" y="135"/>
                    <a:pt x="62" y="135"/>
                  </a:cubicBezTo>
                  <a:moveTo>
                    <a:pt x="74" y="140"/>
                  </a:moveTo>
                  <a:cubicBezTo>
                    <a:pt x="72" y="146"/>
                    <a:pt x="68" y="150"/>
                    <a:pt x="68" y="158"/>
                  </a:cubicBezTo>
                  <a:cubicBezTo>
                    <a:pt x="69" y="159"/>
                    <a:pt x="71" y="159"/>
                    <a:pt x="73" y="159"/>
                  </a:cubicBezTo>
                  <a:cubicBezTo>
                    <a:pt x="73" y="158"/>
                    <a:pt x="73" y="157"/>
                    <a:pt x="74" y="157"/>
                  </a:cubicBezTo>
                  <a:cubicBezTo>
                    <a:pt x="74" y="157"/>
                    <a:pt x="74" y="157"/>
                    <a:pt x="75" y="157"/>
                  </a:cubicBezTo>
                  <a:cubicBezTo>
                    <a:pt x="73" y="158"/>
                    <a:pt x="75" y="160"/>
                    <a:pt x="75" y="161"/>
                  </a:cubicBezTo>
                  <a:cubicBezTo>
                    <a:pt x="76" y="161"/>
                    <a:pt x="77" y="161"/>
                    <a:pt x="78" y="161"/>
                  </a:cubicBezTo>
                  <a:cubicBezTo>
                    <a:pt x="78" y="160"/>
                    <a:pt x="78" y="159"/>
                    <a:pt x="78" y="158"/>
                  </a:cubicBezTo>
                  <a:cubicBezTo>
                    <a:pt x="77" y="158"/>
                    <a:pt x="76" y="157"/>
                    <a:pt x="76" y="155"/>
                  </a:cubicBezTo>
                  <a:cubicBezTo>
                    <a:pt x="76" y="155"/>
                    <a:pt x="76" y="155"/>
                    <a:pt x="75" y="155"/>
                  </a:cubicBezTo>
                  <a:cubicBezTo>
                    <a:pt x="75" y="155"/>
                    <a:pt x="74" y="155"/>
                    <a:pt x="74" y="156"/>
                  </a:cubicBezTo>
                  <a:cubicBezTo>
                    <a:pt x="74" y="156"/>
                    <a:pt x="73" y="156"/>
                    <a:pt x="73" y="156"/>
                  </a:cubicBezTo>
                  <a:cubicBezTo>
                    <a:pt x="73" y="156"/>
                    <a:pt x="73" y="156"/>
                    <a:pt x="73" y="156"/>
                  </a:cubicBezTo>
                  <a:cubicBezTo>
                    <a:pt x="73" y="156"/>
                    <a:pt x="72" y="155"/>
                    <a:pt x="72" y="155"/>
                  </a:cubicBezTo>
                  <a:cubicBezTo>
                    <a:pt x="73" y="155"/>
                    <a:pt x="73" y="152"/>
                    <a:pt x="74" y="151"/>
                  </a:cubicBezTo>
                  <a:cubicBezTo>
                    <a:pt x="75" y="152"/>
                    <a:pt x="77" y="152"/>
                    <a:pt x="79" y="153"/>
                  </a:cubicBezTo>
                  <a:cubicBezTo>
                    <a:pt x="81" y="149"/>
                    <a:pt x="76" y="149"/>
                    <a:pt x="75" y="147"/>
                  </a:cubicBezTo>
                  <a:cubicBezTo>
                    <a:pt x="75" y="146"/>
                    <a:pt x="75" y="145"/>
                    <a:pt x="76" y="143"/>
                  </a:cubicBezTo>
                  <a:cubicBezTo>
                    <a:pt x="76" y="144"/>
                    <a:pt x="76" y="144"/>
                    <a:pt x="77" y="144"/>
                  </a:cubicBezTo>
                  <a:cubicBezTo>
                    <a:pt x="77" y="144"/>
                    <a:pt x="77" y="143"/>
                    <a:pt x="78" y="143"/>
                  </a:cubicBezTo>
                  <a:cubicBezTo>
                    <a:pt x="78" y="143"/>
                    <a:pt x="78" y="143"/>
                    <a:pt x="78" y="143"/>
                  </a:cubicBezTo>
                  <a:cubicBezTo>
                    <a:pt x="78" y="143"/>
                    <a:pt x="79" y="143"/>
                    <a:pt x="79" y="143"/>
                  </a:cubicBezTo>
                  <a:cubicBezTo>
                    <a:pt x="79" y="145"/>
                    <a:pt x="80" y="146"/>
                    <a:pt x="81" y="146"/>
                  </a:cubicBezTo>
                  <a:cubicBezTo>
                    <a:pt x="81" y="145"/>
                    <a:pt x="82" y="144"/>
                    <a:pt x="82" y="142"/>
                  </a:cubicBezTo>
                  <a:cubicBezTo>
                    <a:pt x="81" y="142"/>
                    <a:pt x="81" y="141"/>
                    <a:pt x="80" y="141"/>
                  </a:cubicBezTo>
                  <a:cubicBezTo>
                    <a:pt x="80" y="142"/>
                    <a:pt x="79" y="142"/>
                    <a:pt x="78" y="142"/>
                  </a:cubicBezTo>
                  <a:cubicBezTo>
                    <a:pt x="78" y="140"/>
                    <a:pt x="75" y="141"/>
                    <a:pt x="74" y="140"/>
                  </a:cubicBezTo>
                  <a:moveTo>
                    <a:pt x="99" y="142"/>
                  </a:moveTo>
                  <a:cubicBezTo>
                    <a:pt x="99" y="142"/>
                    <a:pt x="99" y="142"/>
                    <a:pt x="99" y="142"/>
                  </a:cubicBezTo>
                  <a:cubicBezTo>
                    <a:pt x="99" y="145"/>
                    <a:pt x="100" y="153"/>
                    <a:pt x="98" y="154"/>
                  </a:cubicBezTo>
                  <a:cubicBezTo>
                    <a:pt x="98" y="154"/>
                    <a:pt x="98" y="154"/>
                    <a:pt x="98" y="154"/>
                  </a:cubicBezTo>
                  <a:cubicBezTo>
                    <a:pt x="98" y="154"/>
                    <a:pt x="98" y="154"/>
                    <a:pt x="98" y="154"/>
                  </a:cubicBezTo>
                  <a:cubicBezTo>
                    <a:pt x="99" y="156"/>
                    <a:pt x="100" y="159"/>
                    <a:pt x="103" y="161"/>
                  </a:cubicBezTo>
                  <a:cubicBezTo>
                    <a:pt x="103" y="160"/>
                    <a:pt x="104" y="158"/>
                    <a:pt x="105" y="158"/>
                  </a:cubicBezTo>
                  <a:cubicBezTo>
                    <a:pt x="101" y="154"/>
                    <a:pt x="101" y="146"/>
                    <a:pt x="104" y="146"/>
                  </a:cubicBezTo>
                  <a:cubicBezTo>
                    <a:pt x="106" y="146"/>
                    <a:pt x="107" y="147"/>
                    <a:pt x="109" y="148"/>
                  </a:cubicBezTo>
                  <a:cubicBezTo>
                    <a:pt x="109" y="145"/>
                    <a:pt x="107" y="144"/>
                    <a:pt x="106" y="142"/>
                  </a:cubicBezTo>
                  <a:cubicBezTo>
                    <a:pt x="106" y="142"/>
                    <a:pt x="106" y="142"/>
                    <a:pt x="106" y="142"/>
                  </a:cubicBezTo>
                  <a:cubicBezTo>
                    <a:pt x="104" y="142"/>
                    <a:pt x="103" y="143"/>
                    <a:pt x="102" y="144"/>
                  </a:cubicBezTo>
                  <a:cubicBezTo>
                    <a:pt x="102" y="143"/>
                    <a:pt x="101" y="142"/>
                    <a:pt x="99" y="142"/>
                  </a:cubicBezTo>
                  <a:moveTo>
                    <a:pt x="89" y="144"/>
                  </a:moveTo>
                  <a:cubicBezTo>
                    <a:pt x="88" y="144"/>
                    <a:pt x="87" y="144"/>
                    <a:pt x="86" y="144"/>
                  </a:cubicBezTo>
                  <a:cubicBezTo>
                    <a:pt x="87" y="146"/>
                    <a:pt x="84" y="146"/>
                    <a:pt x="85" y="149"/>
                  </a:cubicBezTo>
                  <a:cubicBezTo>
                    <a:pt x="85" y="149"/>
                    <a:pt x="85" y="149"/>
                    <a:pt x="85" y="149"/>
                  </a:cubicBezTo>
                  <a:cubicBezTo>
                    <a:pt x="85" y="149"/>
                    <a:pt x="84" y="149"/>
                    <a:pt x="84" y="149"/>
                  </a:cubicBezTo>
                  <a:cubicBezTo>
                    <a:pt x="84" y="149"/>
                    <a:pt x="84" y="149"/>
                    <a:pt x="84" y="149"/>
                  </a:cubicBezTo>
                  <a:cubicBezTo>
                    <a:pt x="83" y="149"/>
                    <a:pt x="82" y="149"/>
                    <a:pt x="82" y="150"/>
                  </a:cubicBezTo>
                  <a:cubicBezTo>
                    <a:pt x="82" y="151"/>
                    <a:pt x="84" y="150"/>
                    <a:pt x="84" y="151"/>
                  </a:cubicBezTo>
                  <a:cubicBezTo>
                    <a:pt x="82" y="159"/>
                    <a:pt x="85" y="163"/>
                    <a:pt x="92" y="163"/>
                  </a:cubicBezTo>
                  <a:cubicBezTo>
                    <a:pt x="93" y="163"/>
                    <a:pt x="94" y="163"/>
                    <a:pt x="96" y="163"/>
                  </a:cubicBezTo>
                  <a:cubicBezTo>
                    <a:pt x="95" y="161"/>
                    <a:pt x="94" y="158"/>
                    <a:pt x="94" y="155"/>
                  </a:cubicBezTo>
                  <a:cubicBezTo>
                    <a:pt x="92" y="155"/>
                    <a:pt x="92" y="156"/>
                    <a:pt x="91" y="156"/>
                  </a:cubicBezTo>
                  <a:cubicBezTo>
                    <a:pt x="91" y="156"/>
                    <a:pt x="91" y="156"/>
                    <a:pt x="90" y="156"/>
                  </a:cubicBezTo>
                  <a:cubicBezTo>
                    <a:pt x="89" y="158"/>
                    <a:pt x="91" y="158"/>
                    <a:pt x="91" y="160"/>
                  </a:cubicBezTo>
                  <a:cubicBezTo>
                    <a:pt x="91" y="160"/>
                    <a:pt x="90" y="160"/>
                    <a:pt x="90" y="160"/>
                  </a:cubicBezTo>
                  <a:cubicBezTo>
                    <a:pt x="90" y="160"/>
                    <a:pt x="89" y="160"/>
                    <a:pt x="89" y="160"/>
                  </a:cubicBezTo>
                  <a:cubicBezTo>
                    <a:pt x="89" y="160"/>
                    <a:pt x="88" y="160"/>
                    <a:pt x="88" y="160"/>
                  </a:cubicBezTo>
                  <a:cubicBezTo>
                    <a:pt x="88" y="160"/>
                    <a:pt x="88" y="160"/>
                    <a:pt x="87" y="160"/>
                  </a:cubicBezTo>
                  <a:cubicBezTo>
                    <a:pt x="87" y="154"/>
                    <a:pt x="86" y="151"/>
                    <a:pt x="88" y="146"/>
                  </a:cubicBezTo>
                  <a:cubicBezTo>
                    <a:pt x="89" y="146"/>
                    <a:pt x="89" y="146"/>
                    <a:pt x="89" y="146"/>
                  </a:cubicBezTo>
                  <a:cubicBezTo>
                    <a:pt x="90" y="146"/>
                    <a:pt x="92" y="147"/>
                    <a:pt x="92" y="148"/>
                  </a:cubicBezTo>
                  <a:cubicBezTo>
                    <a:pt x="92" y="149"/>
                    <a:pt x="92" y="151"/>
                    <a:pt x="92" y="151"/>
                  </a:cubicBezTo>
                  <a:cubicBezTo>
                    <a:pt x="93" y="151"/>
                    <a:pt x="94" y="151"/>
                    <a:pt x="95" y="151"/>
                  </a:cubicBezTo>
                  <a:cubicBezTo>
                    <a:pt x="97" y="147"/>
                    <a:pt x="94" y="144"/>
                    <a:pt x="89" y="144"/>
                  </a:cubicBezTo>
                  <a:moveTo>
                    <a:pt x="71" y="146"/>
                  </a:moveTo>
                  <a:cubicBezTo>
                    <a:pt x="70" y="146"/>
                    <a:pt x="69" y="146"/>
                    <a:pt x="68" y="146"/>
                  </a:cubicBezTo>
                  <a:cubicBezTo>
                    <a:pt x="68" y="147"/>
                    <a:pt x="69" y="148"/>
                    <a:pt x="70" y="148"/>
                  </a:cubicBezTo>
                  <a:cubicBezTo>
                    <a:pt x="70" y="148"/>
                    <a:pt x="70" y="148"/>
                    <a:pt x="70" y="148"/>
                  </a:cubicBezTo>
                  <a:cubicBezTo>
                    <a:pt x="70" y="147"/>
                    <a:pt x="71" y="147"/>
                    <a:pt x="71" y="146"/>
                  </a:cubicBezTo>
                  <a:moveTo>
                    <a:pt x="108" y="151"/>
                  </a:moveTo>
                  <a:cubicBezTo>
                    <a:pt x="108" y="151"/>
                    <a:pt x="107" y="152"/>
                    <a:pt x="107" y="152"/>
                  </a:cubicBezTo>
                  <a:cubicBezTo>
                    <a:pt x="109" y="154"/>
                    <a:pt x="107" y="156"/>
                    <a:pt x="108" y="160"/>
                  </a:cubicBezTo>
                  <a:cubicBezTo>
                    <a:pt x="109" y="160"/>
                    <a:pt x="110" y="160"/>
                    <a:pt x="110" y="160"/>
                  </a:cubicBezTo>
                  <a:cubicBezTo>
                    <a:pt x="110" y="156"/>
                    <a:pt x="111" y="151"/>
                    <a:pt x="108" y="151"/>
                  </a:cubicBezTo>
                  <a:moveTo>
                    <a:pt x="76" y="153"/>
                  </a:moveTo>
                  <a:cubicBezTo>
                    <a:pt x="76" y="153"/>
                    <a:pt x="76" y="153"/>
                    <a:pt x="76" y="154"/>
                  </a:cubicBezTo>
                  <a:cubicBezTo>
                    <a:pt x="76" y="154"/>
                    <a:pt x="76" y="154"/>
                    <a:pt x="76" y="154"/>
                  </a:cubicBezTo>
                  <a:cubicBezTo>
                    <a:pt x="76" y="154"/>
                    <a:pt x="76" y="154"/>
                    <a:pt x="76" y="154"/>
                  </a:cubicBezTo>
                  <a:cubicBezTo>
                    <a:pt x="76" y="153"/>
                    <a:pt x="76" y="153"/>
                    <a:pt x="76" y="153"/>
                  </a:cubicBezTo>
                  <a:moveTo>
                    <a:pt x="57" y="155"/>
                  </a:moveTo>
                  <a:cubicBezTo>
                    <a:pt x="57" y="155"/>
                    <a:pt x="57" y="155"/>
                    <a:pt x="57" y="156"/>
                  </a:cubicBezTo>
                  <a:cubicBezTo>
                    <a:pt x="57" y="156"/>
                    <a:pt x="57" y="156"/>
                    <a:pt x="57" y="156"/>
                  </a:cubicBezTo>
                  <a:cubicBezTo>
                    <a:pt x="58" y="156"/>
                    <a:pt x="58" y="156"/>
                    <a:pt x="58" y="156"/>
                  </a:cubicBezTo>
                  <a:cubicBezTo>
                    <a:pt x="58" y="155"/>
                    <a:pt x="57" y="155"/>
                    <a:pt x="57" y="155"/>
                  </a:cubicBezTo>
                  <a:moveTo>
                    <a:pt x="89" y="157"/>
                  </a:moveTo>
                  <a:cubicBezTo>
                    <a:pt x="89" y="157"/>
                    <a:pt x="89" y="158"/>
                    <a:pt x="88" y="158"/>
                  </a:cubicBezTo>
                  <a:cubicBezTo>
                    <a:pt x="88" y="159"/>
                    <a:pt x="88" y="159"/>
                    <a:pt x="88" y="159"/>
                  </a:cubicBezTo>
                  <a:cubicBezTo>
                    <a:pt x="88" y="159"/>
                    <a:pt x="88" y="158"/>
                    <a:pt x="88" y="158"/>
                  </a:cubicBezTo>
                  <a:cubicBezTo>
                    <a:pt x="89" y="158"/>
                    <a:pt x="89" y="157"/>
                    <a:pt x="89" y="157"/>
                  </a:cubicBezTo>
                  <a:moveTo>
                    <a:pt x="108" y="164"/>
                  </a:moveTo>
                  <a:cubicBezTo>
                    <a:pt x="108" y="164"/>
                    <a:pt x="108" y="164"/>
                    <a:pt x="108" y="164"/>
                  </a:cubicBezTo>
                  <a:cubicBezTo>
                    <a:pt x="108" y="164"/>
                    <a:pt x="108" y="164"/>
                    <a:pt x="108" y="164"/>
                  </a:cubicBezTo>
                  <a:cubicBezTo>
                    <a:pt x="108" y="164"/>
                    <a:pt x="109" y="164"/>
                    <a:pt x="109" y="164"/>
                  </a:cubicBezTo>
                  <a:cubicBezTo>
                    <a:pt x="109" y="164"/>
                    <a:pt x="109" y="164"/>
                    <a:pt x="108" y="164"/>
                  </a:cubicBezTo>
                  <a:moveTo>
                    <a:pt x="61" y="163"/>
                  </a:moveTo>
                  <a:cubicBezTo>
                    <a:pt x="61" y="163"/>
                    <a:pt x="60" y="163"/>
                    <a:pt x="60" y="163"/>
                  </a:cubicBezTo>
                  <a:cubicBezTo>
                    <a:pt x="61" y="163"/>
                    <a:pt x="62" y="162"/>
                    <a:pt x="63" y="162"/>
                  </a:cubicBezTo>
                  <a:cubicBezTo>
                    <a:pt x="63" y="162"/>
                    <a:pt x="62" y="163"/>
                    <a:pt x="61" y="163"/>
                  </a:cubicBezTo>
                  <a:moveTo>
                    <a:pt x="135" y="160"/>
                  </a:moveTo>
                  <a:cubicBezTo>
                    <a:pt x="135" y="159"/>
                    <a:pt x="135" y="159"/>
                    <a:pt x="135" y="159"/>
                  </a:cubicBezTo>
                  <a:cubicBezTo>
                    <a:pt x="136" y="159"/>
                    <a:pt x="136" y="159"/>
                    <a:pt x="136" y="159"/>
                  </a:cubicBezTo>
                  <a:cubicBezTo>
                    <a:pt x="136" y="160"/>
                    <a:pt x="136" y="160"/>
                    <a:pt x="136" y="160"/>
                  </a:cubicBezTo>
                  <a:cubicBezTo>
                    <a:pt x="135" y="160"/>
                    <a:pt x="135" y="160"/>
                    <a:pt x="135" y="160"/>
                  </a:cubicBezTo>
                  <a:moveTo>
                    <a:pt x="118" y="153"/>
                  </a:moveTo>
                  <a:cubicBezTo>
                    <a:pt x="118" y="153"/>
                    <a:pt x="118" y="153"/>
                    <a:pt x="118" y="153"/>
                  </a:cubicBezTo>
                  <a:cubicBezTo>
                    <a:pt x="118" y="153"/>
                    <a:pt x="118" y="152"/>
                    <a:pt x="118" y="152"/>
                  </a:cubicBezTo>
                  <a:cubicBezTo>
                    <a:pt x="118" y="152"/>
                    <a:pt x="118" y="153"/>
                    <a:pt x="118" y="153"/>
                  </a:cubicBezTo>
                  <a:cubicBezTo>
                    <a:pt x="119" y="153"/>
                    <a:pt x="118" y="153"/>
                    <a:pt x="118" y="153"/>
                  </a:cubicBezTo>
                  <a:moveTo>
                    <a:pt x="118" y="149"/>
                  </a:moveTo>
                  <a:cubicBezTo>
                    <a:pt x="117" y="149"/>
                    <a:pt x="117" y="149"/>
                    <a:pt x="117" y="149"/>
                  </a:cubicBezTo>
                  <a:cubicBezTo>
                    <a:pt x="118" y="147"/>
                    <a:pt x="116" y="146"/>
                    <a:pt x="116" y="145"/>
                  </a:cubicBezTo>
                  <a:cubicBezTo>
                    <a:pt x="116" y="145"/>
                    <a:pt x="116" y="145"/>
                    <a:pt x="116" y="145"/>
                  </a:cubicBezTo>
                  <a:cubicBezTo>
                    <a:pt x="118" y="145"/>
                    <a:pt x="118" y="147"/>
                    <a:pt x="120" y="147"/>
                  </a:cubicBezTo>
                  <a:cubicBezTo>
                    <a:pt x="119" y="148"/>
                    <a:pt x="119" y="149"/>
                    <a:pt x="118" y="149"/>
                  </a:cubicBezTo>
                  <a:moveTo>
                    <a:pt x="116" y="144"/>
                  </a:moveTo>
                  <a:cubicBezTo>
                    <a:pt x="116" y="144"/>
                    <a:pt x="116" y="144"/>
                    <a:pt x="116" y="144"/>
                  </a:cubicBezTo>
                  <a:cubicBezTo>
                    <a:pt x="116" y="143"/>
                    <a:pt x="116" y="143"/>
                    <a:pt x="116" y="143"/>
                  </a:cubicBezTo>
                  <a:cubicBezTo>
                    <a:pt x="116" y="143"/>
                    <a:pt x="116" y="144"/>
                    <a:pt x="116" y="144"/>
                  </a:cubicBezTo>
                  <a:cubicBezTo>
                    <a:pt x="116" y="144"/>
                    <a:pt x="116" y="144"/>
                    <a:pt x="116" y="144"/>
                  </a:cubicBezTo>
                  <a:moveTo>
                    <a:pt x="134" y="148"/>
                  </a:moveTo>
                  <a:cubicBezTo>
                    <a:pt x="130" y="148"/>
                    <a:pt x="127" y="142"/>
                    <a:pt x="126" y="139"/>
                  </a:cubicBezTo>
                  <a:cubicBezTo>
                    <a:pt x="126" y="137"/>
                    <a:pt x="128" y="137"/>
                    <a:pt x="128" y="136"/>
                  </a:cubicBezTo>
                  <a:cubicBezTo>
                    <a:pt x="133" y="137"/>
                    <a:pt x="133" y="143"/>
                    <a:pt x="137" y="145"/>
                  </a:cubicBezTo>
                  <a:cubicBezTo>
                    <a:pt x="136" y="146"/>
                    <a:pt x="133" y="146"/>
                    <a:pt x="135" y="147"/>
                  </a:cubicBezTo>
                  <a:cubicBezTo>
                    <a:pt x="135" y="148"/>
                    <a:pt x="134" y="148"/>
                    <a:pt x="134" y="148"/>
                  </a:cubicBezTo>
                  <a:moveTo>
                    <a:pt x="46" y="133"/>
                  </a:moveTo>
                  <a:cubicBezTo>
                    <a:pt x="46" y="133"/>
                    <a:pt x="45" y="133"/>
                    <a:pt x="45" y="133"/>
                  </a:cubicBezTo>
                  <a:cubicBezTo>
                    <a:pt x="45" y="132"/>
                    <a:pt x="45" y="132"/>
                    <a:pt x="46" y="132"/>
                  </a:cubicBezTo>
                  <a:cubicBezTo>
                    <a:pt x="46" y="132"/>
                    <a:pt x="46" y="132"/>
                    <a:pt x="46" y="133"/>
                  </a:cubicBezTo>
                  <a:cubicBezTo>
                    <a:pt x="46" y="133"/>
                    <a:pt x="46" y="133"/>
                    <a:pt x="46" y="133"/>
                  </a:cubicBezTo>
                  <a:moveTo>
                    <a:pt x="47" y="129"/>
                  </a:moveTo>
                  <a:cubicBezTo>
                    <a:pt x="46" y="129"/>
                    <a:pt x="46" y="129"/>
                    <a:pt x="46" y="129"/>
                  </a:cubicBezTo>
                  <a:cubicBezTo>
                    <a:pt x="46" y="127"/>
                    <a:pt x="48" y="127"/>
                    <a:pt x="49" y="126"/>
                  </a:cubicBezTo>
                  <a:cubicBezTo>
                    <a:pt x="50" y="128"/>
                    <a:pt x="48" y="129"/>
                    <a:pt x="47" y="129"/>
                  </a:cubicBezTo>
                  <a:moveTo>
                    <a:pt x="79" y="91"/>
                  </a:moveTo>
                  <a:cubicBezTo>
                    <a:pt x="79" y="90"/>
                    <a:pt x="79" y="90"/>
                    <a:pt x="79" y="90"/>
                  </a:cubicBezTo>
                  <a:cubicBezTo>
                    <a:pt x="80" y="90"/>
                    <a:pt x="80" y="90"/>
                    <a:pt x="80" y="91"/>
                  </a:cubicBezTo>
                  <a:cubicBezTo>
                    <a:pt x="80" y="91"/>
                    <a:pt x="80" y="91"/>
                    <a:pt x="81" y="91"/>
                  </a:cubicBezTo>
                  <a:cubicBezTo>
                    <a:pt x="81" y="91"/>
                    <a:pt x="81" y="91"/>
                    <a:pt x="81" y="91"/>
                  </a:cubicBezTo>
                  <a:cubicBezTo>
                    <a:pt x="81" y="91"/>
                    <a:pt x="81" y="91"/>
                    <a:pt x="81" y="91"/>
                  </a:cubicBezTo>
                  <a:cubicBezTo>
                    <a:pt x="81" y="91"/>
                    <a:pt x="81" y="91"/>
                    <a:pt x="81" y="91"/>
                  </a:cubicBezTo>
                  <a:cubicBezTo>
                    <a:pt x="81" y="92"/>
                    <a:pt x="80" y="92"/>
                    <a:pt x="80" y="92"/>
                  </a:cubicBezTo>
                  <a:cubicBezTo>
                    <a:pt x="80" y="92"/>
                    <a:pt x="80" y="92"/>
                    <a:pt x="80" y="91"/>
                  </a:cubicBezTo>
                  <a:cubicBezTo>
                    <a:pt x="80" y="91"/>
                    <a:pt x="79" y="91"/>
                    <a:pt x="79" y="91"/>
                  </a:cubicBezTo>
                  <a:cubicBezTo>
                    <a:pt x="79" y="91"/>
                    <a:pt x="79" y="91"/>
                    <a:pt x="79" y="91"/>
                  </a:cubicBezTo>
                  <a:moveTo>
                    <a:pt x="81" y="90"/>
                  </a:moveTo>
                  <a:cubicBezTo>
                    <a:pt x="78" y="88"/>
                    <a:pt x="80" y="80"/>
                    <a:pt x="84" y="79"/>
                  </a:cubicBezTo>
                  <a:cubicBezTo>
                    <a:pt x="85" y="81"/>
                    <a:pt x="83" y="85"/>
                    <a:pt x="86" y="85"/>
                  </a:cubicBezTo>
                  <a:cubicBezTo>
                    <a:pt x="86" y="86"/>
                    <a:pt x="86" y="86"/>
                    <a:pt x="86" y="86"/>
                  </a:cubicBezTo>
                  <a:cubicBezTo>
                    <a:pt x="85" y="86"/>
                    <a:pt x="84" y="85"/>
                    <a:pt x="84" y="85"/>
                  </a:cubicBezTo>
                  <a:cubicBezTo>
                    <a:pt x="83" y="85"/>
                    <a:pt x="83" y="87"/>
                    <a:pt x="83" y="88"/>
                  </a:cubicBezTo>
                  <a:cubicBezTo>
                    <a:pt x="83" y="88"/>
                    <a:pt x="82" y="88"/>
                    <a:pt x="82" y="88"/>
                  </a:cubicBezTo>
                  <a:cubicBezTo>
                    <a:pt x="81" y="88"/>
                    <a:pt x="81" y="89"/>
                    <a:pt x="81" y="90"/>
                  </a:cubicBezTo>
                  <a:moveTo>
                    <a:pt x="37" y="65"/>
                  </a:moveTo>
                  <a:cubicBezTo>
                    <a:pt x="37" y="65"/>
                    <a:pt x="37" y="65"/>
                    <a:pt x="38" y="64"/>
                  </a:cubicBezTo>
                  <a:cubicBezTo>
                    <a:pt x="38" y="64"/>
                    <a:pt x="38" y="64"/>
                    <a:pt x="39" y="64"/>
                  </a:cubicBezTo>
                  <a:cubicBezTo>
                    <a:pt x="39" y="64"/>
                    <a:pt x="39" y="64"/>
                    <a:pt x="39" y="64"/>
                  </a:cubicBezTo>
                  <a:cubicBezTo>
                    <a:pt x="37" y="66"/>
                    <a:pt x="39" y="67"/>
                    <a:pt x="40" y="69"/>
                  </a:cubicBezTo>
                  <a:cubicBezTo>
                    <a:pt x="40" y="71"/>
                    <a:pt x="39" y="69"/>
                    <a:pt x="39" y="71"/>
                  </a:cubicBezTo>
                  <a:cubicBezTo>
                    <a:pt x="39" y="71"/>
                    <a:pt x="39" y="71"/>
                    <a:pt x="39" y="71"/>
                  </a:cubicBezTo>
                  <a:cubicBezTo>
                    <a:pt x="38" y="71"/>
                    <a:pt x="38" y="71"/>
                    <a:pt x="37" y="71"/>
                  </a:cubicBezTo>
                  <a:cubicBezTo>
                    <a:pt x="36" y="74"/>
                    <a:pt x="37" y="77"/>
                    <a:pt x="37" y="80"/>
                  </a:cubicBezTo>
                  <a:cubicBezTo>
                    <a:pt x="36" y="80"/>
                    <a:pt x="36" y="80"/>
                    <a:pt x="35" y="80"/>
                  </a:cubicBezTo>
                  <a:cubicBezTo>
                    <a:pt x="35" y="80"/>
                    <a:pt x="34" y="80"/>
                    <a:pt x="33" y="80"/>
                  </a:cubicBezTo>
                  <a:cubicBezTo>
                    <a:pt x="33" y="77"/>
                    <a:pt x="33" y="73"/>
                    <a:pt x="36" y="73"/>
                  </a:cubicBezTo>
                  <a:cubicBezTo>
                    <a:pt x="36" y="73"/>
                    <a:pt x="36" y="73"/>
                    <a:pt x="36" y="73"/>
                  </a:cubicBezTo>
                  <a:cubicBezTo>
                    <a:pt x="35" y="71"/>
                    <a:pt x="34" y="71"/>
                    <a:pt x="35" y="68"/>
                  </a:cubicBezTo>
                  <a:cubicBezTo>
                    <a:pt x="35" y="68"/>
                    <a:pt x="36" y="68"/>
                    <a:pt x="36" y="68"/>
                  </a:cubicBezTo>
                  <a:cubicBezTo>
                    <a:pt x="36" y="68"/>
                    <a:pt x="37" y="67"/>
                    <a:pt x="37" y="67"/>
                  </a:cubicBezTo>
                  <a:cubicBezTo>
                    <a:pt x="37" y="66"/>
                    <a:pt x="36" y="66"/>
                    <a:pt x="36" y="65"/>
                  </a:cubicBezTo>
                  <a:cubicBezTo>
                    <a:pt x="36" y="65"/>
                    <a:pt x="36" y="65"/>
                    <a:pt x="37" y="65"/>
                  </a:cubicBezTo>
                  <a:moveTo>
                    <a:pt x="140" y="60"/>
                  </a:moveTo>
                  <a:cubicBezTo>
                    <a:pt x="140" y="60"/>
                    <a:pt x="140" y="60"/>
                    <a:pt x="139" y="60"/>
                  </a:cubicBezTo>
                  <a:cubicBezTo>
                    <a:pt x="139" y="59"/>
                    <a:pt x="140" y="59"/>
                    <a:pt x="140" y="59"/>
                  </a:cubicBezTo>
                  <a:cubicBezTo>
                    <a:pt x="140" y="59"/>
                    <a:pt x="140" y="59"/>
                    <a:pt x="140" y="59"/>
                  </a:cubicBezTo>
                  <a:cubicBezTo>
                    <a:pt x="140" y="60"/>
                    <a:pt x="140" y="60"/>
                    <a:pt x="140" y="60"/>
                  </a:cubicBezTo>
                  <a:cubicBezTo>
                    <a:pt x="140" y="60"/>
                    <a:pt x="140" y="60"/>
                    <a:pt x="140" y="60"/>
                  </a:cubicBezTo>
                  <a:moveTo>
                    <a:pt x="167" y="51"/>
                  </a:moveTo>
                  <a:cubicBezTo>
                    <a:pt x="167" y="51"/>
                    <a:pt x="167" y="51"/>
                    <a:pt x="167" y="51"/>
                  </a:cubicBezTo>
                  <a:cubicBezTo>
                    <a:pt x="167" y="51"/>
                    <a:pt x="167" y="51"/>
                    <a:pt x="167" y="51"/>
                  </a:cubicBezTo>
                  <a:cubicBezTo>
                    <a:pt x="167" y="51"/>
                    <a:pt x="167" y="51"/>
                    <a:pt x="167" y="51"/>
                  </a:cubicBezTo>
                  <a:cubicBezTo>
                    <a:pt x="167" y="52"/>
                    <a:pt x="167" y="52"/>
                    <a:pt x="167" y="52"/>
                  </a:cubicBezTo>
                  <a:cubicBezTo>
                    <a:pt x="167" y="52"/>
                    <a:pt x="167" y="52"/>
                    <a:pt x="167" y="51"/>
                  </a:cubicBezTo>
                  <a:cubicBezTo>
                    <a:pt x="167" y="51"/>
                    <a:pt x="167" y="51"/>
                    <a:pt x="167" y="51"/>
                  </a:cubicBezTo>
                  <a:moveTo>
                    <a:pt x="80" y="50"/>
                  </a:moveTo>
                  <a:cubicBezTo>
                    <a:pt x="80" y="50"/>
                    <a:pt x="80" y="50"/>
                    <a:pt x="80" y="49"/>
                  </a:cubicBezTo>
                  <a:cubicBezTo>
                    <a:pt x="80" y="49"/>
                    <a:pt x="81" y="49"/>
                    <a:pt x="81" y="49"/>
                  </a:cubicBezTo>
                  <a:cubicBezTo>
                    <a:pt x="81" y="49"/>
                    <a:pt x="81" y="49"/>
                    <a:pt x="81" y="50"/>
                  </a:cubicBezTo>
                  <a:cubicBezTo>
                    <a:pt x="81" y="50"/>
                    <a:pt x="81" y="50"/>
                    <a:pt x="80" y="50"/>
                  </a:cubicBezTo>
                  <a:moveTo>
                    <a:pt x="149" y="44"/>
                  </a:moveTo>
                  <a:cubicBezTo>
                    <a:pt x="149" y="44"/>
                    <a:pt x="150" y="43"/>
                    <a:pt x="150" y="42"/>
                  </a:cubicBezTo>
                  <a:cubicBezTo>
                    <a:pt x="152" y="42"/>
                    <a:pt x="149" y="45"/>
                    <a:pt x="151" y="45"/>
                  </a:cubicBezTo>
                  <a:cubicBezTo>
                    <a:pt x="150" y="47"/>
                    <a:pt x="147" y="48"/>
                    <a:pt x="145" y="49"/>
                  </a:cubicBezTo>
                  <a:cubicBezTo>
                    <a:pt x="144" y="47"/>
                    <a:pt x="145" y="47"/>
                    <a:pt x="144" y="45"/>
                  </a:cubicBezTo>
                  <a:cubicBezTo>
                    <a:pt x="145" y="45"/>
                    <a:pt x="146" y="46"/>
                    <a:pt x="146" y="46"/>
                  </a:cubicBezTo>
                  <a:cubicBezTo>
                    <a:pt x="147" y="46"/>
                    <a:pt x="148" y="45"/>
                    <a:pt x="148" y="44"/>
                  </a:cubicBezTo>
                  <a:cubicBezTo>
                    <a:pt x="148" y="44"/>
                    <a:pt x="148" y="44"/>
                    <a:pt x="149" y="44"/>
                  </a:cubicBezTo>
                  <a:moveTo>
                    <a:pt x="158" y="38"/>
                  </a:moveTo>
                  <a:cubicBezTo>
                    <a:pt x="158" y="37"/>
                    <a:pt x="158" y="37"/>
                    <a:pt x="158" y="37"/>
                  </a:cubicBezTo>
                  <a:cubicBezTo>
                    <a:pt x="158" y="37"/>
                    <a:pt x="159" y="37"/>
                    <a:pt x="159" y="37"/>
                  </a:cubicBezTo>
                  <a:cubicBezTo>
                    <a:pt x="159" y="38"/>
                    <a:pt x="159" y="38"/>
                    <a:pt x="159" y="38"/>
                  </a:cubicBezTo>
                  <a:cubicBezTo>
                    <a:pt x="159" y="38"/>
                    <a:pt x="158" y="38"/>
                    <a:pt x="158" y="38"/>
                  </a:cubicBezTo>
                  <a:moveTo>
                    <a:pt x="130" y="38"/>
                  </a:moveTo>
                  <a:cubicBezTo>
                    <a:pt x="130" y="38"/>
                    <a:pt x="129" y="38"/>
                    <a:pt x="129" y="38"/>
                  </a:cubicBezTo>
                  <a:cubicBezTo>
                    <a:pt x="129" y="37"/>
                    <a:pt x="129" y="37"/>
                    <a:pt x="128" y="37"/>
                  </a:cubicBezTo>
                  <a:cubicBezTo>
                    <a:pt x="128" y="36"/>
                    <a:pt x="128" y="35"/>
                    <a:pt x="128" y="35"/>
                  </a:cubicBezTo>
                  <a:cubicBezTo>
                    <a:pt x="129" y="35"/>
                    <a:pt x="129" y="35"/>
                    <a:pt x="130" y="35"/>
                  </a:cubicBezTo>
                  <a:cubicBezTo>
                    <a:pt x="130" y="36"/>
                    <a:pt x="130" y="36"/>
                    <a:pt x="130" y="36"/>
                  </a:cubicBezTo>
                  <a:cubicBezTo>
                    <a:pt x="131" y="36"/>
                    <a:pt x="131" y="36"/>
                    <a:pt x="132" y="36"/>
                  </a:cubicBezTo>
                  <a:cubicBezTo>
                    <a:pt x="132" y="36"/>
                    <a:pt x="132" y="36"/>
                    <a:pt x="132" y="36"/>
                  </a:cubicBezTo>
                  <a:cubicBezTo>
                    <a:pt x="132" y="36"/>
                    <a:pt x="132" y="36"/>
                    <a:pt x="132" y="36"/>
                  </a:cubicBezTo>
                  <a:cubicBezTo>
                    <a:pt x="132" y="37"/>
                    <a:pt x="131" y="38"/>
                    <a:pt x="130" y="38"/>
                  </a:cubicBezTo>
                  <a:moveTo>
                    <a:pt x="153" y="34"/>
                  </a:moveTo>
                  <a:cubicBezTo>
                    <a:pt x="153" y="34"/>
                    <a:pt x="153" y="34"/>
                    <a:pt x="153" y="34"/>
                  </a:cubicBezTo>
                  <a:cubicBezTo>
                    <a:pt x="153" y="33"/>
                    <a:pt x="153" y="32"/>
                    <a:pt x="153" y="31"/>
                  </a:cubicBezTo>
                  <a:cubicBezTo>
                    <a:pt x="154" y="31"/>
                    <a:pt x="155" y="34"/>
                    <a:pt x="153" y="34"/>
                  </a:cubicBezTo>
                  <a:moveTo>
                    <a:pt x="36" y="30"/>
                  </a:moveTo>
                  <a:cubicBezTo>
                    <a:pt x="36" y="30"/>
                    <a:pt x="36" y="29"/>
                    <a:pt x="36" y="29"/>
                  </a:cubicBezTo>
                  <a:cubicBezTo>
                    <a:pt x="36" y="29"/>
                    <a:pt x="36" y="29"/>
                    <a:pt x="36" y="29"/>
                  </a:cubicBezTo>
                  <a:cubicBezTo>
                    <a:pt x="36" y="29"/>
                    <a:pt x="37" y="29"/>
                    <a:pt x="37" y="29"/>
                  </a:cubicBezTo>
                  <a:cubicBezTo>
                    <a:pt x="37" y="29"/>
                    <a:pt x="37" y="30"/>
                    <a:pt x="36" y="30"/>
                  </a:cubicBezTo>
                  <a:moveTo>
                    <a:pt x="62" y="25"/>
                  </a:moveTo>
                  <a:cubicBezTo>
                    <a:pt x="62" y="25"/>
                    <a:pt x="61" y="25"/>
                    <a:pt x="61" y="24"/>
                  </a:cubicBezTo>
                  <a:cubicBezTo>
                    <a:pt x="62" y="24"/>
                    <a:pt x="62" y="24"/>
                    <a:pt x="62" y="24"/>
                  </a:cubicBezTo>
                  <a:cubicBezTo>
                    <a:pt x="62" y="24"/>
                    <a:pt x="62" y="24"/>
                    <a:pt x="62" y="24"/>
                  </a:cubicBezTo>
                  <a:cubicBezTo>
                    <a:pt x="62" y="25"/>
                    <a:pt x="62" y="25"/>
                    <a:pt x="62" y="25"/>
                  </a:cubicBezTo>
                  <a:moveTo>
                    <a:pt x="72" y="28"/>
                  </a:moveTo>
                  <a:cubicBezTo>
                    <a:pt x="74" y="26"/>
                    <a:pt x="70" y="21"/>
                    <a:pt x="74" y="20"/>
                  </a:cubicBezTo>
                  <a:cubicBezTo>
                    <a:pt x="74" y="21"/>
                    <a:pt x="75" y="28"/>
                    <a:pt x="72" y="28"/>
                  </a:cubicBezTo>
                  <a:moveTo>
                    <a:pt x="138" y="21"/>
                  </a:moveTo>
                  <a:cubicBezTo>
                    <a:pt x="137" y="21"/>
                    <a:pt x="137" y="20"/>
                    <a:pt x="137" y="19"/>
                  </a:cubicBezTo>
                  <a:cubicBezTo>
                    <a:pt x="138" y="19"/>
                    <a:pt x="138" y="20"/>
                    <a:pt x="138" y="21"/>
                  </a:cubicBezTo>
                  <a:cubicBezTo>
                    <a:pt x="138" y="21"/>
                    <a:pt x="138" y="21"/>
                    <a:pt x="138" y="21"/>
                  </a:cubicBezTo>
                  <a:moveTo>
                    <a:pt x="54" y="19"/>
                  </a:moveTo>
                  <a:cubicBezTo>
                    <a:pt x="53" y="19"/>
                    <a:pt x="53" y="18"/>
                    <a:pt x="53" y="17"/>
                  </a:cubicBezTo>
                  <a:cubicBezTo>
                    <a:pt x="53" y="17"/>
                    <a:pt x="53" y="17"/>
                    <a:pt x="53" y="17"/>
                  </a:cubicBezTo>
                  <a:cubicBezTo>
                    <a:pt x="54" y="17"/>
                    <a:pt x="54" y="18"/>
                    <a:pt x="54" y="18"/>
                  </a:cubicBezTo>
                  <a:cubicBezTo>
                    <a:pt x="54" y="18"/>
                    <a:pt x="54" y="18"/>
                    <a:pt x="54" y="18"/>
                  </a:cubicBezTo>
                  <a:cubicBezTo>
                    <a:pt x="54" y="18"/>
                    <a:pt x="54" y="18"/>
                    <a:pt x="54" y="19"/>
                  </a:cubicBezTo>
                  <a:moveTo>
                    <a:pt x="60" y="15"/>
                  </a:moveTo>
                  <a:cubicBezTo>
                    <a:pt x="60" y="15"/>
                    <a:pt x="60" y="15"/>
                    <a:pt x="60" y="14"/>
                  </a:cubicBezTo>
                  <a:cubicBezTo>
                    <a:pt x="60" y="13"/>
                    <a:pt x="60" y="13"/>
                    <a:pt x="60" y="13"/>
                  </a:cubicBezTo>
                  <a:cubicBezTo>
                    <a:pt x="60" y="13"/>
                    <a:pt x="60" y="14"/>
                    <a:pt x="60" y="14"/>
                  </a:cubicBezTo>
                  <a:cubicBezTo>
                    <a:pt x="60" y="15"/>
                    <a:pt x="60" y="15"/>
                    <a:pt x="60" y="15"/>
                  </a:cubicBezTo>
                  <a:moveTo>
                    <a:pt x="122" y="13"/>
                  </a:moveTo>
                  <a:cubicBezTo>
                    <a:pt x="122" y="13"/>
                    <a:pt x="123" y="13"/>
                    <a:pt x="123" y="12"/>
                  </a:cubicBezTo>
                  <a:cubicBezTo>
                    <a:pt x="124" y="12"/>
                    <a:pt x="124" y="12"/>
                    <a:pt x="124" y="12"/>
                  </a:cubicBezTo>
                  <a:cubicBezTo>
                    <a:pt x="124" y="13"/>
                    <a:pt x="124" y="13"/>
                    <a:pt x="124" y="14"/>
                  </a:cubicBezTo>
                  <a:cubicBezTo>
                    <a:pt x="123" y="13"/>
                    <a:pt x="123" y="13"/>
                    <a:pt x="122" y="13"/>
                  </a:cubicBezTo>
                  <a:cubicBezTo>
                    <a:pt x="122" y="13"/>
                    <a:pt x="122" y="13"/>
                    <a:pt x="122" y="13"/>
                  </a:cubicBezTo>
                  <a:moveTo>
                    <a:pt x="108" y="9"/>
                  </a:moveTo>
                  <a:cubicBezTo>
                    <a:pt x="107" y="9"/>
                    <a:pt x="106" y="9"/>
                    <a:pt x="106" y="7"/>
                  </a:cubicBezTo>
                  <a:cubicBezTo>
                    <a:pt x="107" y="7"/>
                    <a:pt x="107" y="7"/>
                    <a:pt x="107" y="7"/>
                  </a:cubicBezTo>
                  <a:cubicBezTo>
                    <a:pt x="107" y="7"/>
                    <a:pt x="108" y="8"/>
                    <a:pt x="108" y="8"/>
                  </a:cubicBezTo>
                  <a:cubicBezTo>
                    <a:pt x="108" y="8"/>
                    <a:pt x="109" y="9"/>
                    <a:pt x="109" y="9"/>
                  </a:cubicBezTo>
                  <a:cubicBezTo>
                    <a:pt x="109" y="9"/>
                    <a:pt x="109" y="9"/>
                    <a:pt x="109" y="9"/>
                  </a:cubicBezTo>
                  <a:cubicBezTo>
                    <a:pt x="109" y="9"/>
                    <a:pt x="109" y="9"/>
                    <a:pt x="108" y="9"/>
                  </a:cubicBezTo>
                  <a:moveTo>
                    <a:pt x="112" y="7"/>
                  </a:moveTo>
                  <a:cubicBezTo>
                    <a:pt x="112" y="7"/>
                    <a:pt x="112" y="7"/>
                    <a:pt x="112" y="7"/>
                  </a:cubicBezTo>
                  <a:cubicBezTo>
                    <a:pt x="112" y="7"/>
                    <a:pt x="112" y="6"/>
                    <a:pt x="112" y="6"/>
                  </a:cubicBezTo>
                  <a:cubicBezTo>
                    <a:pt x="113" y="6"/>
                    <a:pt x="113" y="7"/>
                    <a:pt x="113" y="7"/>
                  </a:cubicBezTo>
                  <a:cubicBezTo>
                    <a:pt x="113" y="7"/>
                    <a:pt x="112" y="7"/>
                    <a:pt x="112" y="7"/>
                  </a:cubicBezTo>
                  <a:moveTo>
                    <a:pt x="102" y="10"/>
                  </a:moveTo>
                  <a:cubicBezTo>
                    <a:pt x="103" y="9"/>
                    <a:pt x="103" y="7"/>
                    <a:pt x="103" y="5"/>
                  </a:cubicBezTo>
                  <a:cubicBezTo>
                    <a:pt x="104" y="7"/>
                    <a:pt x="106" y="11"/>
                    <a:pt x="109" y="11"/>
                  </a:cubicBezTo>
                  <a:cubicBezTo>
                    <a:pt x="110" y="11"/>
                    <a:pt x="111" y="10"/>
                    <a:pt x="112" y="9"/>
                  </a:cubicBezTo>
                  <a:cubicBezTo>
                    <a:pt x="113" y="10"/>
                    <a:pt x="112" y="12"/>
                    <a:pt x="114" y="12"/>
                  </a:cubicBezTo>
                  <a:cubicBezTo>
                    <a:pt x="114" y="12"/>
                    <a:pt x="114" y="12"/>
                    <a:pt x="114" y="12"/>
                  </a:cubicBezTo>
                  <a:cubicBezTo>
                    <a:pt x="115" y="12"/>
                    <a:pt x="115" y="12"/>
                    <a:pt x="115" y="12"/>
                  </a:cubicBezTo>
                  <a:cubicBezTo>
                    <a:pt x="115" y="12"/>
                    <a:pt x="116" y="12"/>
                    <a:pt x="116" y="11"/>
                  </a:cubicBezTo>
                  <a:cubicBezTo>
                    <a:pt x="116" y="11"/>
                    <a:pt x="117" y="11"/>
                    <a:pt x="117" y="11"/>
                  </a:cubicBezTo>
                  <a:cubicBezTo>
                    <a:pt x="117" y="11"/>
                    <a:pt x="117" y="11"/>
                    <a:pt x="118" y="11"/>
                  </a:cubicBezTo>
                  <a:cubicBezTo>
                    <a:pt x="117" y="15"/>
                    <a:pt x="125" y="14"/>
                    <a:pt x="128" y="17"/>
                  </a:cubicBezTo>
                  <a:cubicBezTo>
                    <a:pt x="130" y="17"/>
                    <a:pt x="129" y="14"/>
                    <a:pt x="130" y="14"/>
                  </a:cubicBezTo>
                  <a:cubicBezTo>
                    <a:pt x="131" y="14"/>
                    <a:pt x="131" y="14"/>
                    <a:pt x="131" y="15"/>
                  </a:cubicBezTo>
                  <a:cubicBezTo>
                    <a:pt x="132" y="22"/>
                    <a:pt x="141" y="22"/>
                    <a:pt x="146" y="26"/>
                  </a:cubicBezTo>
                  <a:cubicBezTo>
                    <a:pt x="150" y="34"/>
                    <a:pt x="161" y="40"/>
                    <a:pt x="163" y="49"/>
                  </a:cubicBezTo>
                  <a:cubicBezTo>
                    <a:pt x="163" y="49"/>
                    <a:pt x="163" y="49"/>
                    <a:pt x="163" y="49"/>
                  </a:cubicBezTo>
                  <a:cubicBezTo>
                    <a:pt x="164" y="49"/>
                    <a:pt x="164" y="48"/>
                    <a:pt x="164" y="48"/>
                  </a:cubicBezTo>
                  <a:cubicBezTo>
                    <a:pt x="163" y="47"/>
                    <a:pt x="163" y="46"/>
                    <a:pt x="164" y="46"/>
                  </a:cubicBezTo>
                  <a:cubicBezTo>
                    <a:pt x="164" y="46"/>
                    <a:pt x="164" y="46"/>
                    <a:pt x="164" y="46"/>
                  </a:cubicBezTo>
                  <a:cubicBezTo>
                    <a:pt x="176" y="75"/>
                    <a:pt x="176" y="106"/>
                    <a:pt x="161" y="134"/>
                  </a:cubicBezTo>
                  <a:cubicBezTo>
                    <a:pt x="161" y="133"/>
                    <a:pt x="160" y="133"/>
                    <a:pt x="160" y="133"/>
                  </a:cubicBezTo>
                  <a:cubicBezTo>
                    <a:pt x="159" y="133"/>
                    <a:pt x="158" y="134"/>
                    <a:pt x="158" y="136"/>
                  </a:cubicBezTo>
                  <a:cubicBezTo>
                    <a:pt x="157" y="137"/>
                    <a:pt x="156" y="138"/>
                    <a:pt x="154" y="138"/>
                  </a:cubicBezTo>
                  <a:cubicBezTo>
                    <a:pt x="154" y="138"/>
                    <a:pt x="154" y="138"/>
                    <a:pt x="154" y="138"/>
                  </a:cubicBezTo>
                  <a:cubicBezTo>
                    <a:pt x="154" y="140"/>
                    <a:pt x="154" y="140"/>
                    <a:pt x="154" y="142"/>
                  </a:cubicBezTo>
                  <a:cubicBezTo>
                    <a:pt x="152" y="142"/>
                    <a:pt x="150" y="144"/>
                    <a:pt x="148" y="144"/>
                  </a:cubicBezTo>
                  <a:cubicBezTo>
                    <a:pt x="148" y="144"/>
                    <a:pt x="148" y="144"/>
                    <a:pt x="148" y="144"/>
                  </a:cubicBezTo>
                  <a:cubicBezTo>
                    <a:pt x="148" y="145"/>
                    <a:pt x="148" y="147"/>
                    <a:pt x="149" y="147"/>
                  </a:cubicBezTo>
                  <a:cubicBezTo>
                    <a:pt x="149" y="148"/>
                    <a:pt x="145" y="148"/>
                    <a:pt x="144" y="148"/>
                  </a:cubicBezTo>
                  <a:cubicBezTo>
                    <a:pt x="144" y="150"/>
                    <a:pt x="145" y="151"/>
                    <a:pt x="144" y="151"/>
                  </a:cubicBezTo>
                  <a:cubicBezTo>
                    <a:pt x="144" y="151"/>
                    <a:pt x="143" y="151"/>
                    <a:pt x="143" y="151"/>
                  </a:cubicBezTo>
                  <a:cubicBezTo>
                    <a:pt x="140" y="151"/>
                    <a:pt x="138" y="154"/>
                    <a:pt x="137" y="156"/>
                  </a:cubicBezTo>
                  <a:cubicBezTo>
                    <a:pt x="132" y="157"/>
                    <a:pt x="128" y="159"/>
                    <a:pt x="124" y="162"/>
                  </a:cubicBezTo>
                  <a:cubicBezTo>
                    <a:pt x="121" y="162"/>
                    <a:pt x="118" y="162"/>
                    <a:pt x="119" y="165"/>
                  </a:cubicBezTo>
                  <a:cubicBezTo>
                    <a:pt x="119" y="165"/>
                    <a:pt x="118" y="165"/>
                    <a:pt x="118" y="165"/>
                  </a:cubicBezTo>
                  <a:cubicBezTo>
                    <a:pt x="117" y="165"/>
                    <a:pt x="116" y="164"/>
                    <a:pt x="115" y="163"/>
                  </a:cubicBezTo>
                  <a:cubicBezTo>
                    <a:pt x="115" y="164"/>
                    <a:pt x="114" y="164"/>
                    <a:pt x="114" y="164"/>
                  </a:cubicBezTo>
                  <a:cubicBezTo>
                    <a:pt x="114" y="164"/>
                    <a:pt x="114" y="164"/>
                    <a:pt x="112" y="163"/>
                  </a:cubicBezTo>
                  <a:cubicBezTo>
                    <a:pt x="111" y="164"/>
                    <a:pt x="113" y="164"/>
                    <a:pt x="112" y="165"/>
                  </a:cubicBezTo>
                  <a:cubicBezTo>
                    <a:pt x="109" y="165"/>
                    <a:pt x="109" y="159"/>
                    <a:pt x="106" y="158"/>
                  </a:cubicBezTo>
                  <a:cubicBezTo>
                    <a:pt x="105" y="158"/>
                    <a:pt x="105" y="159"/>
                    <a:pt x="104" y="159"/>
                  </a:cubicBezTo>
                  <a:cubicBezTo>
                    <a:pt x="104" y="162"/>
                    <a:pt x="105" y="162"/>
                    <a:pt x="105" y="165"/>
                  </a:cubicBezTo>
                  <a:cubicBezTo>
                    <a:pt x="105" y="166"/>
                    <a:pt x="102" y="165"/>
                    <a:pt x="102" y="166"/>
                  </a:cubicBezTo>
                  <a:cubicBezTo>
                    <a:pt x="101" y="165"/>
                    <a:pt x="101" y="163"/>
                    <a:pt x="100" y="162"/>
                  </a:cubicBezTo>
                  <a:cubicBezTo>
                    <a:pt x="99" y="163"/>
                    <a:pt x="99" y="165"/>
                    <a:pt x="100" y="166"/>
                  </a:cubicBezTo>
                  <a:cubicBezTo>
                    <a:pt x="99" y="166"/>
                    <a:pt x="98" y="166"/>
                    <a:pt x="97" y="166"/>
                  </a:cubicBezTo>
                  <a:cubicBezTo>
                    <a:pt x="95" y="166"/>
                    <a:pt x="93" y="166"/>
                    <a:pt x="92" y="166"/>
                  </a:cubicBezTo>
                  <a:cubicBezTo>
                    <a:pt x="90" y="166"/>
                    <a:pt x="88" y="166"/>
                    <a:pt x="87" y="166"/>
                  </a:cubicBezTo>
                  <a:cubicBezTo>
                    <a:pt x="85" y="166"/>
                    <a:pt x="84" y="166"/>
                    <a:pt x="83" y="166"/>
                  </a:cubicBezTo>
                  <a:cubicBezTo>
                    <a:pt x="79" y="165"/>
                    <a:pt x="72" y="163"/>
                    <a:pt x="68" y="163"/>
                  </a:cubicBezTo>
                  <a:cubicBezTo>
                    <a:pt x="67" y="163"/>
                    <a:pt x="67" y="163"/>
                    <a:pt x="67" y="163"/>
                  </a:cubicBezTo>
                  <a:cubicBezTo>
                    <a:pt x="67" y="160"/>
                    <a:pt x="65" y="161"/>
                    <a:pt x="64" y="159"/>
                  </a:cubicBezTo>
                  <a:cubicBezTo>
                    <a:pt x="64" y="160"/>
                    <a:pt x="63" y="160"/>
                    <a:pt x="63" y="160"/>
                  </a:cubicBezTo>
                  <a:cubicBezTo>
                    <a:pt x="62" y="160"/>
                    <a:pt x="61" y="159"/>
                    <a:pt x="60" y="159"/>
                  </a:cubicBezTo>
                  <a:cubicBezTo>
                    <a:pt x="59" y="158"/>
                    <a:pt x="58" y="157"/>
                    <a:pt x="57" y="157"/>
                  </a:cubicBezTo>
                  <a:cubicBezTo>
                    <a:pt x="56" y="157"/>
                    <a:pt x="56" y="157"/>
                    <a:pt x="56" y="157"/>
                  </a:cubicBezTo>
                  <a:cubicBezTo>
                    <a:pt x="56" y="156"/>
                    <a:pt x="56" y="155"/>
                    <a:pt x="55" y="155"/>
                  </a:cubicBezTo>
                  <a:cubicBezTo>
                    <a:pt x="55" y="154"/>
                    <a:pt x="55" y="154"/>
                    <a:pt x="55" y="154"/>
                  </a:cubicBezTo>
                  <a:cubicBezTo>
                    <a:pt x="54" y="154"/>
                    <a:pt x="54" y="155"/>
                    <a:pt x="54" y="155"/>
                  </a:cubicBezTo>
                  <a:cubicBezTo>
                    <a:pt x="54" y="155"/>
                    <a:pt x="53" y="155"/>
                    <a:pt x="53" y="155"/>
                  </a:cubicBezTo>
                  <a:cubicBezTo>
                    <a:pt x="53" y="155"/>
                    <a:pt x="53" y="155"/>
                    <a:pt x="53" y="155"/>
                  </a:cubicBezTo>
                  <a:cubicBezTo>
                    <a:pt x="54" y="153"/>
                    <a:pt x="53" y="154"/>
                    <a:pt x="52" y="152"/>
                  </a:cubicBezTo>
                  <a:cubicBezTo>
                    <a:pt x="51" y="152"/>
                    <a:pt x="53" y="153"/>
                    <a:pt x="52" y="154"/>
                  </a:cubicBezTo>
                  <a:cubicBezTo>
                    <a:pt x="40" y="149"/>
                    <a:pt x="32" y="136"/>
                    <a:pt x="26" y="130"/>
                  </a:cubicBezTo>
                  <a:cubicBezTo>
                    <a:pt x="14" y="111"/>
                    <a:pt x="12" y="78"/>
                    <a:pt x="20" y="55"/>
                  </a:cubicBezTo>
                  <a:cubicBezTo>
                    <a:pt x="24" y="53"/>
                    <a:pt x="28" y="46"/>
                    <a:pt x="28" y="43"/>
                  </a:cubicBezTo>
                  <a:cubicBezTo>
                    <a:pt x="28" y="42"/>
                    <a:pt x="28" y="42"/>
                    <a:pt x="28" y="42"/>
                  </a:cubicBezTo>
                  <a:cubicBezTo>
                    <a:pt x="29" y="42"/>
                    <a:pt x="29" y="42"/>
                    <a:pt x="30" y="43"/>
                  </a:cubicBezTo>
                  <a:cubicBezTo>
                    <a:pt x="35" y="35"/>
                    <a:pt x="42" y="30"/>
                    <a:pt x="48" y="23"/>
                  </a:cubicBezTo>
                  <a:cubicBezTo>
                    <a:pt x="48" y="23"/>
                    <a:pt x="48" y="23"/>
                    <a:pt x="49" y="23"/>
                  </a:cubicBezTo>
                  <a:cubicBezTo>
                    <a:pt x="49" y="23"/>
                    <a:pt x="49" y="23"/>
                    <a:pt x="49" y="23"/>
                  </a:cubicBezTo>
                  <a:cubicBezTo>
                    <a:pt x="49" y="23"/>
                    <a:pt x="50" y="21"/>
                    <a:pt x="50" y="19"/>
                  </a:cubicBezTo>
                  <a:cubicBezTo>
                    <a:pt x="50" y="19"/>
                    <a:pt x="51" y="20"/>
                    <a:pt x="52" y="20"/>
                  </a:cubicBezTo>
                  <a:cubicBezTo>
                    <a:pt x="57" y="20"/>
                    <a:pt x="61" y="17"/>
                    <a:pt x="63" y="14"/>
                  </a:cubicBezTo>
                  <a:cubicBezTo>
                    <a:pt x="64" y="14"/>
                    <a:pt x="64" y="14"/>
                    <a:pt x="65" y="14"/>
                  </a:cubicBezTo>
                  <a:cubicBezTo>
                    <a:pt x="66" y="14"/>
                    <a:pt x="66" y="14"/>
                    <a:pt x="68" y="14"/>
                  </a:cubicBezTo>
                  <a:cubicBezTo>
                    <a:pt x="68" y="12"/>
                    <a:pt x="68" y="11"/>
                    <a:pt x="68" y="11"/>
                  </a:cubicBezTo>
                  <a:cubicBezTo>
                    <a:pt x="70" y="11"/>
                    <a:pt x="72" y="11"/>
                    <a:pt x="75" y="11"/>
                  </a:cubicBezTo>
                  <a:cubicBezTo>
                    <a:pt x="78" y="11"/>
                    <a:pt x="81" y="11"/>
                    <a:pt x="81" y="8"/>
                  </a:cubicBezTo>
                  <a:cubicBezTo>
                    <a:pt x="82" y="8"/>
                    <a:pt x="82" y="8"/>
                    <a:pt x="82" y="8"/>
                  </a:cubicBezTo>
                  <a:cubicBezTo>
                    <a:pt x="82" y="8"/>
                    <a:pt x="83" y="8"/>
                    <a:pt x="83" y="8"/>
                  </a:cubicBezTo>
                  <a:cubicBezTo>
                    <a:pt x="83" y="8"/>
                    <a:pt x="83" y="8"/>
                    <a:pt x="83" y="8"/>
                  </a:cubicBezTo>
                  <a:cubicBezTo>
                    <a:pt x="84" y="8"/>
                    <a:pt x="84" y="8"/>
                    <a:pt x="85" y="7"/>
                  </a:cubicBezTo>
                  <a:cubicBezTo>
                    <a:pt x="85" y="8"/>
                    <a:pt x="84" y="8"/>
                    <a:pt x="84" y="9"/>
                  </a:cubicBezTo>
                  <a:cubicBezTo>
                    <a:pt x="85" y="9"/>
                    <a:pt x="86" y="9"/>
                    <a:pt x="87" y="9"/>
                  </a:cubicBezTo>
                  <a:cubicBezTo>
                    <a:pt x="86" y="8"/>
                    <a:pt x="88" y="6"/>
                    <a:pt x="90" y="5"/>
                  </a:cubicBezTo>
                  <a:cubicBezTo>
                    <a:pt x="90" y="5"/>
                    <a:pt x="90" y="5"/>
                    <a:pt x="90" y="5"/>
                  </a:cubicBezTo>
                  <a:cubicBezTo>
                    <a:pt x="90" y="5"/>
                    <a:pt x="90" y="5"/>
                    <a:pt x="90" y="5"/>
                  </a:cubicBezTo>
                  <a:cubicBezTo>
                    <a:pt x="89" y="6"/>
                    <a:pt x="89" y="7"/>
                    <a:pt x="90" y="7"/>
                  </a:cubicBezTo>
                  <a:cubicBezTo>
                    <a:pt x="90" y="7"/>
                    <a:pt x="91" y="7"/>
                    <a:pt x="91" y="7"/>
                  </a:cubicBezTo>
                  <a:cubicBezTo>
                    <a:pt x="91" y="7"/>
                    <a:pt x="92" y="6"/>
                    <a:pt x="92" y="6"/>
                  </a:cubicBezTo>
                  <a:cubicBezTo>
                    <a:pt x="92" y="6"/>
                    <a:pt x="92" y="6"/>
                    <a:pt x="92" y="6"/>
                  </a:cubicBezTo>
                  <a:cubicBezTo>
                    <a:pt x="92" y="7"/>
                    <a:pt x="92" y="8"/>
                    <a:pt x="92" y="9"/>
                  </a:cubicBezTo>
                  <a:cubicBezTo>
                    <a:pt x="93" y="9"/>
                    <a:pt x="94" y="9"/>
                    <a:pt x="96" y="10"/>
                  </a:cubicBezTo>
                  <a:cubicBezTo>
                    <a:pt x="97" y="10"/>
                    <a:pt x="96" y="6"/>
                    <a:pt x="98" y="6"/>
                  </a:cubicBezTo>
                  <a:cubicBezTo>
                    <a:pt x="98" y="6"/>
                    <a:pt x="98" y="6"/>
                    <a:pt x="98" y="6"/>
                  </a:cubicBezTo>
                  <a:cubicBezTo>
                    <a:pt x="98" y="8"/>
                    <a:pt x="97" y="8"/>
                    <a:pt x="98" y="10"/>
                  </a:cubicBezTo>
                  <a:cubicBezTo>
                    <a:pt x="98" y="9"/>
                    <a:pt x="100" y="9"/>
                    <a:pt x="100" y="7"/>
                  </a:cubicBezTo>
                  <a:cubicBezTo>
                    <a:pt x="100" y="8"/>
                    <a:pt x="100" y="10"/>
                    <a:pt x="102" y="10"/>
                  </a:cubicBezTo>
                  <a:moveTo>
                    <a:pt x="93" y="6"/>
                  </a:moveTo>
                  <a:cubicBezTo>
                    <a:pt x="93" y="6"/>
                    <a:pt x="93" y="6"/>
                    <a:pt x="92" y="6"/>
                  </a:cubicBezTo>
                  <a:cubicBezTo>
                    <a:pt x="92" y="6"/>
                    <a:pt x="93" y="5"/>
                    <a:pt x="93" y="5"/>
                  </a:cubicBezTo>
                  <a:cubicBezTo>
                    <a:pt x="94" y="5"/>
                    <a:pt x="94" y="6"/>
                    <a:pt x="94" y="6"/>
                  </a:cubicBezTo>
                  <a:cubicBezTo>
                    <a:pt x="93" y="6"/>
                    <a:pt x="93" y="6"/>
                    <a:pt x="93" y="6"/>
                  </a:cubicBezTo>
                  <a:moveTo>
                    <a:pt x="82" y="0"/>
                  </a:moveTo>
                  <a:cubicBezTo>
                    <a:pt x="82" y="1"/>
                    <a:pt x="82" y="2"/>
                    <a:pt x="83" y="2"/>
                  </a:cubicBezTo>
                  <a:cubicBezTo>
                    <a:pt x="83" y="1"/>
                    <a:pt x="83" y="0"/>
                    <a:pt x="82" y="0"/>
                  </a:cubicBezTo>
                </a:path>
              </a:pathLst>
            </a:custGeom>
            <a:solidFill>
              <a:schemeClr val="tx1">
                <a:alpha val="21176"/>
              </a:schemeClr>
            </a:solidFill>
            <a:ln w="9525">
              <a:noFill/>
              <a:round/>
              <a:headEnd/>
              <a:tailEnd/>
            </a:ln>
          </p:spPr>
          <p:txBody>
            <a:bodyPr/>
            <a:lstStyle/>
            <a:p>
              <a:endParaRPr lang="zh-CN" altLang="en-US"/>
            </a:p>
          </p:txBody>
        </p:sp>
      </p:grpSp>
      <p:grpSp>
        <p:nvGrpSpPr>
          <p:cNvPr id="19468" name="组合 2">
            <a:extLst>
              <a:ext uri="{FF2B5EF4-FFF2-40B4-BE49-F238E27FC236}">
                <a16:creationId xmlns:a16="http://schemas.microsoft.com/office/drawing/2014/main" id="{636B0ED3-660D-87C9-C684-D442D39ADA4E}"/>
              </a:ext>
            </a:extLst>
          </p:cNvPr>
          <p:cNvGrpSpPr>
            <a:grpSpLocks/>
          </p:cNvGrpSpPr>
          <p:nvPr/>
        </p:nvGrpSpPr>
        <p:grpSpPr bwMode="auto">
          <a:xfrm>
            <a:off x="2913888" y="237744"/>
            <a:ext cx="6315456" cy="1444752"/>
            <a:chOff x="-2350" y="-381"/>
            <a:chExt cx="6314549" cy="1444385"/>
          </a:xfrm>
        </p:grpSpPr>
        <p:pic>
          <p:nvPicPr>
            <p:cNvPr id="19470" name="Group 8">
              <a:extLst>
                <a:ext uri="{FF2B5EF4-FFF2-40B4-BE49-F238E27FC236}">
                  <a16:creationId xmlns:a16="http://schemas.microsoft.com/office/drawing/2014/main" id="{9854BEBC-C70C-9941-AD6B-891F820BC5FA}"/>
                </a:ext>
              </a:extLst>
            </p:cNvPr>
            <p:cNvPicPr>
              <a:picLocks noChangeAspect="1" noChangeArrowheads="1"/>
            </p:cNvPicPr>
            <p:nvPr/>
          </p:nvPicPr>
          <p:blipFill>
            <a:blip r:embed="rId6"/>
            <a:srcRect/>
            <a:stretch>
              <a:fillRect/>
            </a:stretch>
          </p:blipFill>
          <p:spPr bwMode="auto">
            <a:xfrm>
              <a:off x="-2350" y="-381"/>
              <a:ext cx="6314549" cy="1444385"/>
            </a:xfrm>
            <a:prstGeom prst="rect">
              <a:avLst/>
            </a:prstGeom>
            <a:noFill/>
            <a:ln w="9525">
              <a:noFill/>
              <a:miter lim="800000"/>
              <a:headEnd/>
              <a:tailEnd/>
            </a:ln>
          </p:spPr>
        </p:pic>
        <p:sp>
          <p:nvSpPr>
            <p:cNvPr id="19471" name="文本框 5">
              <a:extLst>
                <a:ext uri="{FF2B5EF4-FFF2-40B4-BE49-F238E27FC236}">
                  <a16:creationId xmlns:a16="http://schemas.microsoft.com/office/drawing/2014/main" id="{9A826BDC-B134-8524-EE82-ECE75504FA3E}"/>
                </a:ext>
              </a:extLst>
            </p:cNvPr>
            <p:cNvSpPr txBox="1">
              <a:spLocks noChangeArrowheads="1"/>
            </p:cNvSpPr>
            <p:nvPr/>
          </p:nvSpPr>
          <p:spPr bwMode="auto">
            <a:xfrm>
              <a:off x="1800357" y="311568"/>
              <a:ext cx="2709135" cy="707706"/>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000" b="1" dirty="0">
                  <a:solidFill>
                    <a:srgbClr val="2C2710"/>
                  </a:solidFill>
                </a:rPr>
                <a:t>Background</a:t>
              </a:r>
              <a:endParaRPr lang="zh-CN" altLang="en-US" sz="4000" b="1" dirty="0">
                <a:solidFill>
                  <a:srgbClr val="2C2710"/>
                </a:solidFill>
              </a:endParaRPr>
            </a:p>
          </p:txBody>
        </p:sp>
      </p:grpSp>
      <p:grpSp>
        <p:nvGrpSpPr>
          <p:cNvPr id="7" name="组合 374">
            <a:extLst>
              <a:ext uri="{FF2B5EF4-FFF2-40B4-BE49-F238E27FC236}">
                <a16:creationId xmlns:a16="http://schemas.microsoft.com/office/drawing/2014/main" id="{E7B3A186-9657-BBBF-0F94-C384C24A25AD}"/>
              </a:ext>
            </a:extLst>
          </p:cNvPr>
          <p:cNvGrpSpPr>
            <a:grpSpLocks/>
          </p:cNvGrpSpPr>
          <p:nvPr/>
        </p:nvGrpSpPr>
        <p:grpSpPr bwMode="auto">
          <a:xfrm>
            <a:off x="7882278" y="3832089"/>
            <a:ext cx="4336066" cy="3438799"/>
            <a:chOff x="-460167" y="59712"/>
            <a:chExt cx="4632830" cy="3377657"/>
          </a:xfrm>
        </p:grpSpPr>
        <p:pic>
          <p:nvPicPr>
            <p:cNvPr id="19466" name="图片 354">
              <a:extLst>
                <a:ext uri="{FF2B5EF4-FFF2-40B4-BE49-F238E27FC236}">
                  <a16:creationId xmlns:a16="http://schemas.microsoft.com/office/drawing/2014/main" id="{B65C3A79-ACF4-E046-F094-9E78509EBD66}"/>
                </a:ext>
              </a:extLst>
            </p:cNvPr>
            <p:cNvPicPr>
              <a:picLocks noChangeAspect="1" noChangeArrowheads="1"/>
            </p:cNvPicPr>
            <p:nvPr/>
          </p:nvPicPr>
          <p:blipFill>
            <a:blip r:embed="rId2"/>
            <a:srcRect l="-12820"/>
            <a:stretch>
              <a:fillRect/>
            </a:stretch>
          </p:blipFill>
          <p:spPr bwMode="auto">
            <a:xfrm rot="3181340" flipH="1">
              <a:off x="371835" y="685267"/>
              <a:ext cx="3377657" cy="2126548"/>
            </a:xfrm>
            <a:prstGeom prst="rect">
              <a:avLst/>
            </a:prstGeom>
            <a:noFill/>
            <a:ln w="9525">
              <a:noFill/>
              <a:miter lim="800000"/>
              <a:headEnd/>
              <a:tailEnd/>
            </a:ln>
          </p:spPr>
        </p:pic>
        <p:pic>
          <p:nvPicPr>
            <p:cNvPr id="19467" name="组合 19">
              <a:extLst>
                <a:ext uri="{FF2B5EF4-FFF2-40B4-BE49-F238E27FC236}">
                  <a16:creationId xmlns:a16="http://schemas.microsoft.com/office/drawing/2014/main" id="{534CFD34-DDBF-A9A9-A7B5-E49F32067236}"/>
                </a:ext>
              </a:extLst>
            </p:cNvPr>
            <p:cNvPicPr>
              <a:picLocks noChangeArrowheads="1"/>
            </p:cNvPicPr>
            <p:nvPr/>
          </p:nvPicPr>
          <p:blipFill>
            <a:blip r:embed="rId7">
              <a:extLst>
                <a:ext uri="{28A0092B-C50C-407E-A947-70E740481C1C}">
                  <a14:useLocalDpi xmlns:a14="http://schemas.microsoft.com/office/drawing/2010/main" val="0"/>
                </a:ext>
              </a:extLst>
            </a:blip>
            <a:srcRect/>
            <a:stretch/>
          </p:blipFill>
          <p:spPr bwMode="auto">
            <a:xfrm>
              <a:off x="-460167" y="1155681"/>
              <a:ext cx="4632830" cy="1330455"/>
            </a:xfrm>
            <a:prstGeom prst="rect">
              <a:avLst/>
            </a:prstGeom>
            <a:noFill/>
            <a:ln w="9525">
              <a:noFill/>
              <a:miter lim="800000"/>
              <a:headEnd/>
              <a:tailEnd/>
            </a:ln>
          </p:spPr>
        </p:pic>
      </p:grpSp>
      <p:sp>
        <p:nvSpPr>
          <p:cNvPr id="8213" name="矩形 360">
            <a:extLst>
              <a:ext uri="{FF2B5EF4-FFF2-40B4-BE49-F238E27FC236}">
                <a16:creationId xmlns:a16="http://schemas.microsoft.com/office/drawing/2014/main" id="{6258880A-BB83-2C31-EFD6-9A54398F1764}"/>
              </a:ext>
            </a:extLst>
          </p:cNvPr>
          <p:cNvSpPr>
            <a:spLocks noChangeArrowheads="1"/>
          </p:cNvSpPr>
          <p:nvPr/>
        </p:nvSpPr>
        <p:spPr bwMode="auto">
          <a:xfrm>
            <a:off x="2925331" y="2763398"/>
            <a:ext cx="5605139" cy="2554545"/>
          </a:xfrm>
          <a:prstGeom prst="rect">
            <a:avLst/>
          </a:prstGeom>
          <a:noFill/>
          <a:ln w="9525">
            <a:noFill/>
            <a:miter lim="800000"/>
            <a:headEnd/>
            <a:tailEnd/>
          </a:ln>
        </p:spPr>
        <p:txBody>
          <a:bodyPr wrap="square">
            <a:spAutoFit/>
          </a:bodyPr>
          <a:lstStyle/>
          <a:p>
            <a:pPr algn="just" eaLnBrk="1" hangingPunct="1">
              <a:buFont typeface="Arial" pitchFamily="34" charset="0"/>
              <a:buNone/>
            </a:pPr>
            <a:r>
              <a:rPr lang="en-US" sz="2000" b="0" i="0" dirty="0">
                <a:solidFill>
                  <a:srgbClr val="000000"/>
                </a:solidFill>
                <a:effectLst/>
                <a:latin typeface="Helvetica" panose="020B0604020202020204" pitchFamily="34" charset="0"/>
                <a:cs typeface="Helvetica" panose="020B0604020202020204" pitchFamily="34" charset="0"/>
              </a:rPr>
              <a:t>Dyslexia is a learning disorder, not a disease, and can be managed through personalized education plans and effective interventions. Support from skilled educators, family, and peers is essential. The intervention process must be structured and ongoing, as the brain can reorganize itself (</a:t>
            </a:r>
            <a:r>
              <a:rPr lang="en-US" sz="2000" b="0" i="0" dirty="0" err="1">
                <a:solidFill>
                  <a:srgbClr val="000000"/>
                </a:solidFill>
                <a:effectLst/>
                <a:latin typeface="Helvetica" panose="020B0604020202020204" pitchFamily="34" charset="0"/>
                <a:cs typeface="Helvetica" panose="020B0604020202020204" pitchFamily="34" charset="0"/>
              </a:rPr>
              <a:t>Lefly</a:t>
            </a:r>
            <a:r>
              <a:rPr lang="en-US" sz="2000" b="0" i="0" dirty="0">
                <a:solidFill>
                  <a:srgbClr val="000000"/>
                </a:solidFill>
                <a:effectLst/>
                <a:latin typeface="Helvetica" panose="020B0604020202020204" pitchFamily="34" charset="0"/>
                <a:cs typeface="Helvetica" panose="020B0604020202020204" pitchFamily="34" charset="0"/>
              </a:rPr>
              <a:t> &amp; Pennington, 1991; Eckert et al., 2003; Hulme &amp; </a:t>
            </a:r>
            <a:r>
              <a:rPr lang="en-US" sz="2000" b="0" i="0" dirty="0" err="1">
                <a:solidFill>
                  <a:srgbClr val="000000"/>
                </a:solidFill>
                <a:effectLst/>
                <a:latin typeface="Helvetica" panose="020B0604020202020204" pitchFamily="34" charset="0"/>
                <a:cs typeface="Helvetica" panose="020B0604020202020204" pitchFamily="34" charset="0"/>
              </a:rPr>
              <a:t>Snowling</a:t>
            </a:r>
            <a:r>
              <a:rPr lang="en-US" sz="2000" b="0" i="0" dirty="0">
                <a:solidFill>
                  <a:srgbClr val="000000"/>
                </a:solidFill>
                <a:effectLst/>
                <a:latin typeface="Helvetica" panose="020B0604020202020204" pitchFamily="34" charset="0"/>
                <a:cs typeface="Helvetica" panose="020B0604020202020204" pitchFamily="34" charset="0"/>
              </a:rPr>
              <a:t>, 2016).</a:t>
            </a:r>
            <a:endParaRPr lang="zh-CN" altLang="en-US" sz="2000" dirty="0">
              <a:solidFill>
                <a:srgbClr val="000000"/>
              </a:solidFill>
              <a:latin typeface="Helvetica" panose="020B0604020202020204" pitchFamily="34" charset="0"/>
              <a:ea typeface="微软雅黑" pitchFamily="34" charset="-122"/>
              <a:cs typeface="Helvetica" panose="020B0604020202020204" pitchFamily="34" charset="0"/>
            </a:endParaRPr>
          </a:p>
        </p:txBody>
      </p:sp>
      <p:grpSp>
        <p:nvGrpSpPr>
          <p:cNvPr id="8" name="组合 375">
            <a:extLst>
              <a:ext uri="{FF2B5EF4-FFF2-40B4-BE49-F238E27FC236}">
                <a16:creationId xmlns:a16="http://schemas.microsoft.com/office/drawing/2014/main" id="{5356942C-B0A1-C319-E697-713C18B9FDB7}"/>
              </a:ext>
            </a:extLst>
          </p:cNvPr>
          <p:cNvGrpSpPr>
            <a:grpSpLocks/>
          </p:cNvGrpSpPr>
          <p:nvPr/>
        </p:nvGrpSpPr>
        <p:grpSpPr bwMode="auto">
          <a:xfrm>
            <a:off x="3761828" y="2267701"/>
            <a:ext cx="3905250" cy="400110"/>
            <a:chOff x="0" y="0"/>
            <a:chExt cx="3905165" cy="400170"/>
          </a:xfrm>
        </p:grpSpPr>
        <p:sp>
          <p:nvSpPr>
            <p:cNvPr id="19464" name="矩形 365">
              <a:extLst>
                <a:ext uri="{FF2B5EF4-FFF2-40B4-BE49-F238E27FC236}">
                  <a16:creationId xmlns:a16="http://schemas.microsoft.com/office/drawing/2014/main" id="{11490CF8-9444-907C-4FB9-136677BD9259}"/>
                </a:ext>
              </a:extLst>
            </p:cNvPr>
            <p:cNvSpPr>
              <a:spLocks noChangeArrowheads="1"/>
            </p:cNvSpPr>
            <p:nvPr/>
          </p:nvSpPr>
          <p:spPr bwMode="auto">
            <a:xfrm>
              <a:off x="1219173" y="0"/>
              <a:ext cx="1210562" cy="400170"/>
            </a:xfrm>
            <a:prstGeom prst="rect">
              <a:avLst/>
            </a:prstGeom>
            <a:noFill/>
            <a:ln w="9525">
              <a:noFill/>
              <a:miter lim="800000"/>
              <a:headEnd/>
              <a:tailEnd/>
            </a:ln>
          </p:spPr>
          <p:txBody>
            <a:bodyPr wrap="none">
              <a:spAutoFit/>
            </a:bodyPr>
            <a:lstStyle/>
            <a:p>
              <a:pPr eaLnBrk="1" hangingPunct="1">
                <a:buFont typeface="Arial" pitchFamily="34" charset="0"/>
                <a:buNone/>
              </a:pPr>
              <a:r>
                <a:rPr lang="en-US" altLang="zh-CN" sz="2000" dirty="0">
                  <a:solidFill>
                    <a:srgbClr val="2C2710"/>
                  </a:solidFill>
                  <a:latin typeface="微软雅黑" pitchFamily="34" charset="-122"/>
                  <a:ea typeface="微软雅黑" pitchFamily="34" charset="-122"/>
                </a:rPr>
                <a:t>Solution</a:t>
              </a:r>
              <a:endParaRPr lang="zh-CN" altLang="en-US" sz="2000" dirty="0"/>
            </a:p>
          </p:txBody>
        </p:sp>
        <p:cxnSp>
          <p:nvCxnSpPr>
            <p:cNvPr id="19465" name="直接连接符 372">
              <a:extLst>
                <a:ext uri="{FF2B5EF4-FFF2-40B4-BE49-F238E27FC236}">
                  <a16:creationId xmlns:a16="http://schemas.microsoft.com/office/drawing/2014/main" id="{D184A705-0AC1-76D3-DF89-A8E14080466E}"/>
                </a:ext>
              </a:extLst>
            </p:cNvPr>
            <p:cNvCxnSpPr>
              <a:cxnSpLocks noChangeShapeType="1"/>
            </p:cNvCxnSpPr>
            <p:nvPr/>
          </p:nvCxnSpPr>
          <p:spPr bwMode="auto">
            <a:xfrm>
              <a:off x="0" y="376293"/>
              <a:ext cx="3905165" cy="9526"/>
            </a:xfrm>
            <a:prstGeom prst="line">
              <a:avLst/>
            </a:prstGeom>
            <a:noFill/>
            <a:ln w="6350">
              <a:solidFill>
                <a:schemeClr val="tx1"/>
              </a:solidFill>
              <a:prstDash val="dash"/>
              <a:round/>
              <a:headEnd/>
              <a:tailEnd/>
            </a:ln>
          </p:spPr>
        </p:cxnSp>
      </p:grpSp>
    </p:spTree>
    <p:extLst>
      <p:ext uri="{BB962C8B-B14F-4D97-AF65-F5344CB8AC3E}">
        <p14:creationId xmlns:p14="http://schemas.microsoft.com/office/powerpoint/2010/main" val="1213487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206"/>
          <p:cNvGrpSpPr>
            <a:grpSpLocks noChangeAspect="1"/>
          </p:cNvGrpSpPr>
          <p:nvPr/>
        </p:nvGrpSpPr>
        <p:grpSpPr bwMode="auto">
          <a:xfrm>
            <a:off x="724863" y="2143746"/>
            <a:ext cx="4016375" cy="3419475"/>
            <a:chOff x="0" y="0"/>
            <a:chExt cx="4959146" cy="4220848"/>
          </a:xfrm>
        </p:grpSpPr>
        <p:grpSp>
          <p:nvGrpSpPr>
            <p:cNvPr id="25614" name="组合 1205"/>
            <p:cNvGrpSpPr>
              <a:grpSpLocks noChangeAspect="1"/>
            </p:cNvGrpSpPr>
            <p:nvPr/>
          </p:nvGrpSpPr>
          <p:grpSpPr bwMode="auto">
            <a:xfrm flipH="1">
              <a:off x="0" y="0"/>
              <a:ext cx="4959146" cy="4220848"/>
              <a:chOff x="0" y="0"/>
              <a:chExt cx="4959146" cy="4220848"/>
            </a:xfrm>
          </p:grpSpPr>
          <p:pic>
            <p:nvPicPr>
              <p:cNvPr id="25616" name="图片 248"/>
              <p:cNvPicPr>
                <a:picLocks noChangeAspect="1" noChangeArrowheads="1"/>
              </p:cNvPicPr>
              <p:nvPr/>
            </p:nvPicPr>
            <p:blipFill>
              <a:blip r:embed="rId2"/>
              <a:srcRect r="28670"/>
              <a:stretch>
                <a:fillRect/>
              </a:stretch>
            </p:blipFill>
            <p:spPr bwMode="auto">
              <a:xfrm rot="4389635" flipH="1">
                <a:off x="2108124" y="1369825"/>
                <a:ext cx="2857016" cy="2845025"/>
              </a:xfrm>
              <a:prstGeom prst="rect">
                <a:avLst/>
              </a:prstGeom>
              <a:noFill/>
              <a:ln w="9525">
                <a:noFill/>
                <a:miter lim="800000"/>
                <a:headEnd/>
                <a:tailEnd/>
              </a:ln>
            </p:spPr>
          </p:pic>
          <p:grpSp>
            <p:nvGrpSpPr>
              <p:cNvPr id="25617" name="组合 1204"/>
              <p:cNvGrpSpPr>
                <a:grpSpLocks noChangeAspect="1"/>
              </p:cNvGrpSpPr>
              <p:nvPr/>
            </p:nvGrpSpPr>
            <p:grpSpPr bwMode="auto">
              <a:xfrm>
                <a:off x="0" y="0"/>
                <a:ext cx="4942787" cy="2845025"/>
                <a:chOff x="0" y="0"/>
                <a:chExt cx="9783796" cy="5631468"/>
              </a:xfrm>
            </p:grpSpPr>
            <p:pic>
              <p:nvPicPr>
                <p:cNvPr id="25618" name="图片 245"/>
                <p:cNvPicPr>
                  <a:picLocks noChangeAspect="1" noChangeArrowheads="1"/>
                </p:cNvPicPr>
                <p:nvPr/>
              </p:nvPicPr>
              <p:blipFill>
                <a:blip r:embed="rId2"/>
                <a:srcRect r="71849" b="39281"/>
                <a:stretch>
                  <a:fillRect/>
                </a:stretch>
              </p:blipFill>
              <p:spPr bwMode="auto">
                <a:xfrm rot="917420">
                  <a:off x="0" y="1558610"/>
                  <a:ext cx="1735981" cy="2659734"/>
                </a:xfrm>
                <a:prstGeom prst="rect">
                  <a:avLst/>
                </a:prstGeom>
                <a:noFill/>
                <a:ln w="9525">
                  <a:noFill/>
                  <a:miter lim="800000"/>
                  <a:headEnd/>
                  <a:tailEnd/>
                </a:ln>
              </p:spPr>
            </p:pic>
            <p:pic>
              <p:nvPicPr>
                <p:cNvPr id="25619" name="图片 246"/>
                <p:cNvPicPr>
                  <a:picLocks noChangeAspect="1" noChangeArrowheads="1"/>
                </p:cNvPicPr>
                <p:nvPr/>
              </p:nvPicPr>
              <p:blipFill>
                <a:blip r:embed="rId2"/>
                <a:srcRect r="28670"/>
                <a:stretch>
                  <a:fillRect/>
                </a:stretch>
              </p:blipFill>
              <p:spPr bwMode="auto">
                <a:xfrm rot="2293282" flipH="1">
                  <a:off x="4128594" y="0"/>
                  <a:ext cx="5655202" cy="5631468"/>
                </a:xfrm>
                <a:prstGeom prst="rect">
                  <a:avLst/>
                </a:prstGeom>
                <a:noFill/>
                <a:ln w="9525">
                  <a:noFill/>
                  <a:miter lim="800000"/>
                  <a:headEnd/>
                  <a:tailEnd/>
                </a:ln>
              </p:spPr>
            </p:pic>
          </p:grpSp>
        </p:grpSp>
        <p:pic>
          <p:nvPicPr>
            <p:cNvPr id="25615" name="图片 243"/>
            <p:cNvPicPr>
              <a:picLocks noChangeAspect="1" noChangeArrowheads="1"/>
            </p:cNvPicPr>
            <p:nvPr/>
          </p:nvPicPr>
          <p:blipFill>
            <a:blip r:embed="rId3" cstate="print">
              <a:extLst>
                <a:ext uri="{28A0092B-C50C-407E-A947-70E740481C1C}">
                  <a14:useLocalDpi xmlns:a14="http://schemas.microsoft.com/office/drawing/2010/main" val="0"/>
                </a:ext>
              </a:extLst>
            </a:blip>
            <a:srcRect l="-13178" t="18" r="13178" b="-18"/>
            <a:stretch/>
          </p:blipFill>
          <p:spPr bwMode="auto">
            <a:xfrm>
              <a:off x="444637" y="998032"/>
              <a:ext cx="4358090" cy="2450678"/>
            </a:xfrm>
            <a:prstGeom prst="ellipse">
              <a:avLst/>
            </a:prstGeom>
            <a:ln>
              <a:noFill/>
            </a:ln>
            <a:effectLst>
              <a:softEdge rad="112500"/>
            </a:effectLst>
          </p:spPr>
        </p:pic>
      </p:grpSp>
      <p:grpSp>
        <p:nvGrpSpPr>
          <p:cNvPr id="25606" name="组合 257"/>
          <p:cNvGrpSpPr>
            <a:grpSpLocks/>
          </p:cNvGrpSpPr>
          <p:nvPr/>
        </p:nvGrpSpPr>
        <p:grpSpPr bwMode="auto">
          <a:xfrm>
            <a:off x="2913888" y="237744"/>
            <a:ext cx="6315456" cy="1444752"/>
            <a:chOff x="-2350" y="-381"/>
            <a:chExt cx="6314549" cy="1444385"/>
          </a:xfrm>
        </p:grpSpPr>
        <p:pic>
          <p:nvPicPr>
            <p:cNvPr id="25608" name="Group 8"/>
            <p:cNvPicPr>
              <a:picLocks noChangeAspect="1" noChangeArrowheads="1"/>
            </p:cNvPicPr>
            <p:nvPr/>
          </p:nvPicPr>
          <p:blipFill>
            <a:blip r:embed="rId4"/>
            <a:srcRect/>
            <a:stretch>
              <a:fillRect/>
            </a:stretch>
          </p:blipFill>
          <p:spPr bwMode="auto">
            <a:xfrm>
              <a:off x="-2350" y="-381"/>
              <a:ext cx="6314549" cy="1444385"/>
            </a:xfrm>
            <a:prstGeom prst="rect">
              <a:avLst/>
            </a:prstGeom>
            <a:noFill/>
            <a:ln w="9525">
              <a:noFill/>
              <a:miter lim="800000"/>
              <a:headEnd/>
              <a:tailEnd/>
            </a:ln>
          </p:spPr>
        </p:pic>
        <p:sp>
          <p:nvSpPr>
            <p:cNvPr id="25609" name="文本框 260"/>
            <p:cNvSpPr txBox="1">
              <a:spLocks noChangeArrowheads="1"/>
            </p:cNvSpPr>
            <p:nvPr/>
          </p:nvSpPr>
          <p:spPr bwMode="auto">
            <a:xfrm>
              <a:off x="1824738" y="402367"/>
              <a:ext cx="2709135" cy="707706"/>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000" b="1" dirty="0">
                  <a:solidFill>
                    <a:srgbClr val="2C2710"/>
                  </a:solidFill>
                </a:rPr>
                <a:t>Background</a:t>
              </a:r>
              <a:endParaRPr lang="zh-CN" altLang="en-US" sz="4000" b="1" dirty="0">
                <a:solidFill>
                  <a:srgbClr val="2C2710"/>
                </a:solidFill>
              </a:endParaRPr>
            </a:p>
          </p:txBody>
        </p:sp>
      </p:grpSp>
      <p:sp>
        <p:nvSpPr>
          <p:cNvPr id="3" name="矩形 360">
            <a:extLst>
              <a:ext uri="{FF2B5EF4-FFF2-40B4-BE49-F238E27FC236}">
                <a16:creationId xmlns:a16="http://schemas.microsoft.com/office/drawing/2014/main" id="{877C6C1D-B5F9-B828-D84E-447E44A6305B}"/>
              </a:ext>
            </a:extLst>
          </p:cNvPr>
          <p:cNvSpPr>
            <a:spLocks noChangeArrowheads="1"/>
          </p:cNvSpPr>
          <p:nvPr/>
        </p:nvSpPr>
        <p:spPr bwMode="auto">
          <a:xfrm>
            <a:off x="4849996" y="2205695"/>
            <a:ext cx="6705253" cy="3477875"/>
          </a:xfrm>
          <a:prstGeom prst="rect">
            <a:avLst/>
          </a:prstGeom>
          <a:noFill/>
          <a:ln w="9525">
            <a:noFill/>
            <a:miter lim="800000"/>
            <a:headEnd/>
            <a:tailEnd/>
          </a:ln>
        </p:spPr>
        <p:txBody>
          <a:bodyPr wrap="square">
            <a:spAutoFit/>
          </a:bodyPr>
          <a:lstStyle/>
          <a:p>
            <a:pPr algn="just" eaLnBrk="1" hangingPunct="1">
              <a:buFont typeface="Arial" pitchFamily="34" charset="0"/>
              <a:buNone/>
            </a:pPr>
            <a:r>
              <a:rPr lang="en-US" sz="2000" b="0" i="0" dirty="0">
                <a:solidFill>
                  <a:srgbClr val="000000"/>
                </a:solidFill>
                <a:effectLst/>
                <a:latin typeface="Helvetica" panose="020B0604020202020204" pitchFamily="34" charset="0"/>
                <a:cs typeface="Helvetica" panose="020B0604020202020204" pitchFamily="34" charset="0"/>
              </a:rPr>
              <a:t>The framework for inclusive schools has been established by the Ministry of Education and Culture, yet the reality on the ground reveals significant gaps in execution. A critical issue identified by (</a:t>
            </a:r>
            <a:r>
              <a:rPr lang="en-US" sz="2000" b="0" i="0" dirty="0" err="1">
                <a:solidFill>
                  <a:srgbClr val="000000"/>
                </a:solidFill>
                <a:effectLst/>
                <a:latin typeface="Helvetica" panose="020B0604020202020204" pitchFamily="34" charset="0"/>
                <a:cs typeface="Helvetica" panose="020B0604020202020204" pitchFamily="34" charset="0"/>
              </a:rPr>
              <a:t>Garnida</a:t>
            </a:r>
            <a:r>
              <a:rPr lang="en-US" sz="2000" dirty="0">
                <a:solidFill>
                  <a:srgbClr val="000000"/>
                </a:solidFill>
                <a:latin typeface="Helvetica" panose="020B0604020202020204" pitchFamily="34" charset="0"/>
                <a:cs typeface="Helvetica" panose="020B0604020202020204" pitchFamily="34" charset="0"/>
              </a:rPr>
              <a:t>, </a:t>
            </a:r>
            <a:r>
              <a:rPr lang="en-US" sz="2000" b="0" i="0" dirty="0">
                <a:solidFill>
                  <a:srgbClr val="000000"/>
                </a:solidFill>
                <a:effectLst/>
                <a:latin typeface="Helvetica" panose="020B0604020202020204" pitchFamily="34" charset="0"/>
                <a:cs typeface="Helvetica" panose="020B0604020202020204" pitchFamily="34" charset="0"/>
              </a:rPr>
              <a:t>2015) is that many inclusive schools lack the necessary educators who are trained and skilled in implementing effective inclusive education. This shortfall not only hinders the delivery of personalized learning programs but also significantly impacts vital interventions for students, particularly those with dyslexia. We must address these challenges to ensure that every student receives the support they deserve.</a:t>
            </a:r>
            <a:endParaRPr lang="zh-CN" altLang="en-US" sz="2000" dirty="0">
              <a:solidFill>
                <a:srgbClr val="000000"/>
              </a:solidFill>
              <a:latin typeface="Helvetica" panose="020B0604020202020204" pitchFamily="34" charset="0"/>
              <a:ea typeface="微软雅黑" pitchFamily="34" charset="-122"/>
              <a:cs typeface="Helvetica"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E37AC0-B7D5-DD50-DAD9-DA9BD362497A}"/>
            </a:ext>
          </a:extLst>
        </p:cNvPr>
        <p:cNvGrpSpPr/>
        <p:nvPr/>
      </p:nvGrpSpPr>
      <p:grpSpPr>
        <a:xfrm>
          <a:off x="0" y="0"/>
          <a:ext cx="0" cy="0"/>
          <a:chOff x="0" y="0"/>
          <a:chExt cx="0" cy="0"/>
        </a:xfrm>
      </p:grpSpPr>
      <p:grpSp>
        <p:nvGrpSpPr>
          <p:cNvPr id="2" name="组合 1206">
            <a:extLst>
              <a:ext uri="{FF2B5EF4-FFF2-40B4-BE49-F238E27FC236}">
                <a16:creationId xmlns:a16="http://schemas.microsoft.com/office/drawing/2014/main" id="{F1524325-31BC-0A68-B566-69A14843533E}"/>
              </a:ext>
            </a:extLst>
          </p:cNvPr>
          <p:cNvGrpSpPr>
            <a:grpSpLocks noChangeAspect="1"/>
          </p:cNvGrpSpPr>
          <p:nvPr/>
        </p:nvGrpSpPr>
        <p:grpSpPr bwMode="auto">
          <a:xfrm>
            <a:off x="724863" y="2143746"/>
            <a:ext cx="4016375" cy="3419475"/>
            <a:chOff x="0" y="0"/>
            <a:chExt cx="4959146" cy="4220848"/>
          </a:xfrm>
        </p:grpSpPr>
        <p:grpSp>
          <p:nvGrpSpPr>
            <p:cNvPr id="25614" name="组合 1205">
              <a:extLst>
                <a:ext uri="{FF2B5EF4-FFF2-40B4-BE49-F238E27FC236}">
                  <a16:creationId xmlns:a16="http://schemas.microsoft.com/office/drawing/2014/main" id="{9C101D8C-E0A4-207E-05C4-57016F28C59F}"/>
                </a:ext>
              </a:extLst>
            </p:cNvPr>
            <p:cNvGrpSpPr>
              <a:grpSpLocks noChangeAspect="1"/>
            </p:cNvGrpSpPr>
            <p:nvPr/>
          </p:nvGrpSpPr>
          <p:grpSpPr bwMode="auto">
            <a:xfrm flipH="1">
              <a:off x="0" y="0"/>
              <a:ext cx="4959146" cy="4220848"/>
              <a:chOff x="0" y="0"/>
              <a:chExt cx="4959146" cy="4220848"/>
            </a:xfrm>
          </p:grpSpPr>
          <p:pic>
            <p:nvPicPr>
              <p:cNvPr id="25616" name="图片 248">
                <a:extLst>
                  <a:ext uri="{FF2B5EF4-FFF2-40B4-BE49-F238E27FC236}">
                    <a16:creationId xmlns:a16="http://schemas.microsoft.com/office/drawing/2014/main" id="{56038BC3-A1B0-9C27-7318-EB11318BABD3}"/>
                  </a:ext>
                </a:extLst>
              </p:cNvPr>
              <p:cNvPicPr>
                <a:picLocks noChangeAspect="1" noChangeArrowheads="1"/>
              </p:cNvPicPr>
              <p:nvPr/>
            </p:nvPicPr>
            <p:blipFill>
              <a:blip r:embed="rId2"/>
              <a:srcRect r="28670"/>
              <a:stretch>
                <a:fillRect/>
              </a:stretch>
            </p:blipFill>
            <p:spPr bwMode="auto">
              <a:xfrm rot="4389635" flipH="1">
                <a:off x="2108124" y="1369825"/>
                <a:ext cx="2857016" cy="2845025"/>
              </a:xfrm>
              <a:prstGeom prst="rect">
                <a:avLst/>
              </a:prstGeom>
              <a:noFill/>
              <a:ln w="9525">
                <a:noFill/>
                <a:miter lim="800000"/>
                <a:headEnd/>
                <a:tailEnd/>
              </a:ln>
            </p:spPr>
          </p:pic>
          <p:grpSp>
            <p:nvGrpSpPr>
              <p:cNvPr id="25617" name="组合 1204">
                <a:extLst>
                  <a:ext uri="{FF2B5EF4-FFF2-40B4-BE49-F238E27FC236}">
                    <a16:creationId xmlns:a16="http://schemas.microsoft.com/office/drawing/2014/main" id="{BAD20D58-ABD4-DC75-4AC8-E086CDDF820B}"/>
                  </a:ext>
                </a:extLst>
              </p:cNvPr>
              <p:cNvGrpSpPr>
                <a:grpSpLocks noChangeAspect="1"/>
              </p:cNvGrpSpPr>
              <p:nvPr/>
            </p:nvGrpSpPr>
            <p:grpSpPr bwMode="auto">
              <a:xfrm>
                <a:off x="0" y="0"/>
                <a:ext cx="4942787" cy="2845025"/>
                <a:chOff x="0" y="0"/>
                <a:chExt cx="9783796" cy="5631468"/>
              </a:xfrm>
            </p:grpSpPr>
            <p:pic>
              <p:nvPicPr>
                <p:cNvPr id="25618" name="图片 245">
                  <a:extLst>
                    <a:ext uri="{FF2B5EF4-FFF2-40B4-BE49-F238E27FC236}">
                      <a16:creationId xmlns:a16="http://schemas.microsoft.com/office/drawing/2014/main" id="{B8A73880-8DB9-0D74-D0D1-5874C88C2B6E}"/>
                    </a:ext>
                  </a:extLst>
                </p:cNvPr>
                <p:cNvPicPr>
                  <a:picLocks noChangeAspect="1" noChangeArrowheads="1"/>
                </p:cNvPicPr>
                <p:nvPr/>
              </p:nvPicPr>
              <p:blipFill>
                <a:blip r:embed="rId2"/>
                <a:srcRect r="71849" b="39281"/>
                <a:stretch>
                  <a:fillRect/>
                </a:stretch>
              </p:blipFill>
              <p:spPr bwMode="auto">
                <a:xfrm rot="917420">
                  <a:off x="0" y="1558610"/>
                  <a:ext cx="1735981" cy="2659734"/>
                </a:xfrm>
                <a:prstGeom prst="rect">
                  <a:avLst/>
                </a:prstGeom>
                <a:noFill/>
                <a:ln w="9525">
                  <a:noFill/>
                  <a:miter lim="800000"/>
                  <a:headEnd/>
                  <a:tailEnd/>
                </a:ln>
              </p:spPr>
            </p:pic>
            <p:pic>
              <p:nvPicPr>
                <p:cNvPr id="25619" name="图片 246">
                  <a:extLst>
                    <a:ext uri="{FF2B5EF4-FFF2-40B4-BE49-F238E27FC236}">
                      <a16:creationId xmlns:a16="http://schemas.microsoft.com/office/drawing/2014/main" id="{9B4CB563-61D4-DCD5-83D8-F121A163B4F3}"/>
                    </a:ext>
                  </a:extLst>
                </p:cNvPr>
                <p:cNvPicPr>
                  <a:picLocks noChangeAspect="1" noChangeArrowheads="1"/>
                </p:cNvPicPr>
                <p:nvPr/>
              </p:nvPicPr>
              <p:blipFill>
                <a:blip r:embed="rId2"/>
                <a:srcRect r="28670"/>
                <a:stretch>
                  <a:fillRect/>
                </a:stretch>
              </p:blipFill>
              <p:spPr bwMode="auto">
                <a:xfrm rot="2293282" flipH="1">
                  <a:off x="4128594" y="0"/>
                  <a:ext cx="5655202" cy="5631468"/>
                </a:xfrm>
                <a:prstGeom prst="rect">
                  <a:avLst/>
                </a:prstGeom>
                <a:noFill/>
                <a:ln w="9525">
                  <a:noFill/>
                  <a:miter lim="800000"/>
                  <a:headEnd/>
                  <a:tailEnd/>
                </a:ln>
              </p:spPr>
            </p:pic>
          </p:grpSp>
        </p:grpSp>
        <p:pic>
          <p:nvPicPr>
            <p:cNvPr id="25615" name="图片 243">
              <a:extLst>
                <a:ext uri="{FF2B5EF4-FFF2-40B4-BE49-F238E27FC236}">
                  <a16:creationId xmlns:a16="http://schemas.microsoft.com/office/drawing/2014/main" id="{106A67CB-E584-82DF-AD43-52A3EE11181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t="8821" b="8821"/>
            <a:stretch/>
          </p:blipFill>
          <p:spPr bwMode="auto">
            <a:xfrm>
              <a:off x="444637" y="998032"/>
              <a:ext cx="4358090" cy="2450678"/>
            </a:xfrm>
            <a:prstGeom prst="ellipse">
              <a:avLst/>
            </a:prstGeom>
            <a:ln>
              <a:noFill/>
            </a:ln>
            <a:effectLst>
              <a:softEdge rad="112500"/>
            </a:effectLst>
          </p:spPr>
        </p:pic>
      </p:grpSp>
      <p:grpSp>
        <p:nvGrpSpPr>
          <p:cNvPr id="25606" name="组合 257">
            <a:extLst>
              <a:ext uri="{FF2B5EF4-FFF2-40B4-BE49-F238E27FC236}">
                <a16:creationId xmlns:a16="http://schemas.microsoft.com/office/drawing/2014/main" id="{56EB3531-D3BA-1EF9-A09A-DC7DF02741CE}"/>
              </a:ext>
            </a:extLst>
          </p:cNvPr>
          <p:cNvGrpSpPr>
            <a:grpSpLocks/>
          </p:cNvGrpSpPr>
          <p:nvPr/>
        </p:nvGrpSpPr>
        <p:grpSpPr bwMode="auto">
          <a:xfrm>
            <a:off x="2913888" y="237744"/>
            <a:ext cx="6315456" cy="1444752"/>
            <a:chOff x="-2350" y="-381"/>
            <a:chExt cx="6314549" cy="1444385"/>
          </a:xfrm>
        </p:grpSpPr>
        <p:pic>
          <p:nvPicPr>
            <p:cNvPr id="25608" name="Group 8">
              <a:extLst>
                <a:ext uri="{FF2B5EF4-FFF2-40B4-BE49-F238E27FC236}">
                  <a16:creationId xmlns:a16="http://schemas.microsoft.com/office/drawing/2014/main" id="{044CC1D3-0EA3-4DED-9499-C8B53BF9563C}"/>
                </a:ext>
              </a:extLst>
            </p:cNvPr>
            <p:cNvPicPr>
              <a:picLocks noChangeAspect="1" noChangeArrowheads="1"/>
            </p:cNvPicPr>
            <p:nvPr/>
          </p:nvPicPr>
          <p:blipFill>
            <a:blip r:embed="rId4"/>
            <a:srcRect/>
            <a:stretch>
              <a:fillRect/>
            </a:stretch>
          </p:blipFill>
          <p:spPr bwMode="auto">
            <a:xfrm>
              <a:off x="-2350" y="-381"/>
              <a:ext cx="6314549" cy="1444385"/>
            </a:xfrm>
            <a:prstGeom prst="rect">
              <a:avLst/>
            </a:prstGeom>
            <a:noFill/>
            <a:ln w="9525">
              <a:noFill/>
              <a:miter lim="800000"/>
              <a:headEnd/>
              <a:tailEnd/>
            </a:ln>
          </p:spPr>
        </p:pic>
        <p:sp>
          <p:nvSpPr>
            <p:cNvPr id="25609" name="文本框 260">
              <a:extLst>
                <a:ext uri="{FF2B5EF4-FFF2-40B4-BE49-F238E27FC236}">
                  <a16:creationId xmlns:a16="http://schemas.microsoft.com/office/drawing/2014/main" id="{533354B6-377F-B56F-6C7A-BE05D9AD2653}"/>
                </a:ext>
              </a:extLst>
            </p:cNvPr>
            <p:cNvSpPr txBox="1">
              <a:spLocks noChangeArrowheads="1"/>
            </p:cNvSpPr>
            <p:nvPr/>
          </p:nvSpPr>
          <p:spPr bwMode="auto">
            <a:xfrm>
              <a:off x="1824738" y="402367"/>
              <a:ext cx="2709135" cy="707706"/>
            </a:xfrm>
            <a:prstGeom prst="rect">
              <a:avLst/>
            </a:prstGeom>
            <a:noFill/>
            <a:ln w="9525">
              <a:noFill/>
              <a:miter lim="800000"/>
              <a:headEnd/>
              <a:tailEnd/>
            </a:ln>
          </p:spPr>
          <p:txBody>
            <a:bodyPr wrap="none">
              <a:spAutoFit/>
            </a:bodyPr>
            <a:lstStyle/>
            <a:p>
              <a:pPr algn="ctr" eaLnBrk="1" hangingPunct="1">
                <a:buFont typeface="Arial" pitchFamily="34" charset="0"/>
                <a:buNone/>
              </a:pPr>
              <a:r>
                <a:rPr lang="en-US" altLang="zh-CN" sz="4000" b="1" dirty="0">
                  <a:solidFill>
                    <a:srgbClr val="2C2710"/>
                  </a:solidFill>
                </a:rPr>
                <a:t>Background</a:t>
              </a:r>
              <a:endParaRPr lang="zh-CN" altLang="en-US" sz="4000" b="1" dirty="0">
                <a:solidFill>
                  <a:srgbClr val="2C2710"/>
                </a:solidFill>
              </a:endParaRPr>
            </a:p>
          </p:txBody>
        </p:sp>
      </p:grpSp>
      <p:sp>
        <p:nvSpPr>
          <p:cNvPr id="3" name="矩形 360">
            <a:extLst>
              <a:ext uri="{FF2B5EF4-FFF2-40B4-BE49-F238E27FC236}">
                <a16:creationId xmlns:a16="http://schemas.microsoft.com/office/drawing/2014/main" id="{73C049C4-CDB1-B7FF-E1C0-AA378C2B1ECF}"/>
              </a:ext>
            </a:extLst>
          </p:cNvPr>
          <p:cNvSpPr>
            <a:spLocks noChangeArrowheads="1"/>
          </p:cNvSpPr>
          <p:nvPr/>
        </p:nvSpPr>
        <p:spPr bwMode="auto">
          <a:xfrm>
            <a:off x="5067413" y="2513472"/>
            <a:ext cx="6387293" cy="2862322"/>
          </a:xfrm>
          <a:prstGeom prst="rect">
            <a:avLst/>
          </a:prstGeom>
          <a:noFill/>
          <a:ln w="9525">
            <a:noFill/>
            <a:miter lim="800000"/>
            <a:headEnd/>
            <a:tailEnd/>
          </a:ln>
        </p:spPr>
        <p:txBody>
          <a:bodyPr wrap="square">
            <a:spAutoFit/>
          </a:bodyPr>
          <a:lstStyle/>
          <a:p>
            <a:pPr algn="just" eaLnBrk="1" hangingPunct="1">
              <a:buFont typeface="Arial" pitchFamily="34" charset="0"/>
              <a:buNone/>
            </a:pPr>
            <a:r>
              <a:rPr lang="en-US" sz="2000" dirty="0">
                <a:solidFill>
                  <a:srgbClr val="000000"/>
                </a:solidFill>
                <a:effectLst/>
                <a:latin typeface="Helvetica" panose="020B0604020202020204" pitchFamily="34" charset="0"/>
                <a:ea typeface="DengXian" panose="02010600030101010101" pitchFamily="2" charset="-122"/>
              </a:rPr>
              <a:t>The prevalence of dyslexic students and GPKs (specialized support teachers) in Indonesia for 2024 remains unknown. To address this gap, the researcher conducted a comprehensive survey. The findings will provide valuable insights for the public and raise awareness about dyslexia and special needs education. This research aims to inspire innovative solutions and systemic changes to improve support for these students.</a:t>
            </a:r>
            <a:endParaRPr lang="zh-CN" altLang="en-US" sz="20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355387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32182" y="-270633"/>
            <a:ext cx="3515201" cy="2515465"/>
          </a:xfrm>
          <a:prstGeom prst="rect">
            <a:avLst/>
          </a:prstGeom>
        </p:spPr>
      </p:pic>
      <p:sp>
        <p:nvSpPr>
          <p:cNvPr id="17" name="矩形 16">
            <a:extLst>
              <a:ext uri="{FF2B5EF4-FFF2-40B4-BE49-F238E27FC236}">
                <a16:creationId xmlns:a16="http://schemas.microsoft.com/office/drawing/2014/main" id="{6004F4CE-0067-4731-8ED0-651D5735978B}"/>
              </a:ext>
            </a:extLst>
          </p:cNvPr>
          <p:cNvSpPr/>
          <p:nvPr/>
        </p:nvSpPr>
        <p:spPr>
          <a:xfrm>
            <a:off x="8130771" y="955227"/>
            <a:ext cx="2718021" cy="707886"/>
          </a:xfrm>
          <a:prstGeom prst="rect">
            <a:avLst/>
          </a:prstGeom>
        </p:spPr>
        <p:txBody>
          <a:bodyPr wrap="square">
            <a:spAutoFit/>
          </a:bodyPr>
          <a:lstStyle/>
          <a:p>
            <a:pPr lvl="0" algn="ctr">
              <a:buNone/>
            </a:pPr>
            <a:r>
              <a:rPr lang="en-US" altLang="zh-CN" sz="4000" b="1" dirty="0">
                <a:solidFill>
                  <a:srgbClr val="B06C3E"/>
                </a:solidFill>
                <a:cs typeface="+mn-ea"/>
                <a:sym typeface="+mn-lt"/>
              </a:rPr>
              <a:t>Method</a:t>
            </a:r>
            <a:endParaRPr lang="zh-CN" altLang="en-US" sz="4000" b="1" dirty="0">
              <a:solidFill>
                <a:srgbClr val="B06C3E"/>
              </a:solidFill>
              <a:cs typeface="+mn-ea"/>
              <a:sym typeface="+mn-lt"/>
            </a:endParaRPr>
          </a:p>
        </p:txBody>
      </p:sp>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9" name="图片 18">
            <a:extLst>
              <a:ext uri="{FF2B5EF4-FFF2-40B4-BE49-F238E27FC236}">
                <a16:creationId xmlns:a16="http://schemas.microsoft.com/office/drawing/2014/main" id="{810DDE25-4ACD-46EF-88CB-480DB2CA08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363" y="205231"/>
            <a:ext cx="1409205" cy="1280160"/>
          </a:xfrm>
          <a:prstGeom prst="rect">
            <a:avLst/>
          </a:prstGeom>
        </p:spPr>
      </p:pic>
      <p:pic>
        <p:nvPicPr>
          <p:cNvPr id="6" name="图片 5">
            <a:extLst>
              <a:ext uri="{FF2B5EF4-FFF2-40B4-BE49-F238E27FC236}">
                <a16:creationId xmlns:a16="http://schemas.microsoft.com/office/drawing/2014/main" id="{844F8271-2CB8-4342-9AB7-EA26C95D23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334081" y="2598775"/>
            <a:ext cx="4764618" cy="4574494"/>
          </a:xfrm>
          <a:prstGeom prst="rect">
            <a:avLst/>
          </a:prstGeom>
        </p:spPr>
      </p:pic>
      <p:pic>
        <p:nvPicPr>
          <p:cNvPr id="4" name="图片 2">
            <a:extLst>
              <a:ext uri="{FF2B5EF4-FFF2-40B4-BE49-F238E27FC236}">
                <a16:creationId xmlns:a16="http://schemas.microsoft.com/office/drawing/2014/main" id="{856FD989-2D9B-4179-9A3E-F7DA003A6EAA}"/>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4472" y="1309170"/>
            <a:ext cx="7750924" cy="5688323"/>
          </a:xfrm>
          <a:prstGeom prst="rect">
            <a:avLst/>
          </a:prstGeom>
        </p:spPr>
      </p:pic>
      <p:sp>
        <p:nvSpPr>
          <p:cNvPr id="5" name="矩形 360">
            <a:extLst>
              <a:ext uri="{FF2B5EF4-FFF2-40B4-BE49-F238E27FC236}">
                <a16:creationId xmlns:a16="http://schemas.microsoft.com/office/drawing/2014/main" id="{0560EE69-185F-F6CF-BAFE-0336622AAAF0}"/>
              </a:ext>
            </a:extLst>
          </p:cNvPr>
          <p:cNvSpPr>
            <a:spLocks noChangeArrowheads="1"/>
          </p:cNvSpPr>
          <p:nvPr/>
        </p:nvSpPr>
        <p:spPr bwMode="auto">
          <a:xfrm>
            <a:off x="946002" y="2463888"/>
            <a:ext cx="6272865" cy="2862322"/>
          </a:xfrm>
          <a:prstGeom prst="rect">
            <a:avLst/>
          </a:prstGeom>
          <a:noFill/>
          <a:ln w="9525">
            <a:noFill/>
            <a:miter lim="800000"/>
            <a:headEnd/>
            <a:tailEnd/>
          </a:ln>
        </p:spPr>
        <p:txBody>
          <a:bodyPr wrap="square">
            <a:spAutoFit/>
          </a:bodyPr>
          <a:lstStyle/>
          <a:p>
            <a:pPr algn="just" eaLnBrk="1" hangingPunct="1">
              <a:buFont typeface="Arial" pitchFamily="34" charset="0"/>
              <a:buNone/>
            </a:pPr>
            <a:r>
              <a:rPr lang="en-US" sz="2000" dirty="0">
                <a:solidFill>
                  <a:srgbClr val="000000"/>
                </a:solidFill>
                <a:effectLst/>
                <a:latin typeface="Helvetica" panose="020B0604020202020204" pitchFamily="34" charset="0"/>
                <a:ea typeface="DengXian" panose="02010600030101010101" pitchFamily="2" charset="-122"/>
                <a:cs typeface="Times New Roman" panose="02020603050405020304" pitchFamily="18" charset="0"/>
              </a:rPr>
              <a:t>This research employs a quantitative approach through a carefully designed survey method. Survey research offers a powerful quantitative analysis of behaviors, trends, and phenomena within a population by studying a representative sample (Creswell, 2019). The goal of this research is to generalize findings across the larger population based on the samples studied, allowing for conclusions to be drawn from the conducted research.</a:t>
            </a:r>
            <a:endParaRPr lang="zh-CN" altLang="en-US" sz="2000" dirty="0">
              <a:solidFill>
                <a:srgbClr val="000000"/>
              </a:solidFill>
              <a:latin typeface="微软雅黑" pitchFamily="34" charset="-122"/>
              <a:ea typeface="微软雅黑" pitchFamily="34" charset="-122"/>
            </a:endParaRPr>
          </a:p>
        </p:txBody>
      </p:sp>
    </p:spTree>
    <p:extLst>
      <p:ext uri="{BB962C8B-B14F-4D97-AF65-F5344CB8AC3E}">
        <p14:creationId xmlns:p14="http://schemas.microsoft.com/office/powerpoint/2010/main" val="10565394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2B57F-B26C-D647-324E-50023EC4B25D}"/>
            </a:ext>
          </a:extLst>
        </p:cNvPr>
        <p:cNvGrpSpPr/>
        <p:nvPr/>
      </p:nvGrpSpPr>
      <p:grpSpPr>
        <a:xfrm>
          <a:off x="0" y="0"/>
          <a:ext cx="0" cy="0"/>
          <a:chOff x="0" y="0"/>
          <a:chExt cx="0" cy="0"/>
        </a:xfrm>
      </p:grpSpPr>
      <p:pic>
        <p:nvPicPr>
          <p:cNvPr id="7" name="图片 6">
            <a:extLst>
              <a:ext uri="{FF2B5EF4-FFF2-40B4-BE49-F238E27FC236}">
                <a16:creationId xmlns:a16="http://schemas.microsoft.com/office/drawing/2014/main" id="{38A0D4B2-EEBC-B72B-C5E1-3F9C37DC124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939039" y="-202484"/>
            <a:ext cx="3515201" cy="2515465"/>
          </a:xfrm>
          <a:prstGeom prst="rect">
            <a:avLst/>
          </a:prstGeom>
        </p:spPr>
      </p:pic>
      <p:sp>
        <p:nvSpPr>
          <p:cNvPr id="17" name="矩形 16">
            <a:extLst>
              <a:ext uri="{FF2B5EF4-FFF2-40B4-BE49-F238E27FC236}">
                <a16:creationId xmlns:a16="http://schemas.microsoft.com/office/drawing/2014/main" id="{8A52E354-44BB-89FD-7D07-52D726C0FC31}"/>
              </a:ext>
            </a:extLst>
          </p:cNvPr>
          <p:cNvSpPr/>
          <p:nvPr/>
        </p:nvSpPr>
        <p:spPr>
          <a:xfrm>
            <a:off x="8337628" y="1073780"/>
            <a:ext cx="2718021" cy="707886"/>
          </a:xfrm>
          <a:prstGeom prst="rect">
            <a:avLst/>
          </a:prstGeom>
        </p:spPr>
        <p:txBody>
          <a:bodyPr wrap="square">
            <a:spAutoFit/>
          </a:bodyPr>
          <a:lstStyle/>
          <a:p>
            <a:pPr lvl="0" algn="ctr">
              <a:buNone/>
            </a:pPr>
            <a:r>
              <a:rPr lang="en-US" altLang="zh-CN" sz="4000" b="1" dirty="0">
                <a:solidFill>
                  <a:srgbClr val="B06C3E"/>
                </a:solidFill>
                <a:cs typeface="+mn-ea"/>
                <a:sym typeface="+mn-lt"/>
              </a:rPr>
              <a:t>Method</a:t>
            </a:r>
            <a:endParaRPr lang="zh-CN" altLang="en-US" sz="4000" b="1" dirty="0">
              <a:solidFill>
                <a:srgbClr val="B06C3E"/>
              </a:solidFill>
              <a:cs typeface="+mn-ea"/>
              <a:sym typeface="+mn-lt"/>
            </a:endParaRPr>
          </a:p>
        </p:txBody>
      </p:sp>
      <p:pic>
        <p:nvPicPr>
          <p:cNvPr id="11" name="图片 10">
            <a:extLst>
              <a:ext uri="{FF2B5EF4-FFF2-40B4-BE49-F238E27FC236}">
                <a16:creationId xmlns:a16="http://schemas.microsoft.com/office/drawing/2014/main" id="{C9B32CD0-26EA-2078-C8C0-BA4FA0E2993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19" name="图片 18">
            <a:extLst>
              <a:ext uri="{FF2B5EF4-FFF2-40B4-BE49-F238E27FC236}">
                <a16:creationId xmlns:a16="http://schemas.microsoft.com/office/drawing/2014/main" id="{3036943D-B350-7E36-50B0-3B20DC764C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364" y="281053"/>
            <a:ext cx="1409205" cy="1280160"/>
          </a:xfrm>
          <a:prstGeom prst="rect">
            <a:avLst/>
          </a:prstGeom>
        </p:spPr>
      </p:pic>
      <p:pic>
        <p:nvPicPr>
          <p:cNvPr id="6" name="图片 5">
            <a:extLst>
              <a:ext uri="{FF2B5EF4-FFF2-40B4-BE49-F238E27FC236}">
                <a16:creationId xmlns:a16="http://schemas.microsoft.com/office/drawing/2014/main" id="{8FC8057D-1953-ACA6-104D-401690E579B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56563" y="2721186"/>
            <a:ext cx="4764618" cy="4574494"/>
          </a:xfrm>
          <a:prstGeom prst="rect">
            <a:avLst/>
          </a:prstGeom>
        </p:spPr>
      </p:pic>
      <p:sp>
        <p:nvSpPr>
          <p:cNvPr id="2" name="矩形 360">
            <a:extLst>
              <a:ext uri="{FF2B5EF4-FFF2-40B4-BE49-F238E27FC236}">
                <a16:creationId xmlns:a16="http://schemas.microsoft.com/office/drawing/2014/main" id="{6087A5AE-856F-1490-15AE-193916F6CA5B}"/>
              </a:ext>
            </a:extLst>
          </p:cNvPr>
          <p:cNvSpPr>
            <a:spLocks noChangeArrowheads="1"/>
          </p:cNvSpPr>
          <p:nvPr/>
        </p:nvSpPr>
        <p:spPr bwMode="auto">
          <a:xfrm>
            <a:off x="1306982" y="2525343"/>
            <a:ext cx="6349581" cy="2655570"/>
          </a:xfrm>
          <a:prstGeom prst="rect">
            <a:avLst/>
          </a:prstGeom>
          <a:noFill/>
          <a:ln w="9525">
            <a:noFill/>
            <a:miter lim="800000"/>
            <a:headEnd/>
            <a:tailEnd/>
          </a:ln>
        </p:spPr>
        <p:txBody>
          <a:bodyPr wrap="square">
            <a:spAutoFit/>
          </a:bodyPr>
          <a:lstStyle/>
          <a:p>
            <a:pPr algn="just">
              <a:spcAft>
                <a:spcPts val="800"/>
              </a:spcAft>
            </a:pPr>
            <a:r>
              <a:rPr lang="en-US" sz="2000" kern="100" dirty="0">
                <a:solidFill>
                  <a:srgbClr val="000000"/>
                </a:solidFill>
                <a:effectLst/>
                <a:latin typeface="Helvetica" panose="020B0604020202020204" pitchFamily="34" charset="0"/>
                <a:ea typeface="DengXian" panose="02010600030101010101" pitchFamily="2" charset="-122"/>
                <a:cs typeface="Times New Roman" panose="02020603050405020304" pitchFamily="18" charset="0"/>
              </a:rPr>
              <a:t>The research was conducted between August 9 and September 13, 2024, and involved 158 respondents, including both principals and teachers. These individuals represented 132 inclusive and non-inclusive primary schools from throughout Indonesia. The details regarding the respondents are summarized in the table below, highlighting the diverse perspectives that contributed to this important study.</a:t>
            </a:r>
            <a:endParaRPr lang="en-ID" sz="2000" kern="100" dirty="0">
              <a:solidFill>
                <a:srgbClr val="000000"/>
              </a:solidFill>
              <a:effectLst/>
              <a:latin typeface="Calibri" panose="020F0502020204030204" pitchFamily="34" charset="0"/>
              <a:ea typeface="DengXian" panose="02010600030101010101" pitchFamily="2" charset="-122"/>
              <a:cs typeface="Times New Roman" panose="02020603050405020304" pitchFamily="18" charset="0"/>
            </a:endParaRPr>
          </a:p>
        </p:txBody>
      </p:sp>
      <p:pic>
        <p:nvPicPr>
          <p:cNvPr id="4" name="图片 2">
            <a:extLst>
              <a:ext uri="{FF2B5EF4-FFF2-40B4-BE49-F238E27FC236}">
                <a16:creationId xmlns:a16="http://schemas.microsoft.com/office/drawing/2014/main" id="{8ECD526B-D780-A3BD-DEEC-9D46F6FB87DD}"/>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81915" y="1676557"/>
            <a:ext cx="7606254" cy="5277635"/>
          </a:xfrm>
          <a:prstGeom prst="rect">
            <a:avLst/>
          </a:prstGeom>
        </p:spPr>
      </p:pic>
    </p:spTree>
    <p:extLst>
      <p:ext uri="{BB962C8B-B14F-4D97-AF65-F5344CB8AC3E}">
        <p14:creationId xmlns:p14="http://schemas.microsoft.com/office/powerpoint/2010/main" val="671083566"/>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cb6a9e63795f04454b830a0fa27fcbe6b15f"/>
</p:tagLst>
</file>

<file path=ppt/theme/theme1.xml><?xml version="1.0" encoding="utf-8"?>
<a:theme xmlns:a="http://schemas.openxmlformats.org/drawingml/2006/main" name="https://www.freeppt7.com-Best PowerPoint templates for free download">
  <a:themeElements>
    <a:clrScheme name="Office 主题 1">
      <a:dk1>
        <a:srgbClr val="574F1F"/>
      </a:dk1>
      <a:lt1>
        <a:srgbClr val="FDFBE9"/>
      </a:lt1>
      <a:dk2>
        <a:srgbClr val="44546A"/>
      </a:dk2>
      <a:lt2>
        <a:srgbClr val="E7E6E6"/>
      </a:lt2>
      <a:accent1>
        <a:srgbClr val="9CD8F4"/>
      </a:accent1>
      <a:accent2>
        <a:srgbClr val="DB8B00"/>
      </a:accent2>
      <a:accent3>
        <a:srgbClr val="FEFDF2"/>
      </a:accent3>
      <a:accent4>
        <a:srgbClr val="494219"/>
      </a:accent4>
      <a:accent5>
        <a:srgbClr val="CBE9F8"/>
      </a:accent5>
      <a:accent6>
        <a:srgbClr val="C67D00"/>
      </a:accent6>
      <a:hlink>
        <a:srgbClr val="0563C1"/>
      </a:hlink>
      <a:folHlink>
        <a:srgbClr val="954F72"/>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Office 主题 1">
        <a:dk1>
          <a:srgbClr val="574F1F"/>
        </a:dk1>
        <a:lt1>
          <a:srgbClr val="FDFBE9"/>
        </a:lt1>
        <a:dk2>
          <a:srgbClr val="44546A"/>
        </a:dk2>
        <a:lt2>
          <a:srgbClr val="E7E6E6"/>
        </a:lt2>
        <a:accent1>
          <a:srgbClr val="9CD8F4"/>
        </a:accent1>
        <a:accent2>
          <a:srgbClr val="DB8B00"/>
        </a:accent2>
        <a:accent3>
          <a:srgbClr val="FEFDF2"/>
        </a:accent3>
        <a:accent4>
          <a:srgbClr val="494219"/>
        </a:accent4>
        <a:accent5>
          <a:srgbClr val="CBE9F8"/>
        </a:accent5>
        <a:accent6>
          <a:srgbClr val="C67D00"/>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_Office 主题 1">
      <a:dk1>
        <a:srgbClr val="574F1F"/>
      </a:dk1>
      <a:lt1>
        <a:srgbClr val="FDFBE9"/>
      </a:lt1>
      <a:dk2>
        <a:srgbClr val="44546A"/>
      </a:dk2>
      <a:lt2>
        <a:srgbClr val="E7E6E6"/>
      </a:lt2>
      <a:accent1>
        <a:srgbClr val="9CD8F4"/>
      </a:accent1>
      <a:accent2>
        <a:srgbClr val="DB8B00"/>
      </a:accent2>
      <a:accent3>
        <a:srgbClr val="FEFDF2"/>
      </a:accent3>
      <a:accent4>
        <a:srgbClr val="494219"/>
      </a:accent4>
      <a:accent5>
        <a:srgbClr val="CBE9F8"/>
      </a:accent5>
      <a:accent6>
        <a:srgbClr val="C67D00"/>
      </a:accent6>
      <a:hlink>
        <a:srgbClr val="0563C1"/>
      </a:hlink>
      <a:folHlink>
        <a:srgbClr val="954F72"/>
      </a:folHlink>
    </a:clrScheme>
    <a:fontScheme name="1_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Calibri"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spcBef>
            <a:spcPct val="0"/>
          </a:spcBef>
          <a:spcAft>
            <a:spcPct val="0"/>
          </a:spcAft>
          <a:buClrTx/>
          <a:buSzTx/>
          <a:buFont typeface="Arial" pitchFamily="34" charset="0"/>
          <a:buNone/>
          <a:defRPr kumimoji="0" lang="zh-CN" altLang="zh-CN" sz="1800" b="0" i="0" u="none" strike="noStrike" cap="none" normalizeH="0" baseline="0" smtClean="0">
            <a:ln>
              <a:noFill/>
            </a:ln>
            <a:solidFill>
              <a:schemeClr val="tx1"/>
            </a:solidFill>
            <a:effectLst/>
            <a:latin typeface="Calibri" pitchFamily="34" charset="0"/>
            <a:ea typeface="宋体" pitchFamily="2" charset="-122"/>
          </a:defRPr>
        </a:defPPr>
      </a:lstStyle>
    </a:lnDef>
  </a:objectDefaults>
  <a:extraClrSchemeLst>
    <a:extraClrScheme>
      <a:clrScheme name="1_Office 主题 1">
        <a:dk1>
          <a:srgbClr val="574F1F"/>
        </a:dk1>
        <a:lt1>
          <a:srgbClr val="FDFBE9"/>
        </a:lt1>
        <a:dk2>
          <a:srgbClr val="44546A"/>
        </a:dk2>
        <a:lt2>
          <a:srgbClr val="E7E6E6"/>
        </a:lt2>
        <a:accent1>
          <a:srgbClr val="9CD8F4"/>
        </a:accent1>
        <a:accent2>
          <a:srgbClr val="DB8B00"/>
        </a:accent2>
        <a:accent3>
          <a:srgbClr val="FEFDF2"/>
        </a:accent3>
        <a:accent4>
          <a:srgbClr val="494219"/>
        </a:accent4>
        <a:accent5>
          <a:srgbClr val="CBE9F8"/>
        </a:accent5>
        <a:accent6>
          <a:srgbClr val="C67D00"/>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TotalTime>
  <Pages>0</Pages>
  <Words>877</Words>
  <Characters>0</Characters>
  <Application>Microsoft Office PowerPoint</Application>
  <DocSecurity>0</DocSecurity>
  <PresentationFormat>Widescreen</PresentationFormat>
  <Lines>0</Lines>
  <Paragraphs>35</Paragraphs>
  <Slides>14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微软雅黑</vt:lpstr>
      <vt:lpstr>宋体</vt:lpstr>
      <vt:lpstr>STXingkai</vt:lpstr>
      <vt:lpstr>Arial</vt:lpstr>
      <vt:lpstr>Calibri</vt:lpstr>
      <vt:lpstr>Calibri Light</vt:lpstr>
      <vt:lpstr>Helvetica</vt:lpstr>
      <vt:lpstr>Vivaldi</vt:lpstr>
      <vt:lpstr>https://www.freeppt7.com-Best PowerPoint templates for free download</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小清新PPT</dc:title>
  <dc:subject>RP</dc:subject>
  <cp:keywords>RP</cp:keywords>
  <dc:description>RP</dc:description>
  <cp:lastModifiedBy>Rahma Hayati</cp:lastModifiedBy>
  <cp:revision>29</cp:revision>
  <dcterms:created xsi:type="dcterms:W3CDTF">2014-11-11T00:55:10Z</dcterms:created>
  <dcterms:modified xsi:type="dcterms:W3CDTF">2024-11-21T09:46:45Z</dcterms:modified>
  <cp:category>RP</cp:category>
  <cp:contentStatus>RP</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lXn8MQ7O1j56905.ppt</vt:lpwstr>
  </property>
  <property fmtid="{D5CDD505-2E9C-101B-9397-08002B2CF9AE}" pid="3" name="fileid">
    <vt:lpwstr>519251</vt:lpwstr>
  </property>
  <property fmtid="{D5CDD505-2E9C-101B-9397-08002B2CF9AE}" pid="4" name="KSOProductBuildVer">
    <vt:lpwstr>2052-10.1.0.5554</vt:lpwstr>
  </property>
</Properties>
</file>