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16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4E3A-8DAF-469E-BE17-A884CD5524F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A4274-9974-4A08-97DE-15541F73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4274-9974-4A08-97DE-15541F73BB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6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5275"/>
              </a:lnSpc>
            </a:pPr>
            <a:fld id="{81D60167-4931-47E6-BA6A-407CBD079E47}" type="slidenum">
              <a:rPr spc="-1295" dirty="0"/>
              <a:t>‹#›</a:t>
            </a:fld>
            <a:endParaRPr spc="-129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032" y="8228849"/>
            <a:ext cx="3304201" cy="18072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06817"/>
            <a:ext cx="2523530" cy="33804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0073435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5C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7214" y="206943"/>
            <a:ext cx="3342581" cy="26375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5275"/>
              </a:lnSpc>
            </a:pPr>
            <a:fld id="{81D60167-4931-47E6-BA6A-407CBD079E47}" type="slidenum">
              <a:rPr spc="-1295" dirty="0"/>
              <a:t>‹#›</a:t>
            </a:fld>
            <a:endParaRPr spc="-129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5275"/>
              </a:lnSpc>
            </a:pPr>
            <a:fld id="{81D60167-4931-47E6-BA6A-407CBD079E47}" type="slidenum">
              <a:rPr spc="-1295" dirty="0"/>
              <a:t>‹#›</a:t>
            </a:fld>
            <a:endParaRPr spc="-129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5275"/>
              </a:lnSpc>
            </a:pPr>
            <a:fld id="{81D60167-4931-47E6-BA6A-407CBD079E47}" type="slidenum">
              <a:rPr spc="-1295" dirty="0"/>
              <a:t>‹#›</a:t>
            </a:fld>
            <a:endParaRPr spc="-129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5275"/>
              </a:lnSpc>
            </a:pPr>
            <a:fld id="{81D60167-4931-47E6-BA6A-407CBD079E47}" type="slidenum">
              <a:rPr spc="-1295" dirty="0"/>
              <a:t>‹#›</a:t>
            </a:fld>
            <a:endParaRPr spc="-129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25553" y="4051331"/>
            <a:ext cx="10036892" cy="200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789" y="3341585"/>
            <a:ext cx="17296421" cy="521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958095" y="8898027"/>
            <a:ext cx="599440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5275"/>
              </a:lnSpc>
            </a:pPr>
            <a:fld id="{81D60167-4931-47E6-BA6A-407CBD079E47}" type="slidenum">
              <a:rPr spc="-1295" dirty="0"/>
              <a:t>‹#›</a:t>
            </a:fld>
            <a:endParaRPr spc="-129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26" Type="http://schemas.openxmlformats.org/officeDocument/2006/relationships/image" Target="../media/image158.jpg"/><Relationship Id="rId3" Type="http://schemas.openxmlformats.org/officeDocument/2006/relationships/image" Target="../media/image136.png"/><Relationship Id="rId21" Type="http://schemas.openxmlformats.org/officeDocument/2006/relationships/image" Target="../media/image154.jp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5" Type="http://schemas.openxmlformats.org/officeDocument/2006/relationships/image" Target="../media/image157.jpg"/><Relationship Id="rId2" Type="http://schemas.openxmlformats.org/officeDocument/2006/relationships/image" Target="../media/image124.pn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24" Type="http://schemas.openxmlformats.org/officeDocument/2006/relationships/image" Target="../media/image67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23" Type="http://schemas.openxmlformats.org/officeDocument/2006/relationships/image" Target="../media/image156.jp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36.png"/><Relationship Id="rId21" Type="http://schemas.openxmlformats.org/officeDocument/2006/relationships/image" Target="../media/image159.jp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124.pn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26" Type="http://schemas.openxmlformats.org/officeDocument/2006/relationships/image" Target="../media/image186.png"/><Relationship Id="rId39" Type="http://schemas.openxmlformats.org/officeDocument/2006/relationships/image" Target="../media/image199.png"/><Relationship Id="rId21" Type="http://schemas.openxmlformats.org/officeDocument/2006/relationships/image" Target="../media/image181.png"/><Relationship Id="rId34" Type="http://schemas.openxmlformats.org/officeDocument/2006/relationships/image" Target="../media/image194.png"/><Relationship Id="rId42" Type="http://schemas.openxmlformats.org/officeDocument/2006/relationships/image" Target="../media/image202.png"/><Relationship Id="rId47" Type="http://schemas.openxmlformats.org/officeDocument/2006/relationships/image" Target="../media/image207.png"/><Relationship Id="rId50" Type="http://schemas.openxmlformats.org/officeDocument/2006/relationships/image" Target="../media/image210.png"/><Relationship Id="rId55" Type="http://schemas.openxmlformats.org/officeDocument/2006/relationships/image" Target="../media/image215.png"/><Relationship Id="rId63" Type="http://schemas.openxmlformats.org/officeDocument/2006/relationships/image" Target="../media/image223.png"/><Relationship Id="rId68" Type="http://schemas.openxmlformats.org/officeDocument/2006/relationships/image" Target="../media/image228.png"/><Relationship Id="rId76" Type="http://schemas.openxmlformats.org/officeDocument/2006/relationships/image" Target="../media/image236.png"/><Relationship Id="rId7" Type="http://schemas.openxmlformats.org/officeDocument/2006/relationships/image" Target="../media/image167.png"/><Relationship Id="rId71" Type="http://schemas.openxmlformats.org/officeDocument/2006/relationships/image" Target="../media/image231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29" Type="http://schemas.openxmlformats.org/officeDocument/2006/relationships/image" Target="../media/image189.png"/><Relationship Id="rId11" Type="http://schemas.openxmlformats.org/officeDocument/2006/relationships/image" Target="../media/image171.png"/><Relationship Id="rId24" Type="http://schemas.openxmlformats.org/officeDocument/2006/relationships/image" Target="../media/image184.png"/><Relationship Id="rId32" Type="http://schemas.openxmlformats.org/officeDocument/2006/relationships/image" Target="../media/image192.png"/><Relationship Id="rId37" Type="http://schemas.openxmlformats.org/officeDocument/2006/relationships/image" Target="../media/image197.png"/><Relationship Id="rId40" Type="http://schemas.openxmlformats.org/officeDocument/2006/relationships/image" Target="../media/image200.png"/><Relationship Id="rId45" Type="http://schemas.openxmlformats.org/officeDocument/2006/relationships/image" Target="../media/image205.png"/><Relationship Id="rId53" Type="http://schemas.openxmlformats.org/officeDocument/2006/relationships/image" Target="../media/image213.png"/><Relationship Id="rId58" Type="http://schemas.openxmlformats.org/officeDocument/2006/relationships/image" Target="../media/image218.png"/><Relationship Id="rId66" Type="http://schemas.openxmlformats.org/officeDocument/2006/relationships/image" Target="../media/image226.png"/><Relationship Id="rId74" Type="http://schemas.openxmlformats.org/officeDocument/2006/relationships/image" Target="../media/image234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23" Type="http://schemas.openxmlformats.org/officeDocument/2006/relationships/image" Target="../media/image183.png"/><Relationship Id="rId28" Type="http://schemas.openxmlformats.org/officeDocument/2006/relationships/image" Target="../media/image188.png"/><Relationship Id="rId36" Type="http://schemas.openxmlformats.org/officeDocument/2006/relationships/image" Target="../media/image196.png"/><Relationship Id="rId49" Type="http://schemas.openxmlformats.org/officeDocument/2006/relationships/image" Target="../media/image209.png"/><Relationship Id="rId57" Type="http://schemas.openxmlformats.org/officeDocument/2006/relationships/image" Target="../media/image217.png"/><Relationship Id="rId61" Type="http://schemas.openxmlformats.org/officeDocument/2006/relationships/image" Target="../media/image221.png"/><Relationship Id="rId10" Type="http://schemas.openxmlformats.org/officeDocument/2006/relationships/image" Target="../media/image170.png"/><Relationship Id="rId19" Type="http://schemas.openxmlformats.org/officeDocument/2006/relationships/image" Target="../media/image179.png"/><Relationship Id="rId31" Type="http://schemas.openxmlformats.org/officeDocument/2006/relationships/image" Target="../media/image191.png"/><Relationship Id="rId44" Type="http://schemas.openxmlformats.org/officeDocument/2006/relationships/image" Target="../media/image204.png"/><Relationship Id="rId52" Type="http://schemas.openxmlformats.org/officeDocument/2006/relationships/image" Target="../media/image212.png"/><Relationship Id="rId60" Type="http://schemas.openxmlformats.org/officeDocument/2006/relationships/image" Target="../media/image220.png"/><Relationship Id="rId65" Type="http://schemas.openxmlformats.org/officeDocument/2006/relationships/image" Target="../media/image225.png"/><Relationship Id="rId73" Type="http://schemas.openxmlformats.org/officeDocument/2006/relationships/image" Target="../media/image233.png"/><Relationship Id="rId78" Type="http://schemas.openxmlformats.org/officeDocument/2006/relationships/image" Target="../media/image67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Relationship Id="rId22" Type="http://schemas.openxmlformats.org/officeDocument/2006/relationships/image" Target="../media/image182.png"/><Relationship Id="rId27" Type="http://schemas.openxmlformats.org/officeDocument/2006/relationships/image" Target="../media/image187.png"/><Relationship Id="rId30" Type="http://schemas.openxmlformats.org/officeDocument/2006/relationships/image" Target="../media/image190.png"/><Relationship Id="rId35" Type="http://schemas.openxmlformats.org/officeDocument/2006/relationships/image" Target="../media/image195.png"/><Relationship Id="rId43" Type="http://schemas.openxmlformats.org/officeDocument/2006/relationships/image" Target="../media/image203.png"/><Relationship Id="rId48" Type="http://schemas.openxmlformats.org/officeDocument/2006/relationships/image" Target="../media/image208.png"/><Relationship Id="rId56" Type="http://schemas.openxmlformats.org/officeDocument/2006/relationships/image" Target="../media/image216.png"/><Relationship Id="rId64" Type="http://schemas.openxmlformats.org/officeDocument/2006/relationships/image" Target="../media/image224.png"/><Relationship Id="rId69" Type="http://schemas.openxmlformats.org/officeDocument/2006/relationships/image" Target="../media/image229.png"/><Relationship Id="rId77" Type="http://schemas.openxmlformats.org/officeDocument/2006/relationships/image" Target="../media/image237.png"/><Relationship Id="rId8" Type="http://schemas.openxmlformats.org/officeDocument/2006/relationships/image" Target="../media/image168.png"/><Relationship Id="rId51" Type="http://schemas.openxmlformats.org/officeDocument/2006/relationships/image" Target="../media/image211.png"/><Relationship Id="rId72" Type="http://schemas.openxmlformats.org/officeDocument/2006/relationships/image" Target="../media/image232.png"/><Relationship Id="rId3" Type="http://schemas.openxmlformats.org/officeDocument/2006/relationships/image" Target="../media/image163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5" Type="http://schemas.openxmlformats.org/officeDocument/2006/relationships/image" Target="../media/image185.png"/><Relationship Id="rId33" Type="http://schemas.openxmlformats.org/officeDocument/2006/relationships/image" Target="../media/image193.png"/><Relationship Id="rId38" Type="http://schemas.openxmlformats.org/officeDocument/2006/relationships/image" Target="../media/image198.png"/><Relationship Id="rId46" Type="http://schemas.openxmlformats.org/officeDocument/2006/relationships/image" Target="../media/image206.png"/><Relationship Id="rId59" Type="http://schemas.openxmlformats.org/officeDocument/2006/relationships/image" Target="../media/image219.png"/><Relationship Id="rId67" Type="http://schemas.openxmlformats.org/officeDocument/2006/relationships/image" Target="../media/image227.png"/><Relationship Id="rId20" Type="http://schemas.openxmlformats.org/officeDocument/2006/relationships/image" Target="../media/image180.png"/><Relationship Id="rId41" Type="http://schemas.openxmlformats.org/officeDocument/2006/relationships/image" Target="../media/image201.png"/><Relationship Id="rId54" Type="http://schemas.openxmlformats.org/officeDocument/2006/relationships/image" Target="../media/image214.png"/><Relationship Id="rId62" Type="http://schemas.openxmlformats.org/officeDocument/2006/relationships/image" Target="../media/image222.png"/><Relationship Id="rId70" Type="http://schemas.openxmlformats.org/officeDocument/2006/relationships/image" Target="../media/image230.png"/><Relationship Id="rId75" Type="http://schemas.openxmlformats.org/officeDocument/2006/relationships/image" Target="../media/image2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image" Target="../media/image67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67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jpg"/><Relationship Id="rId4" Type="http://schemas.openxmlformats.org/officeDocument/2006/relationships/image" Target="../media/image1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39514" y="6668605"/>
            <a:ext cx="5342890" cy="3618865"/>
          </a:xfrm>
          <a:custGeom>
            <a:avLst/>
            <a:gdLst/>
            <a:ahLst/>
            <a:cxnLst/>
            <a:rect l="l" t="t" r="r" b="b"/>
            <a:pathLst>
              <a:path w="5342890" h="3618865">
                <a:moveTo>
                  <a:pt x="5342784" y="3618393"/>
                </a:moveTo>
                <a:lnTo>
                  <a:pt x="0" y="3618393"/>
                </a:lnTo>
                <a:lnTo>
                  <a:pt x="0" y="0"/>
                </a:lnTo>
                <a:lnTo>
                  <a:pt x="5342784" y="0"/>
                </a:lnTo>
                <a:lnTo>
                  <a:pt x="5342784" y="3618393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83512" y="2901687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5" h="147955">
                <a:moveTo>
                  <a:pt x="78595" y="147505"/>
                </a:moveTo>
                <a:lnTo>
                  <a:pt x="68909" y="147505"/>
                </a:lnTo>
                <a:lnTo>
                  <a:pt x="64113" y="147032"/>
                </a:lnTo>
                <a:lnTo>
                  <a:pt x="28751" y="132385"/>
                </a:lnTo>
                <a:lnTo>
                  <a:pt x="3760" y="97502"/>
                </a:lnTo>
                <a:lnTo>
                  <a:pt x="0" y="78595"/>
                </a:lnTo>
                <a:lnTo>
                  <a:pt x="0" y="68909"/>
                </a:lnTo>
                <a:lnTo>
                  <a:pt x="15119" y="28751"/>
                </a:lnTo>
                <a:lnTo>
                  <a:pt x="50002" y="3760"/>
                </a:lnTo>
                <a:lnTo>
                  <a:pt x="68909" y="0"/>
                </a:lnTo>
                <a:lnTo>
                  <a:pt x="78595" y="0"/>
                </a:lnTo>
                <a:lnTo>
                  <a:pt x="118753" y="15119"/>
                </a:lnTo>
                <a:lnTo>
                  <a:pt x="143744" y="50002"/>
                </a:lnTo>
                <a:lnTo>
                  <a:pt x="147505" y="73752"/>
                </a:lnTo>
                <a:lnTo>
                  <a:pt x="147505" y="78595"/>
                </a:lnTo>
                <a:lnTo>
                  <a:pt x="132385" y="118753"/>
                </a:lnTo>
                <a:lnTo>
                  <a:pt x="97502" y="143744"/>
                </a:lnTo>
                <a:lnTo>
                  <a:pt x="78595" y="147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83512" y="3196579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5" h="147954">
                <a:moveTo>
                  <a:pt x="78595" y="147505"/>
                </a:moveTo>
                <a:lnTo>
                  <a:pt x="68909" y="147505"/>
                </a:lnTo>
                <a:lnTo>
                  <a:pt x="64113" y="147032"/>
                </a:lnTo>
                <a:lnTo>
                  <a:pt x="28751" y="132385"/>
                </a:lnTo>
                <a:lnTo>
                  <a:pt x="3760" y="97502"/>
                </a:lnTo>
                <a:lnTo>
                  <a:pt x="0" y="78595"/>
                </a:lnTo>
                <a:lnTo>
                  <a:pt x="0" y="68909"/>
                </a:lnTo>
                <a:lnTo>
                  <a:pt x="15119" y="28751"/>
                </a:lnTo>
                <a:lnTo>
                  <a:pt x="50002" y="3760"/>
                </a:lnTo>
                <a:lnTo>
                  <a:pt x="68909" y="0"/>
                </a:lnTo>
                <a:lnTo>
                  <a:pt x="78595" y="0"/>
                </a:lnTo>
                <a:lnTo>
                  <a:pt x="118753" y="15120"/>
                </a:lnTo>
                <a:lnTo>
                  <a:pt x="143744" y="50002"/>
                </a:lnTo>
                <a:lnTo>
                  <a:pt x="147505" y="73752"/>
                </a:lnTo>
                <a:lnTo>
                  <a:pt x="147505" y="78595"/>
                </a:lnTo>
                <a:lnTo>
                  <a:pt x="132385" y="118753"/>
                </a:lnTo>
                <a:lnTo>
                  <a:pt x="97502" y="143744"/>
                </a:lnTo>
                <a:lnTo>
                  <a:pt x="78595" y="147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3512" y="3491589"/>
            <a:ext cx="147505" cy="1475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3512" y="3786541"/>
            <a:ext cx="147505" cy="14750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3514" y="4081610"/>
            <a:ext cx="147502" cy="14402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6478522" y="2901687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5" h="147955">
                <a:moveTo>
                  <a:pt x="78595" y="147505"/>
                </a:moveTo>
                <a:lnTo>
                  <a:pt x="68909" y="147505"/>
                </a:lnTo>
                <a:lnTo>
                  <a:pt x="64113" y="147032"/>
                </a:lnTo>
                <a:lnTo>
                  <a:pt x="28751" y="132385"/>
                </a:lnTo>
                <a:lnTo>
                  <a:pt x="3760" y="97502"/>
                </a:lnTo>
                <a:lnTo>
                  <a:pt x="0" y="78595"/>
                </a:lnTo>
                <a:lnTo>
                  <a:pt x="0" y="68909"/>
                </a:lnTo>
                <a:lnTo>
                  <a:pt x="15119" y="28751"/>
                </a:lnTo>
                <a:lnTo>
                  <a:pt x="50002" y="3760"/>
                </a:lnTo>
                <a:lnTo>
                  <a:pt x="68909" y="0"/>
                </a:lnTo>
                <a:lnTo>
                  <a:pt x="78595" y="0"/>
                </a:lnTo>
                <a:lnTo>
                  <a:pt x="118753" y="15119"/>
                </a:lnTo>
                <a:lnTo>
                  <a:pt x="143744" y="50002"/>
                </a:lnTo>
                <a:lnTo>
                  <a:pt x="147505" y="73752"/>
                </a:lnTo>
                <a:lnTo>
                  <a:pt x="147505" y="78595"/>
                </a:lnTo>
                <a:lnTo>
                  <a:pt x="132385" y="118753"/>
                </a:lnTo>
                <a:lnTo>
                  <a:pt x="97502" y="143744"/>
                </a:lnTo>
                <a:lnTo>
                  <a:pt x="78595" y="147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8522" y="3196550"/>
            <a:ext cx="147505" cy="1475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8522" y="3491560"/>
            <a:ext cx="147505" cy="1475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8522" y="3786511"/>
            <a:ext cx="147505" cy="1475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8522" y="4081581"/>
            <a:ext cx="147505" cy="1440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3503" y="2901687"/>
            <a:ext cx="147505" cy="14750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3503" y="3196638"/>
            <a:ext cx="147505" cy="14750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3503" y="3491648"/>
            <a:ext cx="147505" cy="14750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3503" y="3786600"/>
            <a:ext cx="147505" cy="14750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73503" y="4081669"/>
            <a:ext cx="147505" cy="14396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514" y="2901687"/>
            <a:ext cx="147505" cy="14750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514" y="3196579"/>
            <a:ext cx="147505" cy="14750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514" y="3491589"/>
            <a:ext cx="147505" cy="14750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514" y="3786541"/>
            <a:ext cx="147505" cy="14750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68514" y="4081610"/>
            <a:ext cx="147505" cy="14402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63554" y="2901687"/>
            <a:ext cx="143934" cy="14750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63554" y="3196579"/>
            <a:ext cx="143934" cy="14750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63554" y="3491589"/>
            <a:ext cx="143934" cy="14750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63554" y="3786541"/>
            <a:ext cx="143934" cy="14750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3554" y="4081610"/>
            <a:ext cx="143934" cy="144022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11762371" y="0"/>
            <a:ext cx="65405" cy="55880"/>
          </a:xfrm>
          <a:custGeom>
            <a:avLst/>
            <a:gdLst/>
            <a:ahLst/>
            <a:cxnLst/>
            <a:rect l="l" t="t" r="r" b="b"/>
            <a:pathLst>
              <a:path w="65404" h="55880">
                <a:moveTo>
                  <a:pt x="24925" y="55438"/>
                </a:moveTo>
                <a:lnTo>
                  <a:pt x="17994" y="54814"/>
                </a:lnTo>
                <a:lnTo>
                  <a:pt x="11491" y="53032"/>
                </a:lnTo>
                <a:lnTo>
                  <a:pt x="5473" y="50233"/>
                </a:lnTo>
                <a:lnTo>
                  <a:pt x="0" y="46554"/>
                </a:lnTo>
                <a:lnTo>
                  <a:pt x="3121" y="29065"/>
                </a:lnTo>
                <a:lnTo>
                  <a:pt x="6370" y="11587"/>
                </a:lnTo>
                <a:lnTo>
                  <a:pt x="8603" y="0"/>
                </a:lnTo>
                <a:lnTo>
                  <a:pt x="62229" y="0"/>
                </a:lnTo>
                <a:lnTo>
                  <a:pt x="65275" y="15088"/>
                </a:lnTo>
                <a:lnTo>
                  <a:pt x="62111" y="30746"/>
                </a:lnTo>
                <a:lnTo>
                  <a:pt x="53475" y="43546"/>
                </a:lnTo>
                <a:lnTo>
                  <a:pt x="40652" y="52205"/>
                </a:lnTo>
                <a:lnTo>
                  <a:pt x="24925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47071" y="135891"/>
            <a:ext cx="80699" cy="8069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47071" y="297044"/>
            <a:ext cx="80699" cy="8069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47071" y="458320"/>
            <a:ext cx="80699" cy="80699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1908223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5700" y="55438"/>
                </a:moveTo>
                <a:lnTo>
                  <a:pt x="34999" y="55438"/>
                </a:lnTo>
                <a:lnTo>
                  <a:pt x="29852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8223" y="135891"/>
            <a:ext cx="80699" cy="8069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8223" y="297044"/>
            <a:ext cx="80699" cy="8069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8223" y="458320"/>
            <a:ext cx="80699" cy="80699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2069376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5700" y="55438"/>
                </a:moveTo>
                <a:lnTo>
                  <a:pt x="34999" y="55438"/>
                </a:lnTo>
                <a:lnTo>
                  <a:pt x="29852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135891"/>
            <a:ext cx="80699" cy="8069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297044"/>
            <a:ext cx="80699" cy="8069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69376" y="458320"/>
            <a:ext cx="80699" cy="80699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12230652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136014"/>
            <a:ext cx="80699" cy="8069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297167"/>
            <a:ext cx="80699" cy="8069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458320"/>
            <a:ext cx="80699" cy="80699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2374284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64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135891"/>
            <a:ext cx="80699" cy="8069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297044"/>
            <a:ext cx="80699" cy="80699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458320"/>
            <a:ext cx="80699" cy="80699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12535436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64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135891"/>
            <a:ext cx="80699" cy="8069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297044"/>
            <a:ext cx="80699" cy="8069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458320"/>
            <a:ext cx="80699" cy="80699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2696712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5700" y="55438"/>
                </a:moveTo>
                <a:lnTo>
                  <a:pt x="34999" y="55438"/>
                </a:lnTo>
                <a:lnTo>
                  <a:pt x="29852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6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135891"/>
            <a:ext cx="80699" cy="80699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297044"/>
            <a:ext cx="80699" cy="80699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696712" y="458320"/>
            <a:ext cx="80699" cy="80699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12857865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5700" y="55438"/>
                </a:moveTo>
                <a:lnTo>
                  <a:pt x="34999" y="55438"/>
                </a:lnTo>
                <a:lnTo>
                  <a:pt x="29852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135891"/>
            <a:ext cx="80699" cy="8069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458320"/>
            <a:ext cx="80699" cy="8069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297044"/>
            <a:ext cx="80699" cy="80699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13019019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2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135891"/>
            <a:ext cx="80699" cy="80699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297044"/>
            <a:ext cx="80699" cy="80699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458320"/>
            <a:ext cx="80699" cy="80699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3180294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136014"/>
            <a:ext cx="80699" cy="80699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297167"/>
            <a:ext cx="80699" cy="80699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458320"/>
            <a:ext cx="80699" cy="80699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13341447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4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135891"/>
            <a:ext cx="80699" cy="80699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297044"/>
            <a:ext cx="80699" cy="80699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458320"/>
            <a:ext cx="80699" cy="80699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13502600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1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02600" y="135891"/>
            <a:ext cx="80699" cy="80699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502600" y="297167"/>
            <a:ext cx="80329" cy="80576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13502600" y="458320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59" h="81279">
                <a:moveTo>
                  <a:pt x="45779" y="80699"/>
                </a:moveTo>
                <a:lnTo>
                  <a:pt x="40349" y="80699"/>
                </a:lnTo>
                <a:lnTo>
                  <a:pt x="24674" y="77535"/>
                </a:lnTo>
                <a:lnTo>
                  <a:pt x="11845" y="68900"/>
                </a:lnTo>
                <a:lnTo>
                  <a:pt x="3181" y="56076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5" y="3163"/>
                </a:lnTo>
                <a:lnTo>
                  <a:pt x="40349" y="0"/>
                </a:lnTo>
                <a:lnTo>
                  <a:pt x="47630" y="0"/>
                </a:lnTo>
                <a:lnTo>
                  <a:pt x="54416" y="2097"/>
                </a:lnTo>
                <a:lnTo>
                  <a:pt x="60339" y="5552"/>
                </a:lnTo>
                <a:lnTo>
                  <a:pt x="58739" y="23510"/>
                </a:lnTo>
                <a:lnTo>
                  <a:pt x="57439" y="41491"/>
                </a:lnTo>
                <a:lnTo>
                  <a:pt x="56418" y="59518"/>
                </a:lnTo>
                <a:lnTo>
                  <a:pt x="55650" y="77614"/>
                </a:lnTo>
                <a:lnTo>
                  <a:pt x="50961" y="79589"/>
                </a:lnTo>
                <a:lnTo>
                  <a:pt x="45779" y="8069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663753" y="0"/>
            <a:ext cx="45720" cy="49530"/>
          </a:xfrm>
          <a:custGeom>
            <a:avLst/>
            <a:gdLst/>
            <a:ahLst/>
            <a:cxnLst/>
            <a:rect l="l" t="t" r="r" b="b"/>
            <a:pathLst>
              <a:path w="45719" h="49530">
                <a:moveTo>
                  <a:pt x="19126" y="49269"/>
                </a:moveTo>
                <a:lnTo>
                  <a:pt x="11296" y="42939"/>
                </a:lnTo>
                <a:lnTo>
                  <a:pt x="5259" y="34909"/>
                </a:lnTo>
                <a:lnTo>
                  <a:pt x="1374" y="25513"/>
                </a:lnTo>
                <a:lnTo>
                  <a:pt x="0" y="15089"/>
                </a:lnTo>
                <a:lnTo>
                  <a:pt x="3052" y="0"/>
                </a:lnTo>
                <a:lnTo>
                  <a:pt x="45571" y="0"/>
                </a:lnTo>
                <a:lnTo>
                  <a:pt x="37835" y="13824"/>
                </a:lnTo>
                <a:lnTo>
                  <a:pt x="28336" y="31477"/>
                </a:lnTo>
                <a:lnTo>
                  <a:pt x="19126" y="4926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58301" y="0"/>
            <a:ext cx="45720" cy="49530"/>
          </a:xfrm>
          <a:custGeom>
            <a:avLst/>
            <a:gdLst/>
            <a:ahLst/>
            <a:cxnLst/>
            <a:rect l="l" t="t" r="r" b="b"/>
            <a:pathLst>
              <a:path w="45719" h="49530">
                <a:moveTo>
                  <a:pt x="26352" y="49145"/>
                </a:moveTo>
                <a:lnTo>
                  <a:pt x="17194" y="31353"/>
                </a:lnTo>
                <a:lnTo>
                  <a:pt x="7688" y="13700"/>
                </a:lnTo>
                <a:lnTo>
                  <a:pt x="0" y="0"/>
                </a:lnTo>
                <a:lnTo>
                  <a:pt x="42556" y="0"/>
                </a:lnTo>
                <a:lnTo>
                  <a:pt x="45601" y="15088"/>
                </a:lnTo>
                <a:lnTo>
                  <a:pt x="44225" y="25511"/>
                </a:lnTo>
                <a:lnTo>
                  <a:pt x="40326" y="34893"/>
                </a:lnTo>
                <a:lnTo>
                  <a:pt x="34253" y="42887"/>
                </a:lnTo>
                <a:lnTo>
                  <a:pt x="26352" y="49145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884478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2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6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object 7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135891"/>
            <a:ext cx="80700" cy="80699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884849" y="297167"/>
            <a:ext cx="80329" cy="80453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15904840" y="458320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59" h="81279">
                <a:moveTo>
                  <a:pt x="19989" y="80699"/>
                </a:moveTo>
                <a:lnTo>
                  <a:pt x="14560" y="80699"/>
                </a:lnTo>
                <a:lnTo>
                  <a:pt x="9378" y="79589"/>
                </a:lnTo>
                <a:lnTo>
                  <a:pt x="4688" y="77614"/>
                </a:lnTo>
                <a:lnTo>
                  <a:pt x="3921" y="59501"/>
                </a:lnTo>
                <a:lnTo>
                  <a:pt x="2899" y="41444"/>
                </a:lnTo>
                <a:lnTo>
                  <a:pt x="1600" y="23458"/>
                </a:lnTo>
                <a:lnTo>
                  <a:pt x="0" y="5552"/>
                </a:lnTo>
                <a:lnTo>
                  <a:pt x="5922" y="2097"/>
                </a:lnTo>
                <a:lnTo>
                  <a:pt x="12709" y="0"/>
                </a:lnTo>
                <a:lnTo>
                  <a:pt x="19989" y="0"/>
                </a:lnTo>
                <a:lnTo>
                  <a:pt x="35664" y="3163"/>
                </a:lnTo>
                <a:lnTo>
                  <a:pt x="48493" y="11799"/>
                </a:lnTo>
                <a:lnTo>
                  <a:pt x="57158" y="24622"/>
                </a:lnTo>
                <a:lnTo>
                  <a:pt x="60339" y="40349"/>
                </a:lnTo>
                <a:lnTo>
                  <a:pt x="57158" y="56076"/>
                </a:lnTo>
                <a:lnTo>
                  <a:pt x="48493" y="68900"/>
                </a:lnTo>
                <a:lnTo>
                  <a:pt x="35664" y="77535"/>
                </a:lnTo>
                <a:lnTo>
                  <a:pt x="19989" y="8069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045632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135891"/>
            <a:ext cx="80699" cy="80699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297044"/>
            <a:ext cx="80699" cy="80699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458320"/>
            <a:ext cx="80699" cy="80699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16206784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64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135891"/>
            <a:ext cx="80699" cy="8069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297044"/>
            <a:ext cx="80699" cy="80699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458320"/>
            <a:ext cx="80699" cy="80699"/>
          </a:xfrm>
          <a:prstGeom prst="rect">
            <a:avLst/>
          </a:prstGeom>
        </p:spPr>
      </p:pic>
      <p:sp>
        <p:nvSpPr>
          <p:cNvPr id="90" name="object 90"/>
          <p:cNvSpPr/>
          <p:nvPr/>
        </p:nvSpPr>
        <p:spPr>
          <a:xfrm>
            <a:off x="16368061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136014"/>
            <a:ext cx="80699" cy="80699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297167"/>
            <a:ext cx="80699" cy="80699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458320"/>
            <a:ext cx="80699" cy="80699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16529214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135891"/>
            <a:ext cx="80699" cy="80699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297044"/>
            <a:ext cx="80699" cy="80699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458320"/>
            <a:ext cx="80699" cy="80699"/>
          </a:xfrm>
          <a:prstGeom prst="rect">
            <a:avLst/>
          </a:prstGeom>
        </p:spPr>
      </p:pic>
      <p:sp>
        <p:nvSpPr>
          <p:cNvPr id="98" name="object 98"/>
          <p:cNvSpPr/>
          <p:nvPr/>
        </p:nvSpPr>
        <p:spPr>
          <a:xfrm>
            <a:off x="16690367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1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3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9" name="object 9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135891"/>
            <a:ext cx="80700" cy="80699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297044"/>
            <a:ext cx="80700" cy="80699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458320"/>
            <a:ext cx="80700" cy="80699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16851642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1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4" y="0"/>
                </a:lnTo>
                <a:lnTo>
                  <a:pt x="77773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" name="object 1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135891"/>
            <a:ext cx="80699" cy="80699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297044"/>
            <a:ext cx="80699" cy="80699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1642" y="458320"/>
            <a:ext cx="80699" cy="80699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17012795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1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4" y="0"/>
                </a:lnTo>
                <a:lnTo>
                  <a:pt x="77774" y="0"/>
                </a:lnTo>
                <a:lnTo>
                  <a:pt x="79676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135891"/>
            <a:ext cx="80700" cy="80699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012795" y="458320"/>
            <a:ext cx="80699" cy="80699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297044"/>
            <a:ext cx="80700" cy="80699"/>
          </a:xfrm>
          <a:prstGeom prst="rect">
            <a:avLst/>
          </a:prstGeom>
        </p:spPr>
      </p:pic>
      <p:sp>
        <p:nvSpPr>
          <p:cNvPr id="110" name="object 110"/>
          <p:cNvSpPr/>
          <p:nvPr/>
        </p:nvSpPr>
        <p:spPr>
          <a:xfrm>
            <a:off x="17156427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64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" name="object 1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135891"/>
            <a:ext cx="80699" cy="80699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458320"/>
            <a:ext cx="80699" cy="80699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297044"/>
            <a:ext cx="80699" cy="80699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17317702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5" name="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135891"/>
            <a:ext cx="80699" cy="80699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297044"/>
            <a:ext cx="80699" cy="80699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458320"/>
            <a:ext cx="80699" cy="80699"/>
          </a:xfrm>
          <a:prstGeom prst="rect">
            <a:avLst/>
          </a:prstGeom>
        </p:spPr>
      </p:pic>
      <p:sp>
        <p:nvSpPr>
          <p:cNvPr id="118" name="object 118"/>
          <p:cNvSpPr/>
          <p:nvPr/>
        </p:nvSpPr>
        <p:spPr>
          <a:xfrm>
            <a:off x="17478855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1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3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6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9" name="object 1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135891"/>
            <a:ext cx="80699" cy="80699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297044"/>
            <a:ext cx="80699" cy="80699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478855" y="458320"/>
            <a:ext cx="80699" cy="80699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17640010" y="0"/>
            <a:ext cx="65405" cy="55880"/>
          </a:xfrm>
          <a:custGeom>
            <a:avLst/>
            <a:gdLst/>
            <a:ahLst/>
            <a:cxnLst/>
            <a:rect l="l" t="t" r="r" b="b"/>
            <a:pathLst>
              <a:path w="65405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56627" y="0"/>
                </a:lnTo>
                <a:lnTo>
                  <a:pt x="58858" y="11649"/>
                </a:lnTo>
                <a:lnTo>
                  <a:pt x="62101" y="29084"/>
                </a:lnTo>
                <a:lnTo>
                  <a:pt x="65275" y="46554"/>
                </a:lnTo>
                <a:lnTo>
                  <a:pt x="59853" y="50233"/>
                </a:lnTo>
                <a:lnTo>
                  <a:pt x="53830" y="53032"/>
                </a:lnTo>
                <a:lnTo>
                  <a:pt x="47298" y="54814"/>
                </a:lnTo>
                <a:lnTo>
                  <a:pt x="40349" y="5543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3" name="object 1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40008" y="297044"/>
            <a:ext cx="80700" cy="80699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40008" y="135891"/>
            <a:ext cx="80700" cy="80699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40008" y="458320"/>
            <a:ext cx="80700" cy="80699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47071" y="619473"/>
            <a:ext cx="80699" cy="80699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747071" y="780502"/>
            <a:ext cx="80699" cy="80699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747071" y="941655"/>
            <a:ext cx="80699" cy="80699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762495" y="1102808"/>
            <a:ext cx="65275" cy="80699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11793837" y="1264825"/>
            <a:ext cx="34290" cy="71755"/>
          </a:xfrm>
          <a:custGeom>
            <a:avLst/>
            <a:gdLst/>
            <a:ahLst/>
            <a:cxnLst/>
            <a:rect l="l" t="t" r="r" b="b"/>
            <a:pathLst>
              <a:path w="34290" h="71755">
                <a:moveTo>
                  <a:pt x="17645" y="71692"/>
                </a:moveTo>
                <a:lnTo>
                  <a:pt x="8591" y="35892"/>
                </a:lnTo>
                <a:lnTo>
                  <a:pt x="0" y="0"/>
                </a:lnTo>
                <a:lnTo>
                  <a:pt x="13351" y="4679"/>
                </a:lnTo>
                <a:lnTo>
                  <a:pt x="24077" y="13465"/>
                </a:lnTo>
                <a:lnTo>
                  <a:pt x="31216" y="25421"/>
                </a:lnTo>
                <a:lnTo>
                  <a:pt x="33810" y="39609"/>
                </a:lnTo>
                <a:lnTo>
                  <a:pt x="32655" y="49099"/>
                </a:lnTo>
                <a:lnTo>
                  <a:pt x="29383" y="57779"/>
                </a:lnTo>
                <a:lnTo>
                  <a:pt x="24283" y="65395"/>
                </a:lnTo>
                <a:lnTo>
                  <a:pt x="17645" y="71692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1" name="object 1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8223" y="619349"/>
            <a:ext cx="80699" cy="80699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908223" y="780626"/>
            <a:ext cx="80699" cy="80699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8223" y="941655"/>
            <a:ext cx="80699" cy="80699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908223" y="1102931"/>
            <a:ext cx="80699" cy="80699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8223" y="1264084"/>
            <a:ext cx="80699" cy="80699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619349"/>
            <a:ext cx="80699" cy="80699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780502"/>
            <a:ext cx="80699" cy="80699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941655"/>
            <a:ext cx="80699" cy="80699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1102808"/>
            <a:ext cx="80699" cy="80699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069376" y="1264084"/>
            <a:ext cx="80699" cy="80699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619473"/>
            <a:ext cx="80699" cy="80699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780502"/>
            <a:ext cx="80699" cy="80699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941779"/>
            <a:ext cx="80699" cy="80699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1102931"/>
            <a:ext cx="80699" cy="80699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230652" y="1264084"/>
            <a:ext cx="80699" cy="80699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619349"/>
            <a:ext cx="80699" cy="80699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74284" y="780502"/>
            <a:ext cx="80699" cy="80699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74284" y="941779"/>
            <a:ext cx="80699" cy="80699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1102931"/>
            <a:ext cx="80699" cy="80699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74284" y="1264084"/>
            <a:ext cx="80699" cy="80699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619349"/>
            <a:ext cx="80699" cy="80699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780502"/>
            <a:ext cx="80699" cy="80699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941655"/>
            <a:ext cx="80699" cy="80699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535436" y="1102808"/>
            <a:ext cx="80699" cy="80699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1264084"/>
            <a:ext cx="80699" cy="80699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619349"/>
            <a:ext cx="80699" cy="80699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780502"/>
            <a:ext cx="80699" cy="80699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696712" y="941779"/>
            <a:ext cx="80699" cy="80699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1102808"/>
            <a:ext cx="80699" cy="80699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696712" y="1264084"/>
            <a:ext cx="80699" cy="80699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619349"/>
            <a:ext cx="80699" cy="80699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780502"/>
            <a:ext cx="80699" cy="80699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941779"/>
            <a:ext cx="80699" cy="80699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857865" y="1102931"/>
            <a:ext cx="80699" cy="80699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1264084"/>
            <a:ext cx="80699" cy="80699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619349"/>
            <a:ext cx="80699" cy="80699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780502"/>
            <a:ext cx="80699" cy="80699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941779"/>
            <a:ext cx="80699" cy="80699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019019" y="1102931"/>
            <a:ext cx="80699" cy="80699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1264084"/>
            <a:ext cx="80699" cy="80699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908223" y="1415612"/>
            <a:ext cx="80699" cy="80699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908223" y="1576765"/>
            <a:ext cx="80699" cy="80699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1946599" y="1737918"/>
            <a:ext cx="42545" cy="69850"/>
          </a:xfrm>
          <a:custGeom>
            <a:avLst/>
            <a:gdLst/>
            <a:ahLst/>
            <a:cxnLst/>
            <a:rect l="l" t="t" r="r" b="b"/>
            <a:pathLst>
              <a:path w="42545" h="69850">
                <a:moveTo>
                  <a:pt x="29738" y="69470"/>
                </a:moveTo>
                <a:lnTo>
                  <a:pt x="18000" y="42987"/>
                </a:lnTo>
                <a:lnTo>
                  <a:pt x="6539" y="16411"/>
                </a:lnTo>
                <a:lnTo>
                  <a:pt x="0" y="246"/>
                </a:lnTo>
                <a:lnTo>
                  <a:pt x="1974" y="0"/>
                </a:lnTo>
                <a:lnTo>
                  <a:pt x="17701" y="3181"/>
                </a:lnTo>
                <a:lnTo>
                  <a:pt x="30524" y="11845"/>
                </a:lnTo>
                <a:lnTo>
                  <a:pt x="39160" y="24674"/>
                </a:lnTo>
                <a:lnTo>
                  <a:pt x="42324" y="40349"/>
                </a:lnTo>
                <a:lnTo>
                  <a:pt x="41433" y="48700"/>
                </a:lnTo>
                <a:lnTo>
                  <a:pt x="38900" y="56437"/>
                </a:lnTo>
                <a:lnTo>
                  <a:pt x="34932" y="63410"/>
                </a:lnTo>
                <a:lnTo>
                  <a:pt x="29738" y="6947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4" name="object 17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069376" y="1415612"/>
            <a:ext cx="80699" cy="80699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1576765"/>
            <a:ext cx="80699" cy="80699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1737918"/>
            <a:ext cx="80699" cy="80699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069376" y="1899071"/>
            <a:ext cx="80699" cy="80699"/>
          </a:xfrm>
          <a:prstGeom prst="rect">
            <a:avLst/>
          </a:prstGeom>
        </p:spPr>
      </p:pic>
      <p:sp>
        <p:nvSpPr>
          <p:cNvPr id="178" name="object 178"/>
          <p:cNvSpPr/>
          <p:nvPr/>
        </p:nvSpPr>
        <p:spPr>
          <a:xfrm>
            <a:off x="12103803" y="2060347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5">
                <a:moveTo>
                  <a:pt x="37388" y="65152"/>
                </a:moveTo>
                <a:lnTo>
                  <a:pt x="18509" y="33023"/>
                </a:lnTo>
                <a:lnTo>
                  <a:pt x="0" y="616"/>
                </a:lnTo>
                <a:lnTo>
                  <a:pt x="3948" y="0"/>
                </a:lnTo>
                <a:lnTo>
                  <a:pt x="5922" y="0"/>
                </a:lnTo>
                <a:lnTo>
                  <a:pt x="21647" y="3163"/>
                </a:lnTo>
                <a:lnTo>
                  <a:pt x="34457" y="11799"/>
                </a:lnTo>
                <a:lnTo>
                  <a:pt x="43056" y="24622"/>
                </a:lnTo>
                <a:lnTo>
                  <a:pt x="46149" y="40349"/>
                </a:lnTo>
                <a:lnTo>
                  <a:pt x="45544" y="47209"/>
                </a:lnTo>
                <a:lnTo>
                  <a:pt x="43804" y="53676"/>
                </a:lnTo>
                <a:lnTo>
                  <a:pt x="41047" y="59680"/>
                </a:lnTo>
                <a:lnTo>
                  <a:pt x="37388" y="65152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9" name="object 17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230652" y="1415612"/>
            <a:ext cx="80699" cy="80699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1576765"/>
            <a:ext cx="80699" cy="80699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1737918"/>
            <a:ext cx="80699" cy="80699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230652" y="1899071"/>
            <a:ext cx="80699" cy="80699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2060347"/>
            <a:ext cx="80699" cy="80699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1415612"/>
            <a:ext cx="80699" cy="80699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74284" y="1576765"/>
            <a:ext cx="80699" cy="80699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74284" y="1737918"/>
            <a:ext cx="80699" cy="80699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1899071"/>
            <a:ext cx="80699" cy="80699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74284" y="2060347"/>
            <a:ext cx="80699" cy="80699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1415612"/>
            <a:ext cx="80699" cy="80699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35436" y="1576765"/>
            <a:ext cx="80699" cy="80699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35436" y="1737918"/>
            <a:ext cx="80699" cy="80699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35436" y="1899071"/>
            <a:ext cx="80699" cy="80699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2060224"/>
            <a:ext cx="80699" cy="80699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1415613"/>
            <a:ext cx="80699" cy="80699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1576765"/>
            <a:ext cx="80699" cy="80699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1737918"/>
            <a:ext cx="80699" cy="80699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696712" y="1899071"/>
            <a:ext cx="80699" cy="80699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2060224"/>
            <a:ext cx="80699" cy="80699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1415613"/>
            <a:ext cx="80699" cy="80699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1576765"/>
            <a:ext cx="80699" cy="80699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1737918"/>
            <a:ext cx="80699" cy="80699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1899071"/>
            <a:ext cx="80699" cy="80699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2060347"/>
            <a:ext cx="80699" cy="80699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1415613"/>
            <a:ext cx="80699" cy="80699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1576765"/>
            <a:ext cx="80699" cy="80699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1737918"/>
            <a:ext cx="80699" cy="80699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1899071"/>
            <a:ext cx="80699" cy="80699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2060347"/>
            <a:ext cx="80699" cy="80699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619473"/>
            <a:ext cx="80699" cy="80699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780502"/>
            <a:ext cx="80699" cy="80699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1102931"/>
            <a:ext cx="80699" cy="80699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941779"/>
            <a:ext cx="80699" cy="80699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180294" y="1264084"/>
            <a:ext cx="80699" cy="80699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619473"/>
            <a:ext cx="80699" cy="80699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341447" y="780502"/>
            <a:ext cx="80699" cy="80699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341447" y="941655"/>
            <a:ext cx="80699" cy="80699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1102808"/>
            <a:ext cx="80699" cy="80699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341447" y="1264084"/>
            <a:ext cx="80699" cy="80699"/>
          </a:xfrm>
          <a:prstGeom prst="rect">
            <a:avLst/>
          </a:prstGeom>
        </p:spPr>
      </p:pic>
      <p:sp>
        <p:nvSpPr>
          <p:cNvPr id="219" name="object 219"/>
          <p:cNvSpPr/>
          <p:nvPr/>
        </p:nvSpPr>
        <p:spPr>
          <a:xfrm>
            <a:off x="13502600" y="619349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59" h="81279">
                <a:moveTo>
                  <a:pt x="47630" y="80699"/>
                </a:moveTo>
                <a:lnTo>
                  <a:pt x="40350" y="80699"/>
                </a:lnTo>
                <a:lnTo>
                  <a:pt x="24675" y="77536"/>
                </a:lnTo>
                <a:lnTo>
                  <a:pt x="11845" y="68900"/>
                </a:lnTo>
                <a:lnTo>
                  <a:pt x="3181" y="56077"/>
                </a:lnTo>
                <a:lnTo>
                  <a:pt x="0" y="40350"/>
                </a:lnTo>
                <a:lnTo>
                  <a:pt x="3181" y="24623"/>
                </a:lnTo>
                <a:lnTo>
                  <a:pt x="11845" y="11799"/>
                </a:lnTo>
                <a:lnTo>
                  <a:pt x="24675" y="3163"/>
                </a:lnTo>
                <a:lnTo>
                  <a:pt x="40349" y="0"/>
                </a:lnTo>
                <a:lnTo>
                  <a:pt x="45779" y="0"/>
                </a:lnTo>
                <a:lnTo>
                  <a:pt x="50961" y="1110"/>
                </a:lnTo>
                <a:lnTo>
                  <a:pt x="55650" y="3084"/>
                </a:lnTo>
                <a:lnTo>
                  <a:pt x="56418" y="21198"/>
                </a:lnTo>
                <a:lnTo>
                  <a:pt x="57440" y="39254"/>
                </a:lnTo>
                <a:lnTo>
                  <a:pt x="58739" y="57241"/>
                </a:lnTo>
                <a:lnTo>
                  <a:pt x="60339" y="75147"/>
                </a:lnTo>
                <a:lnTo>
                  <a:pt x="54417" y="78602"/>
                </a:lnTo>
                <a:lnTo>
                  <a:pt x="47630" y="8069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0" name="object 2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3502600" y="780626"/>
            <a:ext cx="80329" cy="80699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1102931"/>
            <a:ext cx="80699" cy="80699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02600" y="941655"/>
            <a:ext cx="80699" cy="80699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02600" y="1264084"/>
            <a:ext cx="80699" cy="80699"/>
          </a:xfrm>
          <a:prstGeom prst="rect">
            <a:avLst/>
          </a:prstGeom>
        </p:spPr>
      </p:pic>
      <p:sp>
        <p:nvSpPr>
          <p:cNvPr id="224" name="object 224"/>
          <p:cNvSpPr/>
          <p:nvPr/>
        </p:nvSpPr>
        <p:spPr>
          <a:xfrm>
            <a:off x="13663877" y="1109101"/>
            <a:ext cx="57785" cy="74930"/>
          </a:xfrm>
          <a:custGeom>
            <a:avLst/>
            <a:gdLst/>
            <a:ahLst/>
            <a:cxnLst/>
            <a:rect l="l" t="t" r="r" b="b"/>
            <a:pathLst>
              <a:path w="57784" h="74930">
                <a:moveTo>
                  <a:pt x="46643" y="74406"/>
                </a:moveTo>
                <a:lnTo>
                  <a:pt x="40349" y="74406"/>
                </a:lnTo>
                <a:lnTo>
                  <a:pt x="24622" y="71225"/>
                </a:lnTo>
                <a:lnTo>
                  <a:pt x="11799" y="62560"/>
                </a:lnTo>
                <a:lnTo>
                  <a:pt x="3163" y="49731"/>
                </a:lnTo>
                <a:lnTo>
                  <a:pt x="0" y="34056"/>
                </a:lnTo>
                <a:lnTo>
                  <a:pt x="1374" y="23651"/>
                </a:lnTo>
                <a:lnTo>
                  <a:pt x="5259" y="14298"/>
                </a:lnTo>
                <a:lnTo>
                  <a:pt x="11296" y="6310"/>
                </a:lnTo>
                <a:lnTo>
                  <a:pt x="19126" y="0"/>
                </a:lnTo>
                <a:lnTo>
                  <a:pt x="28284" y="17792"/>
                </a:lnTo>
                <a:lnTo>
                  <a:pt x="37789" y="35445"/>
                </a:lnTo>
                <a:lnTo>
                  <a:pt x="47618" y="52959"/>
                </a:lnTo>
                <a:lnTo>
                  <a:pt x="57748" y="70334"/>
                </a:lnTo>
                <a:lnTo>
                  <a:pt x="52442" y="72802"/>
                </a:lnTo>
                <a:lnTo>
                  <a:pt x="46643" y="74406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5" name="object 2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3753" y="1264084"/>
            <a:ext cx="80699" cy="80699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180294" y="1415612"/>
            <a:ext cx="80699" cy="80699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1576765"/>
            <a:ext cx="80699" cy="80699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1737918"/>
            <a:ext cx="80699" cy="80699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180294" y="1899071"/>
            <a:ext cx="80699" cy="80699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2060347"/>
            <a:ext cx="80699" cy="80699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341447" y="1415612"/>
            <a:ext cx="80699" cy="80699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1737918"/>
            <a:ext cx="80699" cy="80699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1576765"/>
            <a:ext cx="80699" cy="80699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1899071"/>
            <a:ext cx="80699" cy="80699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341447" y="2060347"/>
            <a:ext cx="80699" cy="80699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1415612"/>
            <a:ext cx="80699" cy="80699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1576765"/>
            <a:ext cx="80699" cy="80699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3502600" y="1737918"/>
            <a:ext cx="80699" cy="80699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3502600" y="1899071"/>
            <a:ext cx="80699" cy="80699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2060347"/>
            <a:ext cx="80699" cy="80699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3753" y="1415612"/>
            <a:ext cx="80699" cy="80699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3753" y="1576765"/>
            <a:ext cx="80699" cy="80699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3753" y="1737918"/>
            <a:ext cx="80699" cy="80699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3753" y="1899071"/>
            <a:ext cx="80699" cy="80699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3753" y="2060224"/>
            <a:ext cx="80699" cy="80699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825029" y="1415612"/>
            <a:ext cx="80699" cy="80699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25029" y="1576765"/>
            <a:ext cx="80699" cy="80699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825029" y="1899071"/>
            <a:ext cx="80699" cy="80699"/>
          </a:xfrm>
          <a:prstGeom prst="rect">
            <a:avLst/>
          </a:prstGeom>
        </p:spPr>
      </p:pic>
      <p:pic>
        <p:nvPicPr>
          <p:cNvPr id="249" name="object 2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25029" y="1737918"/>
            <a:ext cx="80699" cy="80699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25029" y="2060224"/>
            <a:ext cx="80699" cy="80699"/>
          </a:xfrm>
          <a:prstGeom prst="rect">
            <a:avLst/>
          </a:prstGeom>
        </p:spPr>
      </p:pic>
      <p:sp>
        <p:nvSpPr>
          <p:cNvPr id="251" name="object 251"/>
          <p:cNvSpPr/>
          <p:nvPr/>
        </p:nvSpPr>
        <p:spPr>
          <a:xfrm>
            <a:off x="13976187" y="1479161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4">
                <a:moveTo>
                  <a:pt x="15671" y="13079"/>
                </a:moveTo>
                <a:lnTo>
                  <a:pt x="9501" y="10117"/>
                </a:lnTo>
                <a:lnTo>
                  <a:pt x="4072" y="5676"/>
                </a:lnTo>
                <a:lnTo>
                  <a:pt x="0" y="0"/>
                </a:lnTo>
                <a:lnTo>
                  <a:pt x="5182" y="4441"/>
                </a:lnTo>
                <a:lnTo>
                  <a:pt x="10365" y="8760"/>
                </a:lnTo>
                <a:lnTo>
                  <a:pt x="15671" y="1307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2" name="object 25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968660" y="1576765"/>
            <a:ext cx="80699" cy="80699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968660" y="1737918"/>
            <a:ext cx="80699" cy="80699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68660" y="1899071"/>
            <a:ext cx="80699" cy="80699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968660" y="2060347"/>
            <a:ext cx="80699" cy="80699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129937" y="1593794"/>
            <a:ext cx="77738" cy="63547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129935" y="1737918"/>
            <a:ext cx="80699" cy="80699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129935" y="1899071"/>
            <a:ext cx="80699" cy="80699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29935" y="2060224"/>
            <a:ext cx="80699" cy="80699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91088" y="1737918"/>
            <a:ext cx="80699" cy="80699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291088" y="1899071"/>
            <a:ext cx="80699" cy="80699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91088" y="2060224"/>
            <a:ext cx="80699" cy="80699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452241" y="1737918"/>
            <a:ext cx="80699" cy="80699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52241" y="1899071"/>
            <a:ext cx="80699" cy="80699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452241" y="2060347"/>
            <a:ext cx="80699" cy="80699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613518" y="1750628"/>
            <a:ext cx="80699" cy="67989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3394" y="1899071"/>
            <a:ext cx="80699" cy="80699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613394" y="2060347"/>
            <a:ext cx="80699" cy="80699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230652" y="2203978"/>
            <a:ext cx="80699" cy="80699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2203978"/>
            <a:ext cx="80699" cy="80699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2365131"/>
            <a:ext cx="80699" cy="80699"/>
          </a:xfrm>
          <a:prstGeom prst="rect">
            <a:avLst/>
          </a:prstGeom>
        </p:spPr>
      </p:pic>
      <p:sp>
        <p:nvSpPr>
          <p:cNvPr id="272" name="object 272"/>
          <p:cNvSpPr/>
          <p:nvPr/>
        </p:nvSpPr>
        <p:spPr>
          <a:xfrm>
            <a:off x="12430304" y="25294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5" h="27939">
                <a:moveTo>
                  <a:pt x="23321" y="27393"/>
                </a:moveTo>
                <a:lnTo>
                  <a:pt x="17439" y="20545"/>
                </a:lnTo>
                <a:lnTo>
                  <a:pt x="0" y="0"/>
                </a:lnTo>
                <a:lnTo>
                  <a:pt x="8103" y="4557"/>
                </a:lnTo>
                <a:lnTo>
                  <a:pt x="14853" y="10827"/>
                </a:lnTo>
                <a:lnTo>
                  <a:pt x="20007" y="18532"/>
                </a:lnTo>
                <a:lnTo>
                  <a:pt x="23321" y="2739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3" name="object 27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2203978"/>
            <a:ext cx="80699" cy="80699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35436" y="2365131"/>
            <a:ext cx="80699" cy="80699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35436" y="2526284"/>
            <a:ext cx="80699" cy="80699"/>
          </a:xfrm>
          <a:prstGeom prst="rect">
            <a:avLst/>
          </a:prstGeom>
        </p:spPr>
      </p:pic>
      <p:sp>
        <p:nvSpPr>
          <p:cNvPr id="276" name="object 276"/>
          <p:cNvSpPr/>
          <p:nvPr/>
        </p:nvSpPr>
        <p:spPr>
          <a:xfrm>
            <a:off x="12574306" y="2687437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09" h="42544">
                <a:moveTo>
                  <a:pt x="41583" y="41954"/>
                </a:moveTo>
                <a:lnTo>
                  <a:pt x="36154" y="36648"/>
                </a:lnTo>
                <a:lnTo>
                  <a:pt x="30725" y="31465"/>
                </a:lnTo>
                <a:lnTo>
                  <a:pt x="18931" y="19610"/>
                </a:lnTo>
                <a:lnTo>
                  <a:pt x="0" y="123"/>
                </a:lnTo>
                <a:lnTo>
                  <a:pt x="493" y="123"/>
                </a:lnTo>
                <a:lnTo>
                  <a:pt x="987" y="0"/>
                </a:lnTo>
                <a:lnTo>
                  <a:pt x="1480" y="0"/>
                </a:lnTo>
                <a:lnTo>
                  <a:pt x="17205" y="3161"/>
                </a:lnTo>
                <a:lnTo>
                  <a:pt x="30015" y="11784"/>
                </a:lnTo>
                <a:lnTo>
                  <a:pt x="38614" y="24570"/>
                </a:lnTo>
                <a:lnTo>
                  <a:pt x="41707" y="40226"/>
                </a:lnTo>
                <a:lnTo>
                  <a:pt x="41707" y="40843"/>
                </a:lnTo>
                <a:lnTo>
                  <a:pt x="41583" y="41337"/>
                </a:lnTo>
                <a:lnTo>
                  <a:pt x="41583" y="41954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7" name="object 2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2203978"/>
            <a:ext cx="80699" cy="80699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2365131"/>
            <a:ext cx="80699" cy="80699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2526284"/>
            <a:ext cx="80699" cy="80699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696712" y="2687437"/>
            <a:ext cx="80699" cy="80699"/>
          </a:xfrm>
          <a:prstGeom prst="rect">
            <a:avLst/>
          </a:prstGeom>
        </p:spPr>
      </p:pic>
      <p:sp>
        <p:nvSpPr>
          <p:cNvPr id="281" name="object 281"/>
          <p:cNvSpPr/>
          <p:nvPr/>
        </p:nvSpPr>
        <p:spPr>
          <a:xfrm>
            <a:off x="12745083" y="2849453"/>
            <a:ext cx="29845" cy="26034"/>
          </a:xfrm>
          <a:custGeom>
            <a:avLst/>
            <a:gdLst/>
            <a:ahLst/>
            <a:cxnLst/>
            <a:rect l="l" t="t" r="r" b="b"/>
            <a:pathLst>
              <a:path w="29845" h="26035">
                <a:moveTo>
                  <a:pt x="29738" y="25789"/>
                </a:moveTo>
                <a:lnTo>
                  <a:pt x="22263" y="19382"/>
                </a:lnTo>
                <a:lnTo>
                  <a:pt x="0" y="0"/>
                </a:lnTo>
                <a:lnTo>
                  <a:pt x="9800" y="3404"/>
                </a:lnTo>
                <a:lnTo>
                  <a:pt x="18246" y="9100"/>
                </a:lnTo>
                <a:lnTo>
                  <a:pt x="25004" y="16692"/>
                </a:lnTo>
                <a:lnTo>
                  <a:pt x="29738" y="2578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2" name="object 2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2203978"/>
            <a:ext cx="80699" cy="80699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2365008"/>
            <a:ext cx="80699" cy="80699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2526284"/>
            <a:ext cx="80699" cy="80699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2687437"/>
            <a:ext cx="80699" cy="80699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2848713"/>
            <a:ext cx="80699" cy="80699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2203978"/>
            <a:ext cx="80699" cy="80699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2365008"/>
            <a:ext cx="80699" cy="80699"/>
          </a:xfrm>
          <a:prstGeom prst="rect">
            <a:avLst/>
          </a:prstGeom>
        </p:spPr>
      </p:pic>
      <p:pic>
        <p:nvPicPr>
          <p:cNvPr id="289" name="object 28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2526284"/>
            <a:ext cx="80699" cy="80699"/>
          </a:xfrm>
          <a:prstGeom prst="rect">
            <a:avLst/>
          </a:prstGeom>
        </p:spPr>
      </p:pic>
      <p:pic>
        <p:nvPicPr>
          <p:cNvPr id="290" name="object 29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2687437"/>
            <a:ext cx="80699" cy="80699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2848713"/>
            <a:ext cx="80699" cy="80699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3000241"/>
            <a:ext cx="80699" cy="80699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180294" y="2203978"/>
            <a:ext cx="80699" cy="80699"/>
          </a:xfrm>
          <a:prstGeom prst="rect">
            <a:avLst/>
          </a:prstGeom>
        </p:spPr>
      </p:pic>
      <p:pic>
        <p:nvPicPr>
          <p:cNvPr id="294" name="object 29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180294" y="2365131"/>
            <a:ext cx="80699" cy="80699"/>
          </a:xfrm>
          <a:prstGeom prst="rect">
            <a:avLst/>
          </a:prstGeom>
        </p:spPr>
      </p:pic>
      <p:pic>
        <p:nvPicPr>
          <p:cNvPr id="295" name="object 29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2526284"/>
            <a:ext cx="80699" cy="80699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180294" y="2687437"/>
            <a:ext cx="80699" cy="80699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2848713"/>
            <a:ext cx="80699" cy="80699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341447" y="2203978"/>
            <a:ext cx="80699" cy="80699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2365131"/>
            <a:ext cx="80699" cy="80699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2526284"/>
            <a:ext cx="80699" cy="80699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341447" y="2687437"/>
            <a:ext cx="80699" cy="80699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2848713"/>
            <a:ext cx="80699" cy="80699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2203978"/>
            <a:ext cx="80699" cy="80699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2365131"/>
            <a:ext cx="80699" cy="80699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3502600" y="2526284"/>
            <a:ext cx="80699" cy="80699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02600" y="2687437"/>
            <a:ext cx="80699" cy="80699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2848713"/>
            <a:ext cx="80699" cy="80699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3753" y="2203978"/>
            <a:ext cx="80699" cy="80699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3753" y="2365131"/>
            <a:ext cx="80699" cy="80699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63753" y="2526284"/>
            <a:ext cx="80699" cy="80699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3753" y="2687437"/>
            <a:ext cx="80699" cy="80699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3753" y="2848589"/>
            <a:ext cx="80699" cy="80699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825029" y="2203978"/>
            <a:ext cx="80699" cy="80699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825029" y="2365131"/>
            <a:ext cx="80699" cy="80699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825029" y="2526284"/>
            <a:ext cx="80699" cy="80699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825029" y="2687437"/>
            <a:ext cx="80699" cy="80699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25029" y="2848589"/>
            <a:ext cx="80699" cy="80699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68660" y="2203978"/>
            <a:ext cx="80699" cy="80699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68660" y="2365131"/>
            <a:ext cx="80699" cy="80699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68660" y="2526284"/>
            <a:ext cx="80699" cy="80699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68660" y="2687437"/>
            <a:ext cx="80699" cy="80699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968660" y="2848713"/>
            <a:ext cx="80699" cy="80699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29935" y="2203978"/>
            <a:ext cx="80699" cy="80699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129935" y="2365131"/>
            <a:ext cx="80699" cy="80699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129935" y="2526284"/>
            <a:ext cx="80699" cy="80699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29935" y="2687437"/>
            <a:ext cx="80699" cy="80699"/>
          </a:xfrm>
          <a:prstGeom prst="rect">
            <a:avLst/>
          </a:prstGeom>
        </p:spPr>
      </p:pic>
      <p:pic>
        <p:nvPicPr>
          <p:cNvPr id="327" name="object 32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4129935" y="2848589"/>
            <a:ext cx="80699" cy="80699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91088" y="2203978"/>
            <a:ext cx="80699" cy="80699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91088" y="2365131"/>
            <a:ext cx="80699" cy="80699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91088" y="2526284"/>
            <a:ext cx="80699" cy="80699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291088" y="2687437"/>
            <a:ext cx="80699" cy="80699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91088" y="2848589"/>
            <a:ext cx="80699" cy="80699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52241" y="2203978"/>
            <a:ext cx="80699" cy="80699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52241" y="2365008"/>
            <a:ext cx="80699" cy="80699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52241" y="2526284"/>
            <a:ext cx="80699" cy="80699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52241" y="2687437"/>
            <a:ext cx="80699" cy="80699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452241" y="2848713"/>
            <a:ext cx="80699" cy="80699"/>
          </a:xfrm>
          <a:prstGeom prst="rect">
            <a:avLst/>
          </a:prstGeom>
        </p:spPr>
      </p:pic>
      <p:pic>
        <p:nvPicPr>
          <p:cNvPr id="338" name="object 3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3394" y="2203978"/>
            <a:ext cx="80699" cy="80699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3394" y="2365008"/>
            <a:ext cx="80699" cy="80699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3394" y="2526284"/>
            <a:ext cx="80699" cy="80699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3394" y="2687437"/>
            <a:ext cx="80699" cy="80699"/>
          </a:xfrm>
          <a:prstGeom prst="rect">
            <a:avLst/>
          </a:prstGeom>
        </p:spPr>
      </p:pic>
      <p:pic>
        <p:nvPicPr>
          <p:cNvPr id="342" name="object 3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613394" y="2848713"/>
            <a:ext cx="80699" cy="80699"/>
          </a:xfrm>
          <a:prstGeom prst="rect">
            <a:avLst/>
          </a:prstGeom>
        </p:spPr>
      </p:pic>
      <p:pic>
        <p:nvPicPr>
          <p:cNvPr id="343" name="object 3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3000241"/>
            <a:ext cx="80699" cy="80699"/>
          </a:xfrm>
          <a:prstGeom prst="rect">
            <a:avLst/>
          </a:prstGeom>
        </p:spPr>
      </p:pic>
      <p:sp>
        <p:nvSpPr>
          <p:cNvPr id="344" name="object 344"/>
          <p:cNvSpPr/>
          <p:nvPr/>
        </p:nvSpPr>
        <p:spPr>
          <a:xfrm>
            <a:off x="13191401" y="3161270"/>
            <a:ext cx="69850" cy="52069"/>
          </a:xfrm>
          <a:custGeom>
            <a:avLst/>
            <a:gdLst/>
            <a:ahLst/>
            <a:cxnLst/>
            <a:rect l="l" t="t" r="r" b="b"/>
            <a:pathLst>
              <a:path w="69850" h="52069">
                <a:moveTo>
                  <a:pt x="67620" y="51702"/>
                </a:moveTo>
                <a:lnTo>
                  <a:pt x="50616" y="42121"/>
                </a:lnTo>
                <a:lnTo>
                  <a:pt x="16795" y="22637"/>
                </a:lnTo>
                <a:lnTo>
                  <a:pt x="0" y="12709"/>
                </a:lnTo>
                <a:lnTo>
                  <a:pt x="6079" y="7444"/>
                </a:lnTo>
                <a:lnTo>
                  <a:pt x="13095" y="3439"/>
                </a:lnTo>
                <a:lnTo>
                  <a:pt x="20874" y="892"/>
                </a:lnTo>
                <a:lnTo>
                  <a:pt x="29244" y="0"/>
                </a:lnTo>
                <a:lnTo>
                  <a:pt x="44900" y="3181"/>
                </a:lnTo>
                <a:lnTo>
                  <a:pt x="57686" y="11845"/>
                </a:lnTo>
                <a:lnTo>
                  <a:pt x="66308" y="24674"/>
                </a:lnTo>
                <a:lnTo>
                  <a:pt x="69470" y="40349"/>
                </a:lnTo>
                <a:lnTo>
                  <a:pt x="69470" y="44298"/>
                </a:lnTo>
                <a:lnTo>
                  <a:pt x="68730" y="48123"/>
                </a:lnTo>
                <a:lnTo>
                  <a:pt x="67620" y="51702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5" name="object 3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3000241"/>
            <a:ext cx="80699" cy="80699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3161270"/>
            <a:ext cx="80699" cy="80699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502600" y="3000241"/>
            <a:ext cx="80699" cy="80699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02600" y="3161271"/>
            <a:ext cx="80699" cy="80699"/>
          </a:xfrm>
          <a:prstGeom prst="rect">
            <a:avLst/>
          </a:prstGeom>
        </p:spPr>
      </p:pic>
      <p:sp>
        <p:nvSpPr>
          <p:cNvPr id="349" name="object 349"/>
          <p:cNvSpPr/>
          <p:nvPr/>
        </p:nvSpPr>
        <p:spPr>
          <a:xfrm>
            <a:off x="13510744" y="3322547"/>
            <a:ext cx="73025" cy="47625"/>
          </a:xfrm>
          <a:custGeom>
            <a:avLst/>
            <a:gdLst/>
            <a:ahLst/>
            <a:cxnLst/>
            <a:rect l="l" t="t" r="r" b="b"/>
            <a:pathLst>
              <a:path w="73025" h="47625">
                <a:moveTo>
                  <a:pt x="71815" y="47136"/>
                </a:moveTo>
                <a:lnTo>
                  <a:pt x="53942" y="39848"/>
                </a:lnTo>
                <a:lnTo>
                  <a:pt x="35971" y="32236"/>
                </a:lnTo>
                <a:lnTo>
                  <a:pt x="0" y="16411"/>
                </a:lnTo>
                <a:lnTo>
                  <a:pt x="6246" y="9682"/>
                </a:lnTo>
                <a:lnTo>
                  <a:pt x="13881" y="4503"/>
                </a:lnTo>
                <a:lnTo>
                  <a:pt x="22627" y="1176"/>
                </a:lnTo>
                <a:lnTo>
                  <a:pt x="32205" y="0"/>
                </a:lnTo>
                <a:lnTo>
                  <a:pt x="47880" y="3163"/>
                </a:lnTo>
                <a:lnTo>
                  <a:pt x="60709" y="11799"/>
                </a:lnTo>
                <a:lnTo>
                  <a:pt x="69374" y="24622"/>
                </a:lnTo>
                <a:lnTo>
                  <a:pt x="72555" y="40350"/>
                </a:lnTo>
                <a:lnTo>
                  <a:pt x="72555" y="42694"/>
                </a:lnTo>
                <a:lnTo>
                  <a:pt x="71815" y="47136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0" name="object 3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63753" y="3000241"/>
            <a:ext cx="80699" cy="80699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3663753" y="3161270"/>
            <a:ext cx="80699" cy="80699"/>
          </a:xfrm>
          <a:prstGeom prst="rect">
            <a:avLst/>
          </a:prstGeom>
        </p:spPr>
      </p:pic>
      <p:pic>
        <p:nvPicPr>
          <p:cNvPr id="352" name="object 35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3663753" y="3322547"/>
            <a:ext cx="80699" cy="80699"/>
          </a:xfrm>
          <a:prstGeom prst="rect">
            <a:avLst/>
          </a:prstGeom>
        </p:spPr>
      </p:pic>
      <p:pic>
        <p:nvPicPr>
          <p:cNvPr id="353" name="object 3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825029" y="3000241"/>
            <a:ext cx="80699" cy="80699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3825029" y="3161270"/>
            <a:ext cx="80699" cy="80699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3825029" y="3322547"/>
            <a:ext cx="80699" cy="80699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968660" y="3000241"/>
            <a:ext cx="80699" cy="80699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68660" y="3161270"/>
            <a:ext cx="80699" cy="80699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3968660" y="3322547"/>
            <a:ext cx="80699" cy="80699"/>
          </a:xfrm>
          <a:prstGeom prst="rect">
            <a:avLst/>
          </a:prstGeom>
        </p:spPr>
      </p:pic>
      <p:sp>
        <p:nvSpPr>
          <p:cNvPr id="359" name="object 359"/>
          <p:cNvSpPr/>
          <p:nvPr/>
        </p:nvSpPr>
        <p:spPr>
          <a:xfrm>
            <a:off x="13975694" y="3483700"/>
            <a:ext cx="73660" cy="36195"/>
          </a:xfrm>
          <a:custGeom>
            <a:avLst/>
            <a:gdLst/>
            <a:ahLst/>
            <a:cxnLst/>
            <a:rect l="l" t="t" r="r" b="b"/>
            <a:pathLst>
              <a:path w="73659" h="36195">
                <a:moveTo>
                  <a:pt x="73172" y="35660"/>
                </a:moveTo>
                <a:lnTo>
                  <a:pt x="36540" y="26884"/>
                </a:lnTo>
                <a:lnTo>
                  <a:pt x="0" y="17645"/>
                </a:lnTo>
                <a:lnTo>
                  <a:pt x="6333" y="10411"/>
                </a:lnTo>
                <a:lnTo>
                  <a:pt x="14205" y="4843"/>
                </a:lnTo>
                <a:lnTo>
                  <a:pt x="23304" y="1264"/>
                </a:lnTo>
                <a:lnTo>
                  <a:pt x="33316" y="0"/>
                </a:lnTo>
                <a:lnTo>
                  <a:pt x="47959" y="2743"/>
                </a:lnTo>
                <a:lnTo>
                  <a:pt x="60139" y="10288"/>
                </a:lnTo>
                <a:lnTo>
                  <a:pt x="68871" y="21603"/>
                </a:lnTo>
                <a:lnTo>
                  <a:pt x="73172" y="3566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0" name="object 36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129935" y="3000241"/>
            <a:ext cx="80699" cy="80699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29935" y="3161270"/>
            <a:ext cx="80699" cy="80699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4129935" y="3322423"/>
            <a:ext cx="80699" cy="80699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129935" y="3483576"/>
            <a:ext cx="80699" cy="66879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291088" y="3000241"/>
            <a:ext cx="80699" cy="80699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291088" y="3161394"/>
            <a:ext cx="80699" cy="80699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291088" y="3322547"/>
            <a:ext cx="80699" cy="80699"/>
          </a:xfrm>
          <a:prstGeom prst="rect">
            <a:avLst/>
          </a:prstGeom>
        </p:spPr>
      </p:pic>
      <p:pic>
        <p:nvPicPr>
          <p:cNvPr id="367" name="object 3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291088" y="3483700"/>
            <a:ext cx="80699" cy="80699"/>
          </a:xfrm>
          <a:prstGeom prst="rect">
            <a:avLst/>
          </a:prstGeom>
        </p:spPr>
      </p:pic>
      <p:pic>
        <p:nvPicPr>
          <p:cNvPr id="368" name="object 36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452241" y="3000241"/>
            <a:ext cx="80699" cy="80699"/>
          </a:xfrm>
          <a:prstGeom prst="rect">
            <a:avLst/>
          </a:prstGeom>
        </p:spPr>
      </p:pic>
      <p:pic>
        <p:nvPicPr>
          <p:cNvPr id="369" name="object 3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52241" y="3161271"/>
            <a:ext cx="80699" cy="80699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452241" y="3322423"/>
            <a:ext cx="80699" cy="80699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452241" y="3483700"/>
            <a:ext cx="80699" cy="80699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613394" y="3000241"/>
            <a:ext cx="80699" cy="80699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3394" y="3161271"/>
            <a:ext cx="80699" cy="80699"/>
          </a:xfrm>
          <a:prstGeom prst="rect">
            <a:avLst/>
          </a:prstGeom>
        </p:spPr>
      </p:pic>
      <p:pic>
        <p:nvPicPr>
          <p:cNvPr id="374" name="object 37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613394" y="3322423"/>
            <a:ext cx="80699" cy="80699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613394" y="3483700"/>
            <a:ext cx="80699" cy="80699"/>
          </a:xfrm>
          <a:prstGeom prst="rect">
            <a:avLst/>
          </a:prstGeom>
        </p:spPr>
      </p:pic>
      <p:sp>
        <p:nvSpPr>
          <p:cNvPr id="376" name="object 376"/>
          <p:cNvSpPr/>
          <p:nvPr/>
        </p:nvSpPr>
        <p:spPr>
          <a:xfrm>
            <a:off x="15746400" y="1108978"/>
            <a:ext cx="57785" cy="74930"/>
          </a:xfrm>
          <a:custGeom>
            <a:avLst/>
            <a:gdLst/>
            <a:ahLst/>
            <a:cxnLst/>
            <a:rect l="l" t="t" r="r" b="b"/>
            <a:pathLst>
              <a:path w="57784" h="74930">
                <a:moveTo>
                  <a:pt x="17275" y="74406"/>
                </a:moveTo>
                <a:lnTo>
                  <a:pt x="10982" y="74406"/>
                </a:lnTo>
                <a:lnTo>
                  <a:pt x="5059" y="72925"/>
                </a:lnTo>
                <a:lnTo>
                  <a:pt x="0" y="70334"/>
                </a:lnTo>
                <a:lnTo>
                  <a:pt x="10112" y="52959"/>
                </a:lnTo>
                <a:lnTo>
                  <a:pt x="19912" y="35444"/>
                </a:lnTo>
                <a:lnTo>
                  <a:pt x="29412" y="17791"/>
                </a:lnTo>
                <a:lnTo>
                  <a:pt x="38622" y="0"/>
                </a:lnTo>
                <a:lnTo>
                  <a:pt x="46380" y="6258"/>
                </a:lnTo>
                <a:lnTo>
                  <a:pt x="52381" y="14252"/>
                </a:lnTo>
                <a:lnTo>
                  <a:pt x="56252" y="23633"/>
                </a:lnTo>
                <a:lnTo>
                  <a:pt x="57625" y="34056"/>
                </a:lnTo>
                <a:lnTo>
                  <a:pt x="54444" y="49783"/>
                </a:lnTo>
                <a:lnTo>
                  <a:pt x="45779" y="62607"/>
                </a:lnTo>
                <a:lnTo>
                  <a:pt x="32950" y="71242"/>
                </a:lnTo>
                <a:lnTo>
                  <a:pt x="17275" y="74406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7" name="object 3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325" y="1263961"/>
            <a:ext cx="80700" cy="80699"/>
          </a:xfrm>
          <a:prstGeom prst="rect">
            <a:avLst/>
          </a:prstGeom>
        </p:spPr>
      </p:pic>
      <p:sp>
        <p:nvSpPr>
          <p:cNvPr id="378" name="object 378"/>
          <p:cNvSpPr/>
          <p:nvPr/>
        </p:nvSpPr>
        <p:spPr>
          <a:xfrm>
            <a:off x="15904840" y="619349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59" h="81279">
                <a:moveTo>
                  <a:pt x="19989" y="80699"/>
                </a:moveTo>
                <a:lnTo>
                  <a:pt x="12709" y="80699"/>
                </a:lnTo>
                <a:lnTo>
                  <a:pt x="5923" y="78602"/>
                </a:lnTo>
                <a:lnTo>
                  <a:pt x="0" y="75147"/>
                </a:lnTo>
                <a:lnTo>
                  <a:pt x="1600" y="57189"/>
                </a:lnTo>
                <a:lnTo>
                  <a:pt x="2899" y="39208"/>
                </a:lnTo>
                <a:lnTo>
                  <a:pt x="3921" y="21181"/>
                </a:lnTo>
                <a:lnTo>
                  <a:pt x="4688" y="3084"/>
                </a:lnTo>
                <a:lnTo>
                  <a:pt x="9378" y="1110"/>
                </a:lnTo>
                <a:lnTo>
                  <a:pt x="14560" y="0"/>
                </a:lnTo>
                <a:lnTo>
                  <a:pt x="19989" y="0"/>
                </a:lnTo>
                <a:lnTo>
                  <a:pt x="35664" y="3163"/>
                </a:lnTo>
                <a:lnTo>
                  <a:pt x="48493" y="11799"/>
                </a:lnTo>
                <a:lnTo>
                  <a:pt x="57158" y="24623"/>
                </a:lnTo>
                <a:lnTo>
                  <a:pt x="60339" y="40350"/>
                </a:lnTo>
                <a:lnTo>
                  <a:pt x="57158" y="56077"/>
                </a:lnTo>
                <a:lnTo>
                  <a:pt x="48493" y="68900"/>
                </a:lnTo>
                <a:lnTo>
                  <a:pt x="35664" y="77536"/>
                </a:lnTo>
                <a:lnTo>
                  <a:pt x="19989" y="8069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9" name="object 37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5884849" y="780502"/>
            <a:ext cx="80329" cy="80576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480" y="941779"/>
            <a:ext cx="80699" cy="80699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1102808"/>
            <a:ext cx="80700" cy="80699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480" y="1264084"/>
            <a:ext cx="80699" cy="80699"/>
          </a:xfrm>
          <a:prstGeom prst="rect">
            <a:avLst/>
          </a:prstGeom>
        </p:spPr>
      </p:pic>
      <p:pic>
        <p:nvPicPr>
          <p:cNvPr id="383" name="object 3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619349"/>
            <a:ext cx="80699" cy="80699"/>
          </a:xfrm>
          <a:prstGeom prst="rect">
            <a:avLst/>
          </a:prstGeom>
        </p:spPr>
      </p:pic>
      <p:pic>
        <p:nvPicPr>
          <p:cNvPr id="384" name="object 38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780502"/>
            <a:ext cx="80699" cy="80699"/>
          </a:xfrm>
          <a:prstGeom prst="rect">
            <a:avLst/>
          </a:prstGeom>
        </p:spPr>
      </p:pic>
      <p:pic>
        <p:nvPicPr>
          <p:cNvPr id="385" name="object 38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941779"/>
            <a:ext cx="80699" cy="80699"/>
          </a:xfrm>
          <a:prstGeom prst="rect">
            <a:avLst/>
          </a:prstGeom>
        </p:spPr>
      </p:pic>
      <p:pic>
        <p:nvPicPr>
          <p:cNvPr id="386" name="object 3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1102931"/>
            <a:ext cx="80699" cy="80699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1264084"/>
            <a:ext cx="80699" cy="80699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619349"/>
            <a:ext cx="80699" cy="80699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6784" y="780502"/>
            <a:ext cx="80699" cy="80699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6784" y="941779"/>
            <a:ext cx="80699" cy="80699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1102931"/>
            <a:ext cx="80699" cy="80699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6784" y="1264084"/>
            <a:ext cx="80699" cy="80699"/>
          </a:xfrm>
          <a:prstGeom prst="rect">
            <a:avLst/>
          </a:prstGeom>
        </p:spPr>
      </p:pic>
      <p:pic>
        <p:nvPicPr>
          <p:cNvPr id="393" name="object 39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4773684" y="1750628"/>
            <a:ext cx="80699" cy="67989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773684" y="1899071"/>
            <a:ext cx="80699" cy="80699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773684" y="2060224"/>
            <a:ext cx="80699" cy="80699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934837" y="1737918"/>
            <a:ext cx="80699" cy="80699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4837" y="1899071"/>
            <a:ext cx="80700" cy="80699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934837" y="2060347"/>
            <a:ext cx="80699" cy="80699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095990" y="1737918"/>
            <a:ext cx="80699" cy="80699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095990" y="1899071"/>
            <a:ext cx="80699" cy="80699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095990" y="2060347"/>
            <a:ext cx="80699" cy="80699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57143" y="1737918"/>
            <a:ext cx="80699" cy="80699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5260228" y="1593670"/>
            <a:ext cx="77614" cy="63671"/>
          </a:xfrm>
          <a:prstGeom prst="rect">
            <a:avLst/>
          </a:prstGeom>
        </p:spPr>
      </p:pic>
      <p:pic>
        <p:nvPicPr>
          <p:cNvPr id="404" name="object 40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257143" y="1899071"/>
            <a:ext cx="80699" cy="80699"/>
          </a:xfrm>
          <a:prstGeom prst="rect">
            <a:avLst/>
          </a:prstGeom>
        </p:spPr>
      </p:pic>
      <p:pic>
        <p:nvPicPr>
          <p:cNvPr id="405" name="object 40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57143" y="2060347"/>
            <a:ext cx="80699" cy="80699"/>
          </a:xfrm>
          <a:prstGeom prst="rect">
            <a:avLst/>
          </a:prstGeom>
        </p:spPr>
      </p:pic>
      <p:sp>
        <p:nvSpPr>
          <p:cNvPr id="406" name="object 406"/>
          <p:cNvSpPr/>
          <p:nvPr/>
        </p:nvSpPr>
        <p:spPr>
          <a:xfrm>
            <a:off x="15475798" y="1479160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4">
                <a:moveTo>
                  <a:pt x="0" y="13079"/>
                </a:moveTo>
                <a:lnTo>
                  <a:pt x="10611" y="4441"/>
                </a:lnTo>
                <a:lnTo>
                  <a:pt x="15794" y="0"/>
                </a:lnTo>
                <a:lnTo>
                  <a:pt x="11722" y="5676"/>
                </a:lnTo>
                <a:lnTo>
                  <a:pt x="6292" y="10118"/>
                </a:lnTo>
                <a:lnTo>
                  <a:pt x="0" y="1307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7" name="object 40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18420" y="1576765"/>
            <a:ext cx="80699" cy="80699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18420" y="1737918"/>
            <a:ext cx="80699" cy="80699"/>
          </a:xfrm>
          <a:prstGeom prst="rect">
            <a:avLst/>
          </a:prstGeom>
        </p:spPr>
      </p:pic>
      <p:pic>
        <p:nvPicPr>
          <p:cNvPr id="409" name="object 40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18420" y="1899071"/>
            <a:ext cx="80699" cy="80699"/>
          </a:xfrm>
          <a:prstGeom prst="rect">
            <a:avLst/>
          </a:prstGeom>
        </p:spPr>
      </p:pic>
      <p:pic>
        <p:nvPicPr>
          <p:cNvPr id="410" name="object 4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18420" y="2060347"/>
            <a:ext cx="80699" cy="80699"/>
          </a:xfrm>
          <a:prstGeom prst="rect">
            <a:avLst/>
          </a:prstGeom>
        </p:spPr>
      </p:pic>
      <p:pic>
        <p:nvPicPr>
          <p:cNvPr id="411" name="object 4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1415613"/>
            <a:ext cx="80700" cy="80699"/>
          </a:xfrm>
          <a:prstGeom prst="rect">
            <a:avLst/>
          </a:prstGeom>
        </p:spPr>
      </p:pic>
      <p:pic>
        <p:nvPicPr>
          <p:cNvPr id="412" name="object 41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562050" y="1576765"/>
            <a:ext cx="80699" cy="80699"/>
          </a:xfrm>
          <a:prstGeom prst="rect">
            <a:avLst/>
          </a:prstGeom>
        </p:spPr>
      </p:pic>
      <p:pic>
        <p:nvPicPr>
          <p:cNvPr id="413" name="object 41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562050" y="1737918"/>
            <a:ext cx="80699" cy="80699"/>
          </a:xfrm>
          <a:prstGeom prst="rect">
            <a:avLst/>
          </a:prstGeom>
        </p:spPr>
      </p:pic>
      <p:pic>
        <p:nvPicPr>
          <p:cNvPr id="414" name="object 4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1899071"/>
            <a:ext cx="80700" cy="80699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325" y="1415613"/>
            <a:ext cx="80700" cy="80699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562050" y="2060347"/>
            <a:ext cx="80699" cy="80699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3327" y="1576765"/>
            <a:ext cx="80699" cy="80699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3327" y="1737918"/>
            <a:ext cx="80699" cy="80699"/>
          </a:xfrm>
          <a:prstGeom prst="rect">
            <a:avLst/>
          </a:prstGeom>
        </p:spPr>
      </p:pic>
      <p:pic>
        <p:nvPicPr>
          <p:cNvPr id="419" name="object 41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3327" y="1899071"/>
            <a:ext cx="80699" cy="80699"/>
          </a:xfrm>
          <a:prstGeom prst="rect">
            <a:avLst/>
          </a:prstGeom>
        </p:spPr>
      </p:pic>
      <p:pic>
        <p:nvPicPr>
          <p:cNvPr id="420" name="object 4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325" y="2060224"/>
            <a:ext cx="80700" cy="80699"/>
          </a:xfrm>
          <a:prstGeom prst="rect">
            <a:avLst/>
          </a:prstGeom>
        </p:spPr>
      </p:pic>
      <p:pic>
        <p:nvPicPr>
          <p:cNvPr id="421" name="object 4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1415613"/>
            <a:ext cx="80700" cy="80699"/>
          </a:xfrm>
          <a:prstGeom prst="rect">
            <a:avLst/>
          </a:prstGeom>
        </p:spPr>
      </p:pic>
      <p:pic>
        <p:nvPicPr>
          <p:cNvPr id="422" name="object 4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1576765"/>
            <a:ext cx="80700" cy="80699"/>
          </a:xfrm>
          <a:prstGeom prst="rect">
            <a:avLst/>
          </a:prstGeom>
        </p:spPr>
      </p:pic>
      <p:pic>
        <p:nvPicPr>
          <p:cNvPr id="423" name="object 4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1737918"/>
            <a:ext cx="80700" cy="80699"/>
          </a:xfrm>
          <a:prstGeom prst="rect">
            <a:avLst/>
          </a:prstGeom>
        </p:spPr>
      </p:pic>
      <p:pic>
        <p:nvPicPr>
          <p:cNvPr id="424" name="object 42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480" y="1899071"/>
            <a:ext cx="80699" cy="80699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2060224"/>
            <a:ext cx="80700" cy="80699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1576765"/>
            <a:ext cx="80699" cy="80699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1415612"/>
            <a:ext cx="80699" cy="80699"/>
          </a:xfrm>
          <a:prstGeom prst="rect">
            <a:avLst/>
          </a:prstGeom>
        </p:spPr>
      </p:pic>
      <p:pic>
        <p:nvPicPr>
          <p:cNvPr id="428" name="object 42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1737918"/>
            <a:ext cx="80699" cy="80699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2060347"/>
            <a:ext cx="80699" cy="80699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1899071"/>
            <a:ext cx="80699" cy="80699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1415612"/>
            <a:ext cx="80699" cy="80699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6784" y="1576765"/>
            <a:ext cx="80699" cy="80699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6784" y="1737918"/>
            <a:ext cx="80699" cy="80699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1899071"/>
            <a:ext cx="80699" cy="80699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619473"/>
            <a:ext cx="80699" cy="80699"/>
          </a:xfrm>
          <a:prstGeom prst="rect">
            <a:avLst/>
          </a:prstGeom>
        </p:spPr>
      </p:pic>
      <p:pic>
        <p:nvPicPr>
          <p:cNvPr id="436" name="object 4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6784" y="2060347"/>
            <a:ext cx="80699" cy="80699"/>
          </a:xfrm>
          <a:prstGeom prst="rect">
            <a:avLst/>
          </a:prstGeom>
        </p:spPr>
      </p:pic>
      <p:pic>
        <p:nvPicPr>
          <p:cNvPr id="437" name="object 4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780502"/>
            <a:ext cx="80699" cy="80699"/>
          </a:xfrm>
          <a:prstGeom prst="rect">
            <a:avLst/>
          </a:prstGeom>
        </p:spPr>
      </p:pic>
      <p:pic>
        <p:nvPicPr>
          <p:cNvPr id="438" name="object 4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941779"/>
            <a:ext cx="80699" cy="80699"/>
          </a:xfrm>
          <a:prstGeom prst="rect">
            <a:avLst/>
          </a:prstGeom>
        </p:spPr>
      </p:pic>
      <p:pic>
        <p:nvPicPr>
          <p:cNvPr id="439" name="object 4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1102931"/>
            <a:ext cx="80699" cy="80699"/>
          </a:xfrm>
          <a:prstGeom prst="rect">
            <a:avLst/>
          </a:prstGeom>
        </p:spPr>
      </p:pic>
      <p:pic>
        <p:nvPicPr>
          <p:cNvPr id="440" name="object 4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8061" y="1264084"/>
            <a:ext cx="80699" cy="80699"/>
          </a:xfrm>
          <a:prstGeom prst="rect">
            <a:avLst/>
          </a:prstGeom>
        </p:spPr>
      </p:pic>
      <p:pic>
        <p:nvPicPr>
          <p:cNvPr id="441" name="object 4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29214" y="780502"/>
            <a:ext cx="80699" cy="80699"/>
          </a:xfrm>
          <a:prstGeom prst="rect">
            <a:avLst/>
          </a:prstGeom>
        </p:spPr>
      </p:pic>
      <p:pic>
        <p:nvPicPr>
          <p:cNvPr id="442" name="object 4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619473"/>
            <a:ext cx="80699" cy="80699"/>
          </a:xfrm>
          <a:prstGeom prst="rect">
            <a:avLst/>
          </a:prstGeom>
        </p:spPr>
      </p:pic>
      <p:pic>
        <p:nvPicPr>
          <p:cNvPr id="443" name="object 4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529214" y="941655"/>
            <a:ext cx="80699" cy="80699"/>
          </a:xfrm>
          <a:prstGeom prst="rect">
            <a:avLst/>
          </a:prstGeom>
        </p:spPr>
      </p:pic>
      <p:pic>
        <p:nvPicPr>
          <p:cNvPr id="444" name="object 4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1102808"/>
            <a:ext cx="80699" cy="80699"/>
          </a:xfrm>
          <a:prstGeom prst="rect">
            <a:avLst/>
          </a:prstGeom>
        </p:spPr>
      </p:pic>
      <p:pic>
        <p:nvPicPr>
          <p:cNvPr id="445" name="object 44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29214" y="1264084"/>
            <a:ext cx="80699" cy="80699"/>
          </a:xfrm>
          <a:prstGeom prst="rect">
            <a:avLst/>
          </a:prstGeom>
        </p:spPr>
      </p:pic>
      <p:pic>
        <p:nvPicPr>
          <p:cNvPr id="446" name="object 4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619349"/>
            <a:ext cx="80700" cy="80699"/>
          </a:xfrm>
          <a:prstGeom prst="rect">
            <a:avLst/>
          </a:prstGeom>
        </p:spPr>
      </p:pic>
      <p:pic>
        <p:nvPicPr>
          <p:cNvPr id="447" name="object 44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780626"/>
            <a:ext cx="80699" cy="80699"/>
          </a:xfrm>
          <a:prstGeom prst="rect">
            <a:avLst/>
          </a:prstGeom>
        </p:spPr>
      </p:pic>
      <p:pic>
        <p:nvPicPr>
          <p:cNvPr id="448" name="object 44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941655"/>
            <a:ext cx="80700" cy="80699"/>
          </a:xfrm>
          <a:prstGeom prst="rect">
            <a:avLst/>
          </a:prstGeom>
        </p:spPr>
      </p:pic>
      <p:pic>
        <p:nvPicPr>
          <p:cNvPr id="449" name="object 4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1264084"/>
            <a:ext cx="80700" cy="80699"/>
          </a:xfrm>
          <a:prstGeom prst="rect">
            <a:avLst/>
          </a:prstGeom>
        </p:spPr>
      </p:pic>
      <p:pic>
        <p:nvPicPr>
          <p:cNvPr id="450" name="object 45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1102931"/>
            <a:ext cx="80699" cy="80699"/>
          </a:xfrm>
          <a:prstGeom prst="rect">
            <a:avLst/>
          </a:prstGeom>
        </p:spPr>
      </p:pic>
      <p:pic>
        <p:nvPicPr>
          <p:cNvPr id="451" name="object 4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619349"/>
            <a:ext cx="80699" cy="80699"/>
          </a:xfrm>
          <a:prstGeom prst="rect">
            <a:avLst/>
          </a:prstGeom>
        </p:spPr>
      </p:pic>
      <p:pic>
        <p:nvPicPr>
          <p:cNvPr id="452" name="object 4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780502"/>
            <a:ext cx="80699" cy="80699"/>
          </a:xfrm>
          <a:prstGeom prst="rect">
            <a:avLst/>
          </a:prstGeom>
        </p:spPr>
      </p:pic>
      <p:pic>
        <p:nvPicPr>
          <p:cNvPr id="453" name="object 4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941655"/>
            <a:ext cx="80699" cy="80699"/>
          </a:xfrm>
          <a:prstGeom prst="rect">
            <a:avLst/>
          </a:prstGeom>
        </p:spPr>
      </p:pic>
      <p:pic>
        <p:nvPicPr>
          <p:cNvPr id="454" name="object 4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1102808"/>
            <a:ext cx="80699" cy="80699"/>
          </a:xfrm>
          <a:prstGeom prst="rect">
            <a:avLst/>
          </a:prstGeom>
        </p:spPr>
      </p:pic>
      <p:pic>
        <p:nvPicPr>
          <p:cNvPr id="455" name="object 45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51642" y="1264084"/>
            <a:ext cx="80699" cy="80699"/>
          </a:xfrm>
          <a:prstGeom prst="rect">
            <a:avLst/>
          </a:prstGeom>
        </p:spPr>
      </p:pic>
      <p:pic>
        <p:nvPicPr>
          <p:cNvPr id="456" name="object 4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619349"/>
            <a:ext cx="80700" cy="80699"/>
          </a:xfrm>
          <a:prstGeom prst="rect">
            <a:avLst/>
          </a:prstGeom>
        </p:spPr>
      </p:pic>
      <p:pic>
        <p:nvPicPr>
          <p:cNvPr id="457" name="object 4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780502"/>
            <a:ext cx="80700" cy="80699"/>
          </a:xfrm>
          <a:prstGeom prst="rect">
            <a:avLst/>
          </a:prstGeom>
        </p:spPr>
      </p:pic>
      <p:pic>
        <p:nvPicPr>
          <p:cNvPr id="458" name="object 4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941655"/>
            <a:ext cx="80700" cy="80699"/>
          </a:xfrm>
          <a:prstGeom prst="rect">
            <a:avLst/>
          </a:prstGeom>
        </p:spPr>
      </p:pic>
      <p:pic>
        <p:nvPicPr>
          <p:cNvPr id="459" name="object 4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1102808"/>
            <a:ext cx="80700" cy="80699"/>
          </a:xfrm>
          <a:prstGeom prst="rect">
            <a:avLst/>
          </a:prstGeom>
        </p:spPr>
      </p:pic>
      <p:pic>
        <p:nvPicPr>
          <p:cNvPr id="460" name="object 46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012795" y="1264084"/>
            <a:ext cx="80699" cy="80699"/>
          </a:xfrm>
          <a:prstGeom prst="rect">
            <a:avLst/>
          </a:prstGeom>
        </p:spPr>
      </p:pic>
      <p:pic>
        <p:nvPicPr>
          <p:cNvPr id="461" name="object 46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56427" y="780502"/>
            <a:ext cx="80699" cy="80699"/>
          </a:xfrm>
          <a:prstGeom prst="rect">
            <a:avLst/>
          </a:prstGeom>
        </p:spPr>
      </p:pic>
      <p:pic>
        <p:nvPicPr>
          <p:cNvPr id="462" name="object 4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619349"/>
            <a:ext cx="80699" cy="80699"/>
          </a:xfrm>
          <a:prstGeom prst="rect">
            <a:avLst/>
          </a:prstGeom>
        </p:spPr>
      </p:pic>
      <p:pic>
        <p:nvPicPr>
          <p:cNvPr id="463" name="object 46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56427" y="941779"/>
            <a:ext cx="80699" cy="80699"/>
          </a:xfrm>
          <a:prstGeom prst="rect">
            <a:avLst/>
          </a:prstGeom>
        </p:spPr>
      </p:pic>
      <p:pic>
        <p:nvPicPr>
          <p:cNvPr id="464" name="object 4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1102931"/>
            <a:ext cx="80699" cy="80699"/>
          </a:xfrm>
          <a:prstGeom prst="rect">
            <a:avLst/>
          </a:prstGeom>
        </p:spPr>
      </p:pic>
      <p:pic>
        <p:nvPicPr>
          <p:cNvPr id="465" name="object 46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56427" y="1264084"/>
            <a:ext cx="80699" cy="80699"/>
          </a:xfrm>
          <a:prstGeom prst="rect">
            <a:avLst/>
          </a:prstGeom>
        </p:spPr>
      </p:pic>
      <p:pic>
        <p:nvPicPr>
          <p:cNvPr id="466" name="object 4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619349"/>
            <a:ext cx="80699" cy="80699"/>
          </a:xfrm>
          <a:prstGeom prst="rect">
            <a:avLst/>
          </a:prstGeom>
        </p:spPr>
      </p:pic>
      <p:pic>
        <p:nvPicPr>
          <p:cNvPr id="467" name="object 46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780502"/>
            <a:ext cx="80699" cy="80699"/>
          </a:xfrm>
          <a:prstGeom prst="rect">
            <a:avLst/>
          </a:prstGeom>
        </p:spPr>
      </p:pic>
      <p:pic>
        <p:nvPicPr>
          <p:cNvPr id="468" name="object 46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941655"/>
            <a:ext cx="80699" cy="80699"/>
          </a:xfrm>
          <a:prstGeom prst="rect">
            <a:avLst/>
          </a:prstGeom>
        </p:spPr>
      </p:pic>
      <p:pic>
        <p:nvPicPr>
          <p:cNvPr id="469" name="object 46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7317702" y="1102808"/>
            <a:ext cx="80699" cy="80699"/>
          </a:xfrm>
          <a:prstGeom prst="rect">
            <a:avLst/>
          </a:prstGeom>
        </p:spPr>
      </p:pic>
      <p:pic>
        <p:nvPicPr>
          <p:cNvPr id="470" name="object 4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1264084"/>
            <a:ext cx="80699" cy="80699"/>
          </a:xfrm>
          <a:prstGeom prst="rect">
            <a:avLst/>
          </a:prstGeom>
        </p:spPr>
      </p:pic>
      <p:pic>
        <p:nvPicPr>
          <p:cNvPr id="471" name="object 47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619349"/>
            <a:ext cx="80699" cy="80699"/>
          </a:xfrm>
          <a:prstGeom prst="rect">
            <a:avLst/>
          </a:prstGeom>
        </p:spPr>
      </p:pic>
      <p:pic>
        <p:nvPicPr>
          <p:cNvPr id="472" name="object 4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780502"/>
            <a:ext cx="80699" cy="80699"/>
          </a:xfrm>
          <a:prstGeom prst="rect">
            <a:avLst/>
          </a:prstGeom>
        </p:spPr>
      </p:pic>
      <p:pic>
        <p:nvPicPr>
          <p:cNvPr id="473" name="object 4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78855" y="941779"/>
            <a:ext cx="80699" cy="80699"/>
          </a:xfrm>
          <a:prstGeom prst="rect">
            <a:avLst/>
          </a:prstGeom>
        </p:spPr>
      </p:pic>
      <p:pic>
        <p:nvPicPr>
          <p:cNvPr id="474" name="object 4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1102808"/>
            <a:ext cx="80699" cy="80699"/>
          </a:xfrm>
          <a:prstGeom prst="rect">
            <a:avLst/>
          </a:prstGeom>
        </p:spPr>
      </p:pic>
      <p:pic>
        <p:nvPicPr>
          <p:cNvPr id="475" name="object 47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78855" y="1264084"/>
            <a:ext cx="80699" cy="80699"/>
          </a:xfrm>
          <a:prstGeom prst="rect">
            <a:avLst/>
          </a:prstGeom>
        </p:spPr>
      </p:pic>
      <p:pic>
        <p:nvPicPr>
          <p:cNvPr id="476" name="object 47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40008" y="619349"/>
            <a:ext cx="80700" cy="80699"/>
          </a:xfrm>
          <a:prstGeom prst="rect">
            <a:avLst/>
          </a:prstGeom>
        </p:spPr>
      </p:pic>
      <p:pic>
        <p:nvPicPr>
          <p:cNvPr id="477" name="object 47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640008" y="780502"/>
            <a:ext cx="80699" cy="80699"/>
          </a:xfrm>
          <a:prstGeom prst="rect">
            <a:avLst/>
          </a:prstGeom>
        </p:spPr>
      </p:pic>
      <p:pic>
        <p:nvPicPr>
          <p:cNvPr id="478" name="object 47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7640132" y="1102931"/>
            <a:ext cx="65275" cy="80576"/>
          </a:xfrm>
          <a:prstGeom prst="rect">
            <a:avLst/>
          </a:prstGeom>
        </p:spPr>
      </p:pic>
      <p:pic>
        <p:nvPicPr>
          <p:cNvPr id="479" name="object 47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640008" y="941779"/>
            <a:ext cx="80699" cy="80699"/>
          </a:xfrm>
          <a:prstGeom prst="rect">
            <a:avLst/>
          </a:prstGeom>
        </p:spPr>
      </p:pic>
      <p:sp>
        <p:nvSpPr>
          <p:cNvPr id="480" name="object 480"/>
          <p:cNvSpPr/>
          <p:nvPr/>
        </p:nvSpPr>
        <p:spPr>
          <a:xfrm>
            <a:off x="17640132" y="1264825"/>
            <a:ext cx="34290" cy="71755"/>
          </a:xfrm>
          <a:custGeom>
            <a:avLst/>
            <a:gdLst/>
            <a:ahLst/>
            <a:cxnLst/>
            <a:rect l="l" t="t" r="r" b="b"/>
            <a:pathLst>
              <a:path w="34290" h="71755">
                <a:moveTo>
                  <a:pt x="16164" y="71692"/>
                </a:moveTo>
                <a:lnTo>
                  <a:pt x="9526" y="65464"/>
                </a:lnTo>
                <a:lnTo>
                  <a:pt x="4426" y="57871"/>
                </a:lnTo>
                <a:lnTo>
                  <a:pt x="1154" y="49168"/>
                </a:lnTo>
                <a:lnTo>
                  <a:pt x="0" y="39609"/>
                </a:lnTo>
                <a:lnTo>
                  <a:pt x="2575" y="25368"/>
                </a:lnTo>
                <a:lnTo>
                  <a:pt x="9686" y="13418"/>
                </a:lnTo>
                <a:lnTo>
                  <a:pt x="20406" y="4661"/>
                </a:lnTo>
                <a:lnTo>
                  <a:pt x="33810" y="0"/>
                </a:lnTo>
                <a:lnTo>
                  <a:pt x="25218" y="35892"/>
                </a:lnTo>
                <a:lnTo>
                  <a:pt x="16164" y="71692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1" name="object 48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8061" y="1415612"/>
            <a:ext cx="80699" cy="80699"/>
          </a:xfrm>
          <a:prstGeom prst="rect">
            <a:avLst/>
          </a:prstGeom>
        </p:spPr>
      </p:pic>
      <p:pic>
        <p:nvPicPr>
          <p:cNvPr id="482" name="object 4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1576765"/>
            <a:ext cx="80699" cy="80699"/>
          </a:xfrm>
          <a:prstGeom prst="rect">
            <a:avLst/>
          </a:prstGeom>
        </p:spPr>
      </p:pic>
      <p:pic>
        <p:nvPicPr>
          <p:cNvPr id="483" name="object 4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1737918"/>
            <a:ext cx="80699" cy="80699"/>
          </a:xfrm>
          <a:prstGeom prst="rect">
            <a:avLst/>
          </a:prstGeom>
        </p:spPr>
      </p:pic>
      <p:pic>
        <p:nvPicPr>
          <p:cNvPr id="484" name="object 4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2060347"/>
            <a:ext cx="80699" cy="80699"/>
          </a:xfrm>
          <a:prstGeom prst="rect">
            <a:avLst/>
          </a:prstGeom>
        </p:spPr>
      </p:pic>
      <p:pic>
        <p:nvPicPr>
          <p:cNvPr id="485" name="object 48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8061" y="1899071"/>
            <a:ext cx="80699" cy="80699"/>
          </a:xfrm>
          <a:prstGeom prst="rect">
            <a:avLst/>
          </a:prstGeom>
        </p:spPr>
      </p:pic>
      <p:pic>
        <p:nvPicPr>
          <p:cNvPr id="486" name="object 48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29214" y="1415612"/>
            <a:ext cx="80699" cy="80699"/>
          </a:xfrm>
          <a:prstGeom prst="rect">
            <a:avLst/>
          </a:prstGeom>
        </p:spPr>
      </p:pic>
      <p:pic>
        <p:nvPicPr>
          <p:cNvPr id="487" name="object 48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1576765"/>
            <a:ext cx="80699" cy="80699"/>
          </a:xfrm>
          <a:prstGeom prst="rect">
            <a:avLst/>
          </a:prstGeom>
        </p:spPr>
      </p:pic>
      <p:pic>
        <p:nvPicPr>
          <p:cNvPr id="488" name="object 48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1737918"/>
            <a:ext cx="80699" cy="80699"/>
          </a:xfrm>
          <a:prstGeom prst="rect">
            <a:avLst/>
          </a:prstGeom>
        </p:spPr>
      </p:pic>
      <p:pic>
        <p:nvPicPr>
          <p:cNvPr id="489" name="object 48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1899071"/>
            <a:ext cx="80699" cy="80699"/>
          </a:xfrm>
          <a:prstGeom prst="rect">
            <a:avLst/>
          </a:prstGeom>
        </p:spPr>
      </p:pic>
      <p:pic>
        <p:nvPicPr>
          <p:cNvPr id="490" name="object 49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1415612"/>
            <a:ext cx="80699" cy="80699"/>
          </a:xfrm>
          <a:prstGeom prst="rect">
            <a:avLst/>
          </a:prstGeom>
        </p:spPr>
      </p:pic>
      <p:pic>
        <p:nvPicPr>
          <p:cNvPr id="491" name="object 49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29214" y="2060347"/>
            <a:ext cx="80699" cy="80699"/>
          </a:xfrm>
          <a:prstGeom prst="rect">
            <a:avLst/>
          </a:prstGeom>
        </p:spPr>
      </p:pic>
      <p:pic>
        <p:nvPicPr>
          <p:cNvPr id="492" name="object 49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1576765"/>
            <a:ext cx="80699" cy="80699"/>
          </a:xfrm>
          <a:prstGeom prst="rect">
            <a:avLst/>
          </a:prstGeom>
        </p:spPr>
      </p:pic>
      <p:pic>
        <p:nvPicPr>
          <p:cNvPr id="493" name="object 49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6690367" y="1737918"/>
            <a:ext cx="80699" cy="80699"/>
          </a:xfrm>
          <a:prstGeom prst="rect">
            <a:avLst/>
          </a:prstGeom>
        </p:spPr>
      </p:pic>
      <p:pic>
        <p:nvPicPr>
          <p:cNvPr id="494" name="object 49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2060347"/>
            <a:ext cx="80699" cy="80699"/>
          </a:xfrm>
          <a:prstGeom prst="rect">
            <a:avLst/>
          </a:prstGeom>
        </p:spPr>
      </p:pic>
      <p:pic>
        <p:nvPicPr>
          <p:cNvPr id="495" name="object 4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6690367" y="1899071"/>
            <a:ext cx="80699" cy="80699"/>
          </a:xfrm>
          <a:prstGeom prst="rect">
            <a:avLst/>
          </a:prstGeom>
        </p:spPr>
      </p:pic>
      <p:pic>
        <p:nvPicPr>
          <p:cNvPr id="496" name="object 4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1576765"/>
            <a:ext cx="80699" cy="80699"/>
          </a:xfrm>
          <a:prstGeom prst="rect">
            <a:avLst/>
          </a:prstGeom>
        </p:spPr>
      </p:pic>
      <p:pic>
        <p:nvPicPr>
          <p:cNvPr id="497" name="object 49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51642" y="1415612"/>
            <a:ext cx="80699" cy="80699"/>
          </a:xfrm>
          <a:prstGeom prst="rect">
            <a:avLst/>
          </a:prstGeom>
        </p:spPr>
      </p:pic>
      <p:pic>
        <p:nvPicPr>
          <p:cNvPr id="498" name="object 4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1737918"/>
            <a:ext cx="80699" cy="80699"/>
          </a:xfrm>
          <a:prstGeom prst="rect">
            <a:avLst/>
          </a:prstGeom>
        </p:spPr>
      </p:pic>
      <p:pic>
        <p:nvPicPr>
          <p:cNvPr id="499" name="object 49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51642" y="1899071"/>
            <a:ext cx="80699" cy="80699"/>
          </a:xfrm>
          <a:prstGeom prst="rect">
            <a:avLst/>
          </a:prstGeom>
        </p:spPr>
      </p:pic>
      <p:pic>
        <p:nvPicPr>
          <p:cNvPr id="500" name="object 50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2060224"/>
            <a:ext cx="80699" cy="80699"/>
          </a:xfrm>
          <a:prstGeom prst="rect">
            <a:avLst/>
          </a:prstGeom>
        </p:spPr>
      </p:pic>
      <p:pic>
        <p:nvPicPr>
          <p:cNvPr id="501" name="object 50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012795" y="1415612"/>
            <a:ext cx="80699" cy="80699"/>
          </a:xfrm>
          <a:prstGeom prst="rect">
            <a:avLst/>
          </a:prstGeom>
        </p:spPr>
      </p:pic>
      <p:pic>
        <p:nvPicPr>
          <p:cNvPr id="502" name="object 50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1576765"/>
            <a:ext cx="80700" cy="80699"/>
          </a:xfrm>
          <a:prstGeom prst="rect">
            <a:avLst/>
          </a:prstGeom>
        </p:spPr>
      </p:pic>
      <p:pic>
        <p:nvPicPr>
          <p:cNvPr id="503" name="object 5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1737918"/>
            <a:ext cx="80700" cy="80699"/>
          </a:xfrm>
          <a:prstGeom prst="rect">
            <a:avLst/>
          </a:prstGeom>
        </p:spPr>
      </p:pic>
      <p:pic>
        <p:nvPicPr>
          <p:cNvPr id="504" name="object 50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012795" y="1899071"/>
            <a:ext cx="80699" cy="80699"/>
          </a:xfrm>
          <a:prstGeom prst="rect">
            <a:avLst/>
          </a:prstGeom>
        </p:spPr>
      </p:pic>
      <p:pic>
        <p:nvPicPr>
          <p:cNvPr id="505" name="object 50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2060224"/>
            <a:ext cx="80700" cy="80699"/>
          </a:xfrm>
          <a:prstGeom prst="rect">
            <a:avLst/>
          </a:prstGeom>
        </p:spPr>
      </p:pic>
      <p:pic>
        <p:nvPicPr>
          <p:cNvPr id="506" name="object 50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1415612"/>
            <a:ext cx="80699" cy="80699"/>
          </a:xfrm>
          <a:prstGeom prst="rect">
            <a:avLst/>
          </a:prstGeom>
        </p:spPr>
      </p:pic>
      <p:pic>
        <p:nvPicPr>
          <p:cNvPr id="507" name="object 50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56427" y="1737918"/>
            <a:ext cx="80699" cy="80699"/>
          </a:xfrm>
          <a:prstGeom prst="rect">
            <a:avLst/>
          </a:prstGeom>
        </p:spPr>
      </p:pic>
      <p:pic>
        <p:nvPicPr>
          <p:cNvPr id="508" name="object 50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56427" y="1576765"/>
            <a:ext cx="80699" cy="80699"/>
          </a:xfrm>
          <a:prstGeom prst="rect">
            <a:avLst/>
          </a:prstGeom>
        </p:spPr>
      </p:pic>
      <p:pic>
        <p:nvPicPr>
          <p:cNvPr id="509" name="object 50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1899071"/>
            <a:ext cx="80699" cy="80699"/>
          </a:xfrm>
          <a:prstGeom prst="rect">
            <a:avLst/>
          </a:prstGeom>
        </p:spPr>
      </p:pic>
      <p:pic>
        <p:nvPicPr>
          <p:cNvPr id="510" name="object 51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56427" y="2060347"/>
            <a:ext cx="80699" cy="80699"/>
          </a:xfrm>
          <a:prstGeom prst="rect">
            <a:avLst/>
          </a:prstGeom>
        </p:spPr>
      </p:pic>
      <p:pic>
        <p:nvPicPr>
          <p:cNvPr id="511" name="object 5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1415612"/>
            <a:ext cx="80699" cy="80699"/>
          </a:xfrm>
          <a:prstGeom prst="rect">
            <a:avLst/>
          </a:prstGeom>
        </p:spPr>
      </p:pic>
      <p:pic>
        <p:nvPicPr>
          <p:cNvPr id="512" name="object 51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317702" y="1576765"/>
            <a:ext cx="80699" cy="80699"/>
          </a:xfrm>
          <a:prstGeom prst="rect">
            <a:avLst/>
          </a:prstGeom>
        </p:spPr>
      </p:pic>
      <p:pic>
        <p:nvPicPr>
          <p:cNvPr id="513" name="object 51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317702" y="1737918"/>
            <a:ext cx="80699" cy="80699"/>
          </a:xfrm>
          <a:prstGeom prst="rect">
            <a:avLst/>
          </a:prstGeom>
        </p:spPr>
      </p:pic>
      <p:pic>
        <p:nvPicPr>
          <p:cNvPr id="514" name="object 51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317702" y="1899071"/>
            <a:ext cx="80699" cy="80699"/>
          </a:xfrm>
          <a:prstGeom prst="rect">
            <a:avLst/>
          </a:prstGeom>
        </p:spPr>
      </p:pic>
      <p:sp>
        <p:nvSpPr>
          <p:cNvPr id="515" name="object 515"/>
          <p:cNvSpPr/>
          <p:nvPr/>
        </p:nvSpPr>
        <p:spPr>
          <a:xfrm>
            <a:off x="17317702" y="2060224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5" h="65405">
                <a:moveTo>
                  <a:pt x="8760" y="65152"/>
                </a:moveTo>
                <a:lnTo>
                  <a:pt x="5101" y="59732"/>
                </a:lnTo>
                <a:lnTo>
                  <a:pt x="2344" y="53722"/>
                </a:lnTo>
                <a:lnTo>
                  <a:pt x="605" y="47227"/>
                </a:lnTo>
                <a:lnTo>
                  <a:pt x="0" y="40349"/>
                </a:lnTo>
                <a:lnTo>
                  <a:pt x="3161" y="24674"/>
                </a:lnTo>
                <a:lnTo>
                  <a:pt x="11784" y="11845"/>
                </a:lnTo>
                <a:lnTo>
                  <a:pt x="24570" y="3181"/>
                </a:lnTo>
                <a:lnTo>
                  <a:pt x="40226" y="0"/>
                </a:lnTo>
                <a:lnTo>
                  <a:pt x="42324" y="0"/>
                </a:lnTo>
                <a:lnTo>
                  <a:pt x="44175" y="370"/>
                </a:lnTo>
                <a:lnTo>
                  <a:pt x="46149" y="616"/>
                </a:lnTo>
                <a:lnTo>
                  <a:pt x="27640" y="33023"/>
                </a:lnTo>
                <a:lnTo>
                  <a:pt x="8760" y="65152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6" name="object 5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1415613"/>
            <a:ext cx="80699" cy="80699"/>
          </a:xfrm>
          <a:prstGeom prst="rect">
            <a:avLst/>
          </a:prstGeom>
        </p:spPr>
      </p:pic>
      <p:pic>
        <p:nvPicPr>
          <p:cNvPr id="517" name="object 5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1576765"/>
            <a:ext cx="80699" cy="80699"/>
          </a:xfrm>
          <a:prstGeom prst="rect">
            <a:avLst/>
          </a:prstGeom>
        </p:spPr>
      </p:pic>
      <p:sp>
        <p:nvSpPr>
          <p:cNvPr id="518" name="object 518"/>
          <p:cNvSpPr/>
          <p:nvPr/>
        </p:nvSpPr>
        <p:spPr>
          <a:xfrm>
            <a:off x="17478855" y="1737918"/>
            <a:ext cx="42545" cy="69850"/>
          </a:xfrm>
          <a:custGeom>
            <a:avLst/>
            <a:gdLst/>
            <a:ahLst/>
            <a:cxnLst/>
            <a:rect l="l" t="t" r="r" b="b"/>
            <a:pathLst>
              <a:path w="42544" h="69850">
                <a:moveTo>
                  <a:pt x="12586" y="69470"/>
                </a:moveTo>
                <a:lnTo>
                  <a:pt x="7340" y="63410"/>
                </a:lnTo>
                <a:lnTo>
                  <a:pt x="3377" y="56437"/>
                </a:lnTo>
                <a:lnTo>
                  <a:pt x="873" y="48700"/>
                </a:lnTo>
                <a:lnTo>
                  <a:pt x="0" y="40349"/>
                </a:lnTo>
                <a:lnTo>
                  <a:pt x="3179" y="24674"/>
                </a:lnTo>
                <a:lnTo>
                  <a:pt x="11830" y="11845"/>
                </a:lnTo>
                <a:lnTo>
                  <a:pt x="24622" y="3181"/>
                </a:lnTo>
                <a:lnTo>
                  <a:pt x="40226" y="0"/>
                </a:lnTo>
                <a:lnTo>
                  <a:pt x="40966" y="0"/>
                </a:lnTo>
                <a:lnTo>
                  <a:pt x="41583" y="246"/>
                </a:lnTo>
                <a:lnTo>
                  <a:pt x="42324" y="246"/>
                </a:lnTo>
                <a:lnTo>
                  <a:pt x="38005" y="10981"/>
                </a:lnTo>
                <a:lnTo>
                  <a:pt x="30094" y="29716"/>
                </a:lnTo>
                <a:lnTo>
                  <a:pt x="12586" y="6947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9" name="object 51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773684" y="2203978"/>
            <a:ext cx="80699" cy="80699"/>
          </a:xfrm>
          <a:prstGeom prst="rect">
            <a:avLst/>
          </a:prstGeom>
        </p:spPr>
      </p:pic>
      <p:pic>
        <p:nvPicPr>
          <p:cNvPr id="520" name="object 52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773684" y="2365131"/>
            <a:ext cx="80699" cy="80699"/>
          </a:xfrm>
          <a:prstGeom prst="rect">
            <a:avLst/>
          </a:prstGeom>
        </p:spPr>
      </p:pic>
      <p:pic>
        <p:nvPicPr>
          <p:cNvPr id="521" name="object 5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773684" y="2526284"/>
            <a:ext cx="80699" cy="80699"/>
          </a:xfrm>
          <a:prstGeom prst="rect">
            <a:avLst/>
          </a:prstGeom>
        </p:spPr>
      </p:pic>
      <p:pic>
        <p:nvPicPr>
          <p:cNvPr id="522" name="object 52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773684" y="2687437"/>
            <a:ext cx="80699" cy="80699"/>
          </a:xfrm>
          <a:prstGeom prst="rect">
            <a:avLst/>
          </a:prstGeom>
        </p:spPr>
      </p:pic>
      <p:pic>
        <p:nvPicPr>
          <p:cNvPr id="523" name="object 5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773684" y="2848589"/>
            <a:ext cx="80699" cy="80699"/>
          </a:xfrm>
          <a:prstGeom prst="rect">
            <a:avLst/>
          </a:prstGeom>
        </p:spPr>
      </p:pic>
      <p:pic>
        <p:nvPicPr>
          <p:cNvPr id="524" name="object 52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934837" y="2203978"/>
            <a:ext cx="80699" cy="80699"/>
          </a:xfrm>
          <a:prstGeom prst="rect">
            <a:avLst/>
          </a:prstGeom>
        </p:spPr>
      </p:pic>
      <p:pic>
        <p:nvPicPr>
          <p:cNvPr id="525" name="object 5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4837" y="2365008"/>
            <a:ext cx="80700" cy="80699"/>
          </a:xfrm>
          <a:prstGeom prst="rect">
            <a:avLst/>
          </a:prstGeom>
        </p:spPr>
      </p:pic>
      <p:pic>
        <p:nvPicPr>
          <p:cNvPr id="526" name="object 5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4837" y="2526284"/>
            <a:ext cx="80700" cy="80699"/>
          </a:xfrm>
          <a:prstGeom prst="rect">
            <a:avLst/>
          </a:prstGeom>
        </p:spPr>
      </p:pic>
      <p:pic>
        <p:nvPicPr>
          <p:cNvPr id="527" name="object 52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934837" y="2687437"/>
            <a:ext cx="80699" cy="80699"/>
          </a:xfrm>
          <a:prstGeom prst="rect">
            <a:avLst/>
          </a:prstGeom>
        </p:spPr>
      </p:pic>
      <p:pic>
        <p:nvPicPr>
          <p:cNvPr id="528" name="object 5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4837" y="2848589"/>
            <a:ext cx="80700" cy="80699"/>
          </a:xfrm>
          <a:prstGeom prst="rect">
            <a:avLst/>
          </a:prstGeom>
        </p:spPr>
      </p:pic>
      <p:pic>
        <p:nvPicPr>
          <p:cNvPr id="529" name="object 5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095990" y="2203978"/>
            <a:ext cx="80699" cy="80699"/>
          </a:xfrm>
          <a:prstGeom prst="rect">
            <a:avLst/>
          </a:prstGeom>
        </p:spPr>
      </p:pic>
      <p:pic>
        <p:nvPicPr>
          <p:cNvPr id="530" name="object 53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095990" y="2365131"/>
            <a:ext cx="80699" cy="80699"/>
          </a:xfrm>
          <a:prstGeom prst="rect">
            <a:avLst/>
          </a:prstGeom>
        </p:spPr>
      </p:pic>
      <p:pic>
        <p:nvPicPr>
          <p:cNvPr id="531" name="object 53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095990" y="2526284"/>
            <a:ext cx="80699" cy="80699"/>
          </a:xfrm>
          <a:prstGeom prst="rect">
            <a:avLst/>
          </a:prstGeom>
        </p:spPr>
      </p:pic>
      <p:pic>
        <p:nvPicPr>
          <p:cNvPr id="532" name="object 5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95990" y="2687437"/>
            <a:ext cx="80699" cy="80699"/>
          </a:xfrm>
          <a:prstGeom prst="rect">
            <a:avLst/>
          </a:prstGeom>
        </p:spPr>
      </p:pic>
      <p:pic>
        <p:nvPicPr>
          <p:cNvPr id="533" name="object 5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095990" y="2848713"/>
            <a:ext cx="80699" cy="80699"/>
          </a:xfrm>
          <a:prstGeom prst="rect">
            <a:avLst/>
          </a:prstGeom>
        </p:spPr>
      </p:pic>
      <p:pic>
        <p:nvPicPr>
          <p:cNvPr id="534" name="object 5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257143" y="2203978"/>
            <a:ext cx="80699" cy="80699"/>
          </a:xfrm>
          <a:prstGeom prst="rect">
            <a:avLst/>
          </a:prstGeom>
        </p:spPr>
      </p:pic>
      <p:pic>
        <p:nvPicPr>
          <p:cNvPr id="535" name="object 5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257143" y="2365131"/>
            <a:ext cx="80699" cy="80699"/>
          </a:xfrm>
          <a:prstGeom prst="rect">
            <a:avLst/>
          </a:prstGeom>
        </p:spPr>
      </p:pic>
      <p:pic>
        <p:nvPicPr>
          <p:cNvPr id="536" name="object 5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57143" y="2526284"/>
            <a:ext cx="80699" cy="80699"/>
          </a:xfrm>
          <a:prstGeom prst="rect">
            <a:avLst/>
          </a:prstGeom>
        </p:spPr>
      </p:pic>
      <p:pic>
        <p:nvPicPr>
          <p:cNvPr id="537" name="object 5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257143" y="2687437"/>
            <a:ext cx="80699" cy="80699"/>
          </a:xfrm>
          <a:prstGeom prst="rect">
            <a:avLst/>
          </a:prstGeom>
        </p:spPr>
      </p:pic>
      <p:pic>
        <p:nvPicPr>
          <p:cNvPr id="538" name="object 5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57143" y="2848713"/>
            <a:ext cx="80699" cy="80699"/>
          </a:xfrm>
          <a:prstGeom prst="rect">
            <a:avLst/>
          </a:prstGeom>
        </p:spPr>
      </p:pic>
      <p:pic>
        <p:nvPicPr>
          <p:cNvPr id="539" name="object 5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18420" y="2203978"/>
            <a:ext cx="80699" cy="80699"/>
          </a:xfrm>
          <a:prstGeom prst="rect">
            <a:avLst/>
          </a:prstGeom>
        </p:spPr>
      </p:pic>
      <p:pic>
        <p:nvPicPr>
          <p:cNvPr id="540" name="object 5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18420" y="2365131"/>
            <a:ext cx="80699" cy="80699"/>
          </a:xfrm>
          <a:prstGeom prst="rect">
            <a:avLst/>
          </a:prstGeom>
        </p:spPr>
      </p:pic>
      <p:pic>
        <p:nvPicPr>
          <p:cNvPr id="541" name="object 5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18420" y="2526284"/>
            <a:ext cx="80699" cy="80699"/>
          </a:xfrm>
          <a:prstGeom prst="rect">
            <a:avLst/>
          </a:prstGeom>
        </p:spPr>
      </p:pic>
      <p:pic>
        <p:nvPicPr>
          <p:cNvPr id="542" name="object 5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18420" y="2687437"/>
            <a:ext cx="80699" cy="80699"/>
          </a:xfrm>
          <a:prstGeom prst="rect">
            <a:avLst/>
          </a:prstGeom>
        </p:spPr>
      </p:pic>
      <p:pic>
        <p:nvPicPr>
          <p:cNvPr id="543" name="object 5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18420" y="2848713"/>
            <a:ext cx="80699" cy="80699"/>
          </a:xfrm>
          <a:prstGeom prst="rect">
            <a:avLst/>
          </a:prstGeom>
        </p:spPr>
      </p:pic>
      <p:pic>
        <p:nvPicPr>
          <p:cNvPr id="544" name="object 5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2203978"/>
            <a:ext cx="80700" cy="80699"/>
          </a:xfrm>
          <a:prstGeom prst="rect">
            <a:avLst/>
          </a:prstGeom>
        </p:spPr>
      </p:pic>
      <p:pic>
        <p:nvPicPr>
          <p:cNvPr id="545" name="object 5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2365008"/>
            <a:ext cx="80700" cy="80699"/>
          </a:xfrm>
          <a:prstGeom prst="rect">
            <a:avLst/>
          </a:prstGeom>
        </p:spPr>
      </p:pic>
      <p:pic>
        <p:nvPicPr>
          <p:cNvPr id="546" name="object 5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2526284"/>
            <a:ext cx="80700" cy="80699"/>
          </a:xfrm>
          <a:prstGeom prst="rect">
            <a:avLst/>
          </a:prstGeom>
        </p:spPr>
      </p:pic>
      <p:pic>
        <p:nvPicPr>
          <p:cNvPr id="547" name="object 5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2687437"/>
            <a:ext cx="80700" cy="80699"/>
          </a:xfrm>
          <a:prstGeom prst="rect">
            <a:avLst/>
          </a:prstGeom>
        </p:spPr>
      </p:pic>
      <p:pic>
        <p:nvPicPr>
          <p:cNvPr id="548" name="object 5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562050" y="2848713"/>
            <a:ext cx="80699" cy="80699"/>
          </a:xfrm>
          <a:prstGeom prst="rect">
            <a:avLst/>
          </a:prstGeom>
        </p:spPr>
      </p:pic>
      <p:pic>
        <p:nvPicPr>
          <p:cNvPr id="549" name="object 5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325" y="2203978"/>
            <a:ext cx="80700" cy="80699"/>
          </a:xfrm>
          <a:prstGeom prst="rect">
            <a:avLst/>
          </a:prstGeom>
        </p:spPr>
      </p:pic>
      <p:pic>
        <p:nvPicPr>
          <p:cNvPr id="550" name="object 55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3327" y="2365131"/>
            <a:ext cx="80699" cy="80699"/>
          </a:xfrm>
          <a:prstGeom prst="rect">
            <a:avLst/>
          </a:prstGeom>
        </p:spPr>
      </p:pic>
      <p:pic>
        <p:nvPicPr>
          <p:cNvPr id="551" name="object 5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3327" y="2526284"/>
            <a:ext cx="80699" cy="80699"/>
          </a:xfrm>
          <a:prstGeom prst="rect">
            <a:avLst/>
          </a:prstGeom>
        </p:spPr>
      </p:pic>
      <p:pic>
        <p:nvPicPr>
          <p:cNvPr id="552" name="object 5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325" y="2687313"/>
            <a:ext cx="80700" cy="80699"/>
          </a:xfrm>
          <a:prstGeom prst="rect">
            <a:avLst/>
          </a:prstGeom>
        </p:spPr>
      </p:pic>
      <p:pic>
        <p:nvPicPr>
          <p:cNvPr id="553" name="object 55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5723327" y="2848589"/>
            <a:ext cx="80699" cy="80699"/>
          </a:xfrm>
          <a:prstGeom prst="rect">
            <a:avLst/>
          </a:prstGeom>
        </p:spPr>
      </p:pic>
      <p:pic>
        <p:nvPicPr>
          <p:cNvPr id="554" name="object 5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2203978"/>
            <a:ext cx="80700" cy="80699"/>
          </a:xfrm>
          <a:prstGeom prst="rect">
            <a:avLst/>
          </a:prstGeom>
        </p:spPr>
      </p:pic>
      <p:pic>
        <p:nvPicPr>
          <p:cNvPr id="555" name="object 5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2365131"/>
            <a:ext cx="80700" cy="80699"/>
          </a:xfrm>
          <a:prstGeom prst="rect">
            <a:avLst/>
          </a:prstGeom>
        </p:spPr>
      </p:pic>
      <p:pic>
        <p:nvPicPr>
          <p:cNvPr id="556" name="object 5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2526284"/>
            <a:ext cx="80700" cy="80699"/>
          </a:xfrm>
          <a:prstGeom prst="rect">
            <a:avLst/>
          </a:prstGeom>
        </p:spPr>
      </p:pic>
      <p:pic>
        <p:nvPicPr>
          <p:cNvPr id="557" name="object 55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480" y="2687437"/>
            <a:ext cx="80699" cy="80699"/>
          </a:xfrm>
          <a:prstGeom prst="rect">
            <a:avLst/>
          </a:prstGeom>
        </p:spPr>
      </p:pic>
      <p:pic>
        <p:nvPicPr>
          <p:cNvPr id="558" name="object 5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2848589"/>
            <a:ext cx="80700" cy="80699"/>
          </a:xfrm>
          <a:prstGeom prst="rect">
            <a:avLst/>
          </a:prstGeom>
        </p:spPr>
      </p:pic>
      <p:pic>
        <p:nvPicPr>
          <p:cNvPr id="559" name="object 5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2203978"/>
            <a:ext cx="80699" cy="80699"/>
          </a:xfrm>
          <a:prstGeom prst="rect">
            <a:avLst/>
          </a:prstGeom>
        </p:spPr>
      </p:pic>
      <p:pic>
        <p:nvPicPr>
          <p:cNvPr id="560" name="object 5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2365131"/>
            <a:ext cx="80699" cy="80699"/>
          </a:xfrm>
          <a:prstGeom prst="rect">
            <a:avLst/>
          </a:prstGeom>
        </p:spPr>
      </p:pic>
      <p:pic>
        <p:nvPicPr>
          <p:cNvPr id="561" name="object 5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2526284"/>
            <a:ext cx="80699" cy="80699"/>
          </a:xfrm>
          <a:prstGeom prst="rect">
            <a:avLst/>
          </a:prstGeom>
        </p:spPr>
      </p:pic>
      <p:pic>
        <p:nvPicPr>
          <p:cNvPr id="562" name="object 5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2687437"/>
            <a:ext cx="80699" cy="80699"/>
          </a:xfrm>
          <a:prstGeom prst="rect">
            <a:avLst/>
          </a:prstGeom>
        </p:spPr>
      </p:pic>
      <p:pic>
        <p:nvPicPr>
          <p:cNvPr id="563" name="object 56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2848713"/>
            <a:ext cx="80699" cy="80699"/>
          </a:xfrm>
          <a:prstGeom prst="rect">
            <a:avLst/>
          </a:prstGeom>
        </p:spPr>
      </p:pic>
      <p:pic>
        <p:nvPicPr>
          <p:cNvPr id="564" name="object 5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2203978"/>
            <a:ext cx="80699" cy="80699"/>
          </a:xfrm>
          <a:prstGeom prst="rect">
            <a:avLst/>
          </a:prstGeom>
        </p:spPr>
      </p:pic>
      <p:pic>
        <p:nvPicPr>
          <p:cNvPr id="565" name="object 56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2365131"/>
            <a:ext cx="80699" cy="80699"/>
          </a:xfrm>
          <a:prstGeom prst="rect">
            <a:avLst/>
          </a:prstGeom>
        </p:spPr>
      </p:pic>
      <p:pic>
        <p:nvPicPr>
          <p:cNvPr id="566" name="object 5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2526284"/>
            <a:ext cx="80699" cy="80699"/>
          </a:xfrm>
          <a:prstGeom prst="rect">
            <a:avLst/>
          </a:prstGeom>
        </p:spPr>
      </p:pic>
      <p:pic>
        <p:nvPicPr>
          <p:cNvPr id="567" name="object 5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2687437"/>
            <a:ext cx="80699" cy="80699"/>
          </a:xfrm>
          <a:prstGeom prst="rect">
            <a:avLst/>
          </a:prstGeom>
        </p:spPr>
      </p:pic>
      <p:sp>
        <p:nvSpPr>
          <p:cNvPr id="568" name="object 568"/>
          <p:cNvSpPr/>
          <p:nvPr/>
        </p:nvSpPr>
        <p:spPr>
          <a:xfrm>
            <a:off x="16206784" y="284871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40349" y="80699"/>
                </a:moveTo>
                <a:lnTo>
                  <a:pt x="24622" y="77518"/>
                </a:lnTo>
                <a:lnTo>
                  <a:pt x="11799" y="68853"/>
                </a:lnTo>
                <a:lnTo>
                  <a:pt x="3163" y="56024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4" y="3163"/>
                </a:lnTo>
                <a:lnTo>
                  <a:pt x="40349" y="0"/>
                </a:lnTo>
                <a:lnTo>
                  <a:pt x="56076" y="3163"/>
                </a:lnTo>
                <a:lnTo>
                  <a:pt x="68900" y="11799"/>
                </a:lnTo>
                <a:lnTo>
                  <a:pt x="77535" y="24622"/>
                </a:lnTo>
                <a:lnTo>
                  <a:pt x="80699" y="40349"/>
                </a:lnTo>
                <a:lnTo>
                  <a:pt x="77518" y="56076"/>
                </a:lnTo>
                <a:lnTo>
                  <a:pt x="68853" y="68900"/>
                </a:lnTo>
                <a:lnTo>
                  <a:pt x="56024" y="77535"/>
                </a:lnTo>
                <a:lnTo>
                  <a:pt x="40349" y="8069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9" name="object 56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773684" y="3000241"/>
            <a:ext cx="80699" cy="80699"/>
          </a:xfrm>
          <a:prstGeom prst="rect">
            <a:avLst/>
          </a:prstGeom>
        </p:spPr>
      </p:pic>
      <p:pic>
        <p:nvPicPr>
          <p:cNvPr id="570" name="object 57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4773684" y="3161270"/>
            <a:ext cx="80699" cy="80699"/>
          </a:xfrm>
          <a:prstGeom prst="rect">
            <a:avLst/>
          </a:prstGeom>
        </p:spPr>
      </p:pic>
      <p:pic>
        <p:nvPicPr>
          <p:cNvPr id="571" name="object 57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773684" y="3322547"/>
            <a:ext cx="80699" cy="80699"/>
          </a:xfrm>
          <a:prstGeom prst="rect">
            <a:avLst/>
          </a:prstGeom>
        </p:spPr>
      </p:pic>
      <p:pic>
        <p:nvPicPr>
          <p:cNvPr id="572" name="object 5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773684" y="3483576"/>
            <a:ext cx="80699" cy="80699"/>
          </a:xfrm>
          <a:prstGeom prst="rect">
            <a:avLst/>
          </a:prstGeom>
        </p:spPr>
      </p:pic>
      <p:pic>
        <p:nvPicPr>
          <p:cNvPr id="573" name="object 57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934837" y="3000241"/>
            <a:ext cx="80699" cy="80699"/>
          </a:xfrm>
          <a:prstGeom prst="rect">
            <a:avLst/>
          </a:prstGeom>
        </p:spPr>
      </p:pic>
      <p:pic>
        <p:nvPicPr>
          <p:cNvPr id="574" name="object 5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4837" y="3161271"/>
            <a:ext cx="80700" cy="80699"/>
          </a:xfrm>
          <a:prstGeom prst="rect">
            <a:avLst/>
          </a:prstGeom>
        </p:spPr>
      </p:pic>
      <p:pic>
        <p:nvPicPr>
          <p:cNvPr id="575" name="object 57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934837" y="3322423"/>
            <a:ext cx="80700" cy="80699"/>
          </a:xfrm>
          <a:prstGeom prst="rect">
            <a:avLst/>
          </a:prstGeom>
        </p:spPr>
      </p:pic>
      <p:pic>
        <p:nvPicPr>
          <p:cNvPr id="576" name="object 57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934837" y="3483700"/>
            <a:ext cx="80699" cy="80699"/>
          </a:xfrm>
          <a:prstGeom prst="rect">
            <a:avLst/>
          </a:prstGeom>
        </p:spPr>
      </p:pic>
      <p:pic>
        <p:nvPicPr>
          <p:cNvPr id="577" name="object 57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95990" y="3000241"/>
            <a:ext cx="80699" cy="80699"/>
          </a:xfrm>
          <a:prstGeom prst="rect">
            <a:avLst/>
          </a:prstGeom>
        </p:spPr>
      </p:pic>
      <p:pic>
        <p:nvPicPr>
          <p:cNvPr id="578" name="object 5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95990" y="3161394"/>
            <a:ext cx="80699" cy="80699"/>
          </a:xfrm>
          <a:prstGeom prst="rect">
            <a:avLst/>
          </a:prstGeom>
        </p:spPr>
      </p:pic>
      <p:pic>
        <p:nvPicPr>
          <p:cNvPr id="579" name="object 57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5095990" y="3322547"/>
            <a:ext cx="80699" cy="80699"/>
          </a:xfrm>
          <a:prstGeom prst="rect">
            <a:avLst/>
          </a:prstGeom>
        </p:spPr>
      </p:pic>
      <p:pic>
        <p:nvPicPr>
          <p:cNvPr id="580" name="object 5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95990" y="3483700"/>
            <a:ext cx="80699" cy="80699"/>
          </a:xfrm>
          <a:prstGeom prst="rect">
            <a:avLst/>
          </a:prstGeom>
        </p:spPr>
      </p:pic>
      <p:pic>
        <p:nvPicPr>
          <p:cNvPr id="581" name="object 58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57143" y="3000241"/>
            <a:ext cx="80699" cy="80699"/>
          </a:xfrm>
          <a:prstGeom prst="rect">
            <a:avLst/>
          </a:prstGeom>
        </p:spPr>
      </p:pic>
      <p:pic>
        <p:nvPicPr>
          <p:cNvPr id="582" name="object 58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257143" y="3161270"/>
            <a:ext cx="80699" cy="80699"/>
          </a:xfrm>
          <a:prstGeom prst="rect">
            <a:avLst/>
          </a:prstGeom>
        </p:spPr>
      </p:pic>
      <p:pic>
        <p:nvPicPr>
          <p:cNvPr id="583" name="object 58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5257143" y="3322547"/>
            <a:ext cx="80699" cy="80699"/>
          </a:xfrm>
          <a:prstGeom prst="rect">
            <a:avLst/>
          </a:prstGeom>
        </p:spPr>
      </p:pic>
      <p:pic>
        <p:nvPicPr>
          <p:cNvPr id="584" name="object 58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257143" y="3483700"/>
            <a:ext cx="80576" cy="66879"/>
          </a:xfrm>
          <a:prstGeom prst="rect">
            <a:avLst/>
          </a:prstGeom>
        </p:spPr>
      </p:pic>
      <p:pic>
        <p:nvPicPr>
          <p:cNvPr id="585" name="object 5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18420" y="3000241"/>
            <a:ext cx="80699" cy="80699"/>
          </a:xfrm>
          <a:prstGeom prst="rect">
            <a:avLst/>
          </a:prstGeom>
        </p:spPr>
      </p:pic>
      <p:pic>
        <p:nvPicPr>
          <p:cNvPr id="586" name="object 58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418420" y="3161270"/>
            <a:ext cx="80699" cy="80699"/>
          </a:xfrm>
          <a:prstGeom prst="rect">
            <a:avLst/>
          </a:prstGeom>
        </p:spPr>
      </p:pic>
      <p:pic>
        <p:nvPicPr>
          <p:cNvPr id="587" name="object 58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5418420" y="3322547"/>
            <a:ext cx="80699" cy="80699"/>
          </a:xfrm>
          <a:prstGeom prst="rect">
            <a:avLst/>
          </a:prstGeom>
        </p:spPr>
      </p:pic>
      <p:sp>
        <p:nvSpPr>
          <p:cNvPr id="588" name="object 588"/>
          <p:cNvSpPr/>
          <p:nvPr/>
        </p:nvSpPr>
        <p:spPr>
          <a:xfrm>
            <a:off x="15418913" y="3483700"/>
            <a:ext cx="73660" cy="36195"/>
          </a:xfrm>
          <a:custGeom>
            <a:avLst/>
            <a:gdLst/>
            <a:ahLst/>
            <a:cxnLst/>
            <a:rect l="l" t="t" r="r" b="b"/>
            <a:pathLst>
              <a:path w="73659" h="36195">
                <a:moveTo>
                  <a:pt x="0" y="35661"/>
                </a:moveTo>
                <a:lnTo>
                  <a:pt x="4318" y="21655"/>
                </a:lnTo>
                <a:lnTo>
                  <a:pt x="13079" y="10334"/>
                </a:lnTo>
                <a:lnTo>
                  <a:pt x="25264" y="2760"/>
                </a:lnTo>
                <a:lnTo>
                  <a:pt x="39856" y="0"/>
                </a:lnTo>
                <a:lnTo>
                  <a:pt x="49868" y="1264"/>
                </a:lnTo>
                <a:lnTo>
                  <a:pt x="58966" y="4843"/>
                </a:lnTo>
                <a:lnTo>
                  <a:pt x="66839" y="10411"/>
                </a:lnTo>
                <a:lnTo>
                  <a:pt x="73172" y="17645"/>
                </a:lnTo>
                <a:lnTo>
                  <a:pt x="36632" y="26884"/>
                </a:lnTo>
                <a:lnTo>
                  <a:pt x="0" y="35661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9" name="object 58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562050" y="3000241"/>
            <a:ext cx="80699" cy="80699"/>
          </a:xfrm>
          <a:prstGeom prst="rect">
            <a:avLst/>
          </a:prstGeom>
        </p:spPr>
      </p:pic>
      <p:pic>
        <p:nvPicPr>
          <p:cNvPr id="590" name="object 59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3161271"/>
            <a:ext cx="80700" cy="80699"/>
          </a:xfrm>
          <a:prstGeom prst="rect">
            <a:avLst/>
          </a:prstGeom>
        </p:spPr>
      </p:pic>
      <p:pic>
        <p:nvPicPr>
          <p:cNvPr id="591" name="object 59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562050" y="3322423"/>
            <a:ext cx="80700" cy="80699"/>
          </a:xfrm>
          <a:prstGeom prst="rect">
            <a:avLst/>
          </a:prstGeom>
        </p:spPr>
      </p:pic>
      <p:pic>
        <p:nvPicPr>
          <p:cNvPr id="592" name="object 59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3327" y="3000241"/>
            <a:ext cx="80699" cy="80699"/>
          </a:xfrm>
          <a:prstGeom prst="rect">
            <a:avLst/>
          </a:prstGeom>
        </p:spPr>
      </p:pic>
      <p:pic>
        <p:nvPicPr>
          <p:cNvPr id="593" name="object 5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325" y="3161271"/>
            <a:ext cx="80700" cy="80699"/>
          </a:xfrm>
          <a:prstGeom prst="rect">
            <a:avLst/>
          </a:prstGeom>
        </p:spPr>
      </p:pic>
      <p:pic>
        <p:nvPicPr>
          <p:cNvPr id="594" name="object 59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5723327" y="3322423"/>
            <a:ext cx="80699" cy="80699"/>
          </a:xfrm>
          <a:prstGeom prst="rect">
            <a:avLst/>
          </a:prstGeom>
        </p:spPr>
      </p:pic>
      <p:pic>
        <p:nvPicPr>
          <p:cNvPr id="595" name="object 59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480" y="3000241"/>
            <a:ext cx="80699" cy="80699"/>
          </a:xfrm>
          <a:prstGeom prst="rect">
            <a:avLst/>
          </a:prstGeom>
        </p:spPr>
      </p:pic>
      <p:pic>
        <p:nvPicPr>
          <p:cNvPr id="596" name="object 59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480" y="3161394"/>
            <a:ext cx="80699" cy="80699"/>
          </a:xfrm>
          <a:prstGeom prst="rect">
            <a:avLst/>
          </a:prstGeom>
        </p:spPr>
      </p:pic>
      <p:sp>
        <p:nvSpPr>
          <p:cNvPr id="597" name="object 597"/>
          <p:cNvSpPr/>
          <p:nvPr/>
        </p:nvSpPr>
        <p:spPr>
          <a:xfrm>
            <a:off x="15884480" y="3322547"/>
            <a:ext cx="73025" cy="47625"/>
          </a:xfrm>
          <a:custGeom>
            <a:avLst/>
            <a:gdLst/>
            <a:ahLst/>
            <a:cxnLst/>
            <a:rect l="l" t="t" r="r" b="b"/>
            <a:pathLst>
              <a:path w="73025" h="47625">
                <a:moveTo>
                  <a:pt x="740" y="47136"/>
                </a:moveTo>
                <a:lnTo>
                  <a:pt x="246" y="44915"/>
                </a:lnTo>
                <a:lnTo>
                  <a:pt x="0" y="42694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4" y="3163"/>
                </a:lnTo>
                <a:lnTo>
                  <a:pt x="40349" y="0"/>
                </a:lnTo>
                <a:lnTo>
                  <a:pt x="49928" y="1158"/>
                </a:lnTo>
                <a:lnTo>
                  <a:pt x="58673" y="4457"/>
                </a:lnTo>
                <a:lnTo>
                  <a:pt x="66308" y="9630"/>
                </a:lnTo>
                <a:lnTo>
                  <a:pt x="72555" y="16410"/>
                </a:lnTo>
                <a:lnTo>
                  <a:pt x="48648" y="26992"/>
                </a:lnTo>
                <a:lnTo>
                  <a:pt x="24555" y="37388"/>
                </a:lnTo>
                <a:lnTo>
                  <a:pt x="740" y="47136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8" name="object 59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3000241"/>
            <a:ext cx="80699" cy="80699"/>
          </a:xfrm>
          <a:prstGeom prst="rect">
            <a:avLst/>
          </a:prstGeom>
        </p:spPr>
      </p:pic>
      <p:pic>
        <p:nvPicPr>
          <p:cNvPr id="599" name="object 59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3161270"/>
            <a:ext cx="80699" cy="80699"/>
          </a:xfrm>
          <a:prstGeom prst="rect">
            <a:avLst/>
          </a:prstGeom>
        </p:spPr>
      </p:pic>
      <p:sp>
        <p:nvSpPr>
          <p:cNvPr id="600" name="object 600"/>
          <p:cNvSpPr/>
          <p:nvPr/>
        </p:nvSpPr>
        <p:spPr>
          <a:xfrm>
            <a:off x="16206784" y="300024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40349" y="80699"/>
                </a:moveTo>
                <a:lnTo>
                  <a:pt x="24622" y="77518"/>
                </a:lnTo>
                <a:lnTo>
                  <a:pt x="11799" y="68853"/>
                </a:lnTo>
                <a:lnTo>
                  <a:pt x="3163" y="56024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4" y="3163"/>
                </a:lnTo>
                <a:lnTo>
                  <a:pt x="40349" y="0"/>
                </a:lnTo>
                <a:lnTo>
                  <a:pt x="56076" y="3163"/>
                </a:lnTo>
                <a:lnTo>
                  <a:pt x="68900" y="11799"/>
                </a:lnTo>
                <a:lnTo>
                  <a:pt x="77535" y="24622"/>
                </a:lnTo>
                <a:lnTo>
                  <a:pt x="80699" y="40349"/>
                </a:lnTo>
                <a:lnTo>
                  <a:pt x="77518" y="56076"/>
                </a:lnTo>
                <a:lnTo>
                  <a:pt x="68853" y="68899"/>
                </a:lnTo>
                <a:lnTo>
                  <a:pt x="56024" y="77535"/>
                </a:lnTo>
                <a:lnTo>
                  <a:pt x="40349" y="8069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6206784" y="3161270"/>
            <a:ext cx="69850" cy="52069"/>
          </a:xfrm>
          <a:custGeom>
            <a:avLst/>
            <a:gdLst/>
            <a:ahLst/>
            <a:cxnLst/>
            <a:rect l="l" t="t" r="r" b="b"/>
            <a:pathLst>
              <a:path w="69850" h="52069">
                <a:moveTo>
                  <a:pt x="1850" y="51825"/>
                </a:moveTo>
                <a:lnTo>
                  <a:pt x="740" y="48123"/>
                </a:lnTo>
                <a:lnTo>
                  <a:pt x="0" y="44298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4" y="3163"/>
                </a:lnTo>
                <a:lnTo>
                  <a:pt x="40349" y="0"/>
                </a:lnTo>
                <a:lnTo>
                  <a:pt x="48786" y="894"/>
                </a:lnTo>
                <a:lnTo>
                  <a:pt x="56576" y="3455"/>
                </a:lnTo>
                <a:lnTo>
                  <a:pt x="63532" y="7496"/>
                </a:lnTo>
                <a:lnTo>
                  <a:pt x="69471" y="12832"/>
                </a:lnTo>
                <a:lnTo>
                  <a:pt x="35799" y="32514"/>
                </a:lnTo>
                <a:lnTo>
                  <a:pt x="1850" y="51825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2" name="object 60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8061" y="2203978"/>
            <a:ext cx="80699" cy="80699"/>
          </a:xfrm>
          <a:prstGeom prst="rect">
            <a:avLst/>
          </a:prstGeom>
        </p:spPr>
      </p:pic>
      <p:pic>
        <p:nvPicPr>
          <p:cNvPr id="603" name="object 60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8061" y="2365131"/>
            <a:ext cx="80699" cy="80699"/>
          </a:xfrm>
          <a:prstGeom prst="rect">
            <a:avLst/>
          </a:prstGeom>
        </p:spPr>
      </p:pic>
      <p:pic>
        <p:nvPicPr>
          <p:cNvPr id="604" name="object 60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2526284"/>
            <a:ext cx="80699" cy="80699"/>
          </a:xfrm>
          <a:prstGeom prst="rect">
            <a:avLst/>
          </a:prstGeom>
        </p:spPr>
      </p:pic>
      <p:pic>
        <p:nvPicPr>
          <p:cNvPr id="605" name="object 60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8061" y="2687437"/>
            <a:ext cx="80699" cy="80699"/>
          </a:xfrm>
          <a:prstGeom prst="rect">
            <a:avLst/>
          </a:prstGeom>
        </p:spPr>
      </p:pic>
      <p:pic>
        <p:nvPicPr>
          <p:cNvPr id="606" name="object 6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2848713"/>
            <a:ext cx="80699" cy="80699"/>
          </a:xfrm>
          <a:prstGeom prst="rect">
            <a:avLst/>
          </a:prstGeom>
        </p:spPr>
      </p:pic>
      <p:pic>
        <p:nvPicPr>
          <p:cNvPr id="607" name="object 60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29214" y="2203978"/>
            <a:ext cx="80699" cy="80699"/>
          </a:xfrm>
          <a:prstGeom prst="rect">
            <a:avLst/>
          </a:prstGeom>
        </p:spPr>
      </p:pic>
      <p:pic>
        <p:nvPicPr>
          <p:cNvPr id="608" name="object 6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2365131"/>
            <a:ext cx="80699" cy="80699"/>
          </a:xfrm>
          <a:prstGeom prst="rect">
            <a:avLst/>
          </a:prstGeom>
        </p:spPr>
      </p:pic>
      <p:pic>
        <p:nvPicPr>
          <p:cNvPr id="609" name="object 6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2526284"/>
            <a:ext cx="80699" cy="80699"/>
          </a:xfrm>
          <a:prstGeom prst="rect">
            <a:avLst/>
          </a:prstGeom>
        </p:spPr>
      </p:pic>
      <p:pic>
        <p:nvPicPr>
          <p:cNvPr id="610" name="object 61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29214" y="2687437"/>
            <a:ext cx="80699" cy="80699"/>
          </a:xfrm>
          <a:prstGeom prst="rect">
            <a:avLst/>
          </a:prstGeom>
        </p:spPr>
      </p:pic>
      <p:sp>
        <p:nvSpPr>
          <p:cNvPr id="611" name="object 611"/>
          <p:cNvSpPr/>
          <p:nvPr/>
        </p:nvSpPr>
        <p:spPr>
          <a:xfrm>
            <a:off x="16529214" y="284871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40349" y="80699"/>
                </a:moveTo>
                <a:lnTo>
                  <a:pt x="24622" y="77535"/>
                </a:lnTo>
                <a:lnTo>
                  <a:pt x="11799" y="68900"/>
                </a:lnTo>
                <a:lnTo>
                  <a:pt x="3163" y="56076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4" y="3163"/>
                </a:lnTo>
                <a:lnTo>
                  <a:pt x="40349" y="0"/>
                </a:lnTo>
                <a:lnTo>
                  <a:pt x="56024" y="3163"/>
                </a:lnTo>
                <a:lnTo>
                  <a:pt x="68853" y="11799"/>
                </a:lnTo>
                <a:lnTo>
                  <a:pt x="77518" y="24622"/>
                </a:lnTo>
                <a:lnTo>
                  <a:pt x="80699" y="40349"/>
                </a:lnTo>
                <a:lnTo>
                  <a:pt x="77518" y="56076"/>
                </a:lnTo>
                <a:lnTo>
                  <a:pt x="68853" y="68900"/>
                </a:lnTo>
                <a:lnTo>
                  <a:pt x="56024" y="77535"/>
                </a:lnTo>
                <a:lnTo>
                  <a:pt x="40349" y="8069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2" name="object 61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2203978"/>
            <a:ext cx="80699" cy="80699"/>
          </a:xfrm>
          <a:prstGeom prst="rect">
            <a:avLst/>
          </a:prstGeom>
        </p:spPr>
      </p:pic>
      <p:pic>
        <p:nvPicPr>
          <p:cNvPr id="613" name="object 61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2365131"/>
            <a:ext cx="80699" cy="80699"/>
          </a:xfrm>
          <a:prstGeom prst="rect">
            <a:avLst/>
          </a:prstGeom>
        </p:spPr>
      </p:pic>
      <p:pic>
        <p:nvPicPr>
          <p:cNvPr id="614" name="object 61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6690367" y="2526284"/>
            <a:ext cx="80699" cy="80699"/>
          </a:xfrm>
          <a:prstGeom prst="rect">
            <a:avLst/>
          </a:prstGeom>
        </p:spPr>
      </p:pic>
      <p:pic>
        <p:nvPicPr>
          <p:cNvPr id="615" name="object 61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2687437"/>
            <a:ext cx="80700" cy="80699"/>
          </a:xfrm>
          <a:prstGeom prst="rect">
            <a:avLst/>
          </a:prstGeom>
        </p:spPr>
      </p:pic>
      <p:sp>
        <p:nvSpPr>
          <p:cNvPr id="616" name="object 616"/>
          <p:cNvSpPr/>
          <p:nvPr/>
        </p:nvSpPr>
        <p:spPr>
          <a:xfrm>
            <a:off x="16692957" y="2849453"/>
            <a:ext cx="29845" cy="26034"/>
          </a:xfrm>
          <a:custGeom>
            <a:avLst/>
            <a:gdLst/>
            <a:ahLst/>
            <a:cxnLst/>
            <a:rect l="l" t="t" r="r" b="b"/>
            <a:pathLst>
              <a:path w="29844" h="26035">
                <a:moveTo>
                  <a:pt x="0" y="25789"/>
                </a:moveTo>
                <a:lnTo>
                  <a:pt x="4733" y="16692"/>
                </a:lnTo>
                <a:lnTo>
                  <a:pt x="11491" y="9100"/>
                </a:lnTo>
                <a:lnTo>
                  <a:pt x="19937" y="3404"/>
                </a:lnTo>
                <a:lnTo>
                  <a:pt x="29738" y="0"/>
                </a:lnTo>
                <a:lnTo>
                  <a:pt x="14915" y="12940"/>
                </a:lnTo>
                <a:lnTo>
                  <a:pt x="0" y="2578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7" name="object 61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51642" y="2203978"/>
            <a:ext cx="80699" cy="80699"/>
          </a:xfrm>
          <a:prstGeom prst="rect">
            <a:avLst/>
          </a:prstGeom>
        </p:spPr>
      </p:pic>
      <p:pic>
        <p:nvPicPr>
          <p:cNvPr id="618" name="object 61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51642" y="2365131"/>
            <a:ext cx="80699" cy="80699"/>
          </a:xfrm>
          <a:prstGeom prst="rect">
            <a:avLst/>
          </a:prstGeom>
        </p:spPr>
      </p:pic>
      <p:pic>
        <p:nvPicPr>
          <p:cNvPr id="619" name="object 6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1642" y="2526284"/>
            <a:ext cx="80699" cy="80699"/>
          </a:xfrm>
          <a:prstGeom prst="rect">
            <a:avLst/>
          </a:prstGeom>
        </p:spPr>
      </p:pic>
      <p:sp>
        <p:nvSpPr>
          <p:cNvPr id="620" name="object 620"/>
          <p:cNvSpPr/>
          <p:nvPr/>
        </p:nvSpPr>
        <p:spPr>
          <a:xfrm>
            <a:off x="16851642" y="268768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123" y="41830"/>
                </a:moveTo>
                <a:lnTo>
                  <a:pt x="123" y="41213"/>
                </a:lnTo>
                <a:lnTo>
                  <a:pt x="0" y="40719"/>
                </a:lnTo>
                <a:lnTo>
                  <a:pt x="0" y="40103"/>
                </a:lnTo>
                <a:lnTo>
                  <a:pt x="3163" y="24380"/>
                </a:lnTo>
                <a:lnTo>
                  <a:pt x="11799" y="11583"/>
                </a:lnTo>
                <a:lnTo>
                  <a:pt x="24622" y="3021"/>
                </a:lnTo>
                <a:lnTo>
                  <a:pt x="40349" y="0"/>
                </a:lnTo>
                <a:lnTo>
                  <a:pt x="40843" y="0"/>
                </a:lnTo>
                <a:lnTo>
                  <a:pt x="41336" y="123"/>
                </a:lnTo>
                <a:lnTo>
                  <a:pt x="41830" y="123"/>
                </a:lnTo>
                <a:lnTo>
                  <a:pt x="16534" y="25912"/>
                </a:lnTo>
                <a:lnTo>
                  <a:pt x="11105" y="31219"/>
                </a:lnTo>
                <a:lnTo>
                  <a:pt x="5552" y="36524"/>
                </a:lnTo>
                <a:lnTo>
                  <a:pt x="123" y="4183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1" name="object 62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012795" y="2203978"/>
            <a:ext cx="80699" cy="80699"/>
          </a:xfrm>
          <a:prstGeom prst="rect">
            <a:avLst/>
          </a:prstGeom>
        </p:spPr>
      </p:pic>
      <p:pic>
        <p:nvPicPr>
          <p:cNvPr id="622" name="object 62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012795" y="2365131"/>
            <a:ext cx="80699" cy="80699"/>
          </a:xfrm>
          <a:prstGeom prst="rect">
            <a:avLst/>
          </a:prstGeom>
        </p:spPr>
      </p:pic>
      <p:sp>
        <p:nvSpPr>
          <p:cNvPr id="623" name="object 623"/>
          <p:cNvSpPr/>
          <p:nvPr/>
        </p:nvSpPr>
        <p:spPr>
          <a:xfrm>
            <a:off x="17014153" y="2529492"/>
            <a:ext cx="23495" cy="27305"/>
          </a:xfrm>
          <a:custGeom>
            <a:avLst/>
            <a:gdLst/>
            <a:ahLst/>
            <a:cxnLst/>
            <a:rect l="l" t="t" r="r" b="b"/>
            <a:pathLst>
              <a:path w="23494" h="27305">
                <a:moveTo>
                  <a:pt x="0" y="27269"/>
                </a:moveTo>
                <a:lnTo>
                  <a:pt x="3312" y="18480"/>
                </a:lnTo>
                <a:lnTo>
                  <a:pt x="8452" y="10812"/>
                </a:lnTo>
                <a:lnTo>
                  <a:pt x="15166" y="4555"/>
                </a:lnTo>
                <a:lnTo>
                  <a:pt x="23198" y="0"/>
                </a:lnTo>
                <a:lnTo>
                  <a:pt x="17456" y="6846"/>
                </a:lnTo>
                <a:lnTo>
                  <a:pt x="5880" y="20492"/>
                </a:lnTo>
                <a:lnTo>
                  <a:pt x="0" y="2726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4" name="object 6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2203978"/>
            <a:ext cx="80699" cy="80699"/>
          </a:xfrm>
          <a:prstGeom prst="rect">
            <a:avLst/>
          </a:prstGeom>
        </p:spPr>
      </p:pic>
      <p:pic>
        <p:nvPicPr>
          <p:cNvPr id="625" name="object 6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3000241"/>
            <a:ext cx="80699" cy="80699"/>
          </a:xfrm>
          <a:prstGeom prst="rect">
            <a:avLst/>
          </a:prstGeom>
        </p:spPr>
      </p:pic>
      <p:sp>
        <p:nvSpPr>
          <p:cNvPr id="626" name="object 626"/>
          <p:cNvSpPr/>
          <p:nvPr/>
        </p:nvSpPr>
        <p:spPr>
          <a:xfrm>
            <a:off x="15351247" y="4400740"/>
            <a:ext cx="803910" cy="742950"/>
          </a:xfrm>
          <a:custGeom>
            <a:avLst/>
            <a:gdLst/>
            <a:ahLst/>
            <a:cxnLst/>
            <a:rect l="l" t="t" r="r" b="b"/>
            <a:pathLst>
              <a:path w="803909" h="742950">
                <a:moveTo>
                  <a:pt x="803688" y="742759"/>
                </a:moveTo>
                <a:lnTo>
                  <a:pt x="0" y="742759"/>
                </a:lnTo>
                <a:lnTo>
                  <a:pt x="0" y="0"/>
                </a:lnTo>
                <a:lnTo>
                  <a:pt x="803688" y="0"/>
                </a:lnTo>
                <a:lnTo>
                  <a:pt x="803688" y="742759"/>
                </a:lnTo>
                <a:close/>
              </a:path>
            </a:pathLst>
          </a:custGeom>
          <a:solidFill>
            <a:srgbClr val="5C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7" name="object 627"/>
          <p:cNvGrpSpPr/>
          <p:nvPr/>
        </p:nvGrpSpPr>
        <p:grpSpPr>
          <a:xfrm>
            <a:off x="0" y="0"/>
            <a:ext cx="619760" cy="3938904"/>
            <a:chOff x="0" y="0"/>
            <a:chExt cx="619760" cy="3938904"/>
          </a:xfrm>
        </p:grpSpPr>
        <p:sp>
          <p:nvSpPr>
            <p:cNvPr id="628" name="object 628"/>
            <p:cNvSpPr/>
            <p:nvPr/>
          </p:nvSpPr>
          <p:spPr>
            <a:xfrm>
              <a:off x="0" y="0"/>
              <a:ext cx="619760" cy="2934335"/>
            </a:xfrm>
            <a:custGeom>
              <a:avLst/>
              <a:gdLst/>
              <a:ahLst/>
              <a:cxnLst/>
              <a:rect l="l" t="t" r="r" b="b"/>
              <a:pathLst>
                <a:path w="619760" h="2934335">
                  <a:moveTo>
                    <a:pt x="619741" y="2934087"/>
                  </a:moveTo>
                  <a:lnTo>
                    <a:pt x="0" y="2934087"/>
                  </a:lnTo>
                  <a:lnTo>
                    <a:pt x="0" y="0"/>
                  </a:lnTo>
                  <a:lnTo>
                    <a:pt x="619741" y="0"/>
                  </a:lnTo>
                  <a:lnTo>
                    <a:pt x="619741" y="2934087"/>
                  </a:lnTo>
                  <a:close/>
                </a:path>
              </a:pathLst>
            </a:custGeom>
            <a:solidFill>
              <a:srgbClr val="5C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0" y="2933706"/>
              <a:ext cx="619760" cy="1005205"/>
            </a:xfrm>
            <a:custGeom>
              <a:avLst/>
              <a:gdLst/>
              <a:ahLst/>
              <a:cxnLst/>
              <a:rect l="l" t="t" r="r" b="b"/>
              <a:pathLst>
                <a:path w="619760" h="1005204">
                  <a:moveTo>
                    <a:pt x="619741" y="1004658"/>
                  </a:moveTo>
                  <a:lnTo>
                    <a:pt x="0" y="1004658"/>
                  </a:lnTo>
                  <a:lnTo>
                    <a:pt x="0" y="0"/>
                  </a:lnTo>
                  <a:lnTo>
                    <a:pt x="619741" y="0"/>
                  </a:lnTo>
                  <a:lnTo>
                    <a:pt x="619741" y="1004658"/>
                  </a:lnTo>
                  <a:close/>
                </a:path>
              </a:pathLst>
            </a:custGeom>
            <a:solidFill>
              <a:srgbClr val="BE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0" name="object 630"/>
          <p:cNvGrpSpPr/>
          <p:nvPr/>
        </p:nvGrpSpPr>
        <p:grpSpPr>
          <a:xfrm>
            <a:off x="-120574" y="6635253"/>
            <a:ext cx="12933045" cy="3618865"/>
            <a:chOff x="0" y="6668605"/>
            <a:chExt cx="12933045" cy="3618865"/>
          </a:xfrm>
        </p:grpSpPr>
        <p:sp>
          <p:nvSpPr>
            <p:cNvPr id="631" name="object 631"/>
            <p:cNvSpPr/>
            <p:nvPr/>
          </p:nvSpPr>
          <p:spPr>
            <a:xfrm>
              <a:off x="0" y="6668605"/>
              <a:ext cx="12933045" cy="3618865"/>
            </a:xfrm>
            <a:custGeom>
              <a:avLst/>
              <a:gdLst/>
              <a:ahLst/>
              <a:cxnLst/>
              <a:rect l="l" t="t" r="r" b="b"/>
              <a:pathLst>
                <a:path w="12933045" h="3618865">
                  <a:moveTo>
                    <a:pt x="12932929" y="3618393"/>
                  </a:moveTo>
                  <a:lnTo>
                    <a:pt x="0" y="3618393"/>
                  </a:lnTo>
                  <a:lnTo>
                    <a:pt x="0" y="0"/>
                  </a:lnTo>
                  <a:lnTo>
                    <a:pt x="12932929" y="0"/>
                  </a:lnTo>
                  <a:lnTo>
                    <a:pt x="12932929" y="3618393"/>
                  </a:lnTo>
                  <a:close/>
                </a:path>
              </a:pathLst>
            </a:custGeom>
            <a:solidFill>
              <a:srgbClr val="5C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967884" y="7117854"/>
              <a:ext cx="143510" cy="2691765"/>
            </a:xfrm>
            <a:custGeom>
              <a:avLst/>
              <a:gdLst/>
              <a:ahLst/>
              <a:cxnLst/>
              <a:rect l="l" t="t" r="r" b="b"/>
              <a:pathLst>
                <a:path w="143510" h="2691765">
                  <a:moveTo>
                    <a:pt x="143103" y="2691571"/>
                  </a:moveTo>
                  <a:lnTo>
                    <a:pt x="0" y="2691571"/>
                  </a:lnTo>
                  <a:lnTo>
                    <a:pt x="0" y="0"/>
                  </a:lnTo>
                  <a:lnTo>
                    <a:pt x="143103" y="0"/>
                  </a:lnTo>
                  <a:lnTo>
                    <a:pt x="143103" y="2691571"/>
                  </a:lnTo>
                  <a:close/>
                </a:path>
              </a:pathLst>
            </a:custGeom>
            <a:solidFill>
              <a:srgbClr val="BE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3" name="object 633"/>
          <p:cNvSpPr txBox="1"/>
          <p:nvPr/>
        </p:nvSpPr>
        <p:spPr>
          <a:xfrm>
            <a:off x="1026858" y="2257373"/>
            <a:ext cx="10175240" cy="384823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659255">
              <a:lnSpc>
                <a:spcPts val="4950"/>
              </a:lnSpc>
              <a:spcBef>
                <a:spcPts val="340"/>
              </a:spcBef>
            </a:pPr>
            <a:r>
              <a:rPr lang="en-US" sz="4000" b="1" i="1" spc="90" dirty="0">
                <a:latin typeface="Trebuchet MS"/>
                <a:cs typeface="Trebuchet MS"/>
              </a:rPr>
              <a:t>DEVELOPMENT OF TEACHING MATERIALS DISCOVERY LEARNING USING GROUP WORK TECHNIQUES FOR READING COMPREHENSION OF CLASS IV STUDENTS OF NORTH JAKARTA PRIMARY SCHOOL </a:t>
            </a:r>
            <a:endParaRPr sz="4000" i="1" dirty="0">
              <a:latin typeface="Trebuchet MS"/>
              <a:cs typeface="Trebuchet MS"/>
            </a:endParaRPr>
          </a:p>
        </p:txBody>
      </p:sp>
      <p:sp>
        <p:nvSpPr>
          <p:cNvPr id="634" name="object 634"/>
          <p:cNvSpPr txBox="1"/>
          <p:nvPr/>
        </p:nvSpPr>
        <p:spPr>
          <a:xfrm>
            <a:off x="14103839" y="8639940"/>
            <a:ext cx="30200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3375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/>
              <a:t>State University of Jakarta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635" name="object 635"/>
          <p:cNvSpPr txBox="1"/>
          <p:nvPr/>
        </p:nvSpPr>
        <p:spPr>
          <a:xfrm>
            <a:off x="2286000" y="6768636"/>
            <a:ext cx="10474005" cy="284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155" dirty="0" err="1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Muhamad</a:t>
            </a:r>
            <a:r>
              <a:rPr sz="3600" b="1" spc="-235" dirty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sz="3600" b="1" spc="-140" dirty="0" err="1" smtClean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Romadhon</a:t>
            </a:r>
            <a:endParaRPr sz="3600" b="1" dirty="0">
              <a:latin typeface="Comic Sans MS" pitchFamily="66" charset="0"/>
              <a:cs typeface="Arial" pitchFamily="34" charset="0"/>
            </a:endParaRPr>
          </a:p>
          <a:p>
            <a:pPr marL="12700">
              <a:spcBef>
                <a:spcPts val="25"/>
              </a:spcBef>
            </a:pPr>
            <a:r>
              <a:rPr sz="3200" b="1" spc="-130" dirty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N</a:t>
            </a:r>
            <a:r>
              <a:rPr sz="3200" b="1" spc="-200" dirty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I</a:t>
            </a:r>
            <a:r>
              <a:rPr sz="3200" b="1" spc="250" dirty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M</a:t>
            </a:r>
            <a:r>
              <a:rPr sz="3200" b="1" spc="-110" dirty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sz="3200" b="1" spc="-345" dirty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:</a:t>
            </a:r>
            <a:r>
              <a:rPr sz="3200" b="1" spc="-110" dirty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spc="85" dirty="0" smtClean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9919920005</a:t>
            </a:r>
            <a:endParaRPr sz="3200" b="1" dirty="0">
              <a:latin typeface="Comic Sans MS" pitchFamily="66" charset="0"/>
              <a:cs typeface="Arial" pitchFamily="34" charset="0"/>
            </a:endParaRPr>
          </a:p>
          <a:p>
            <a:pPr marL="12700">
              <a:spcBef>
                <a:spcPts val="1150"/>
              </a:spcBef>
            </a:pPr>
            <a:r>
              <a:rPr lang="en-US" sz="3200" b="1" spc="455" dirty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POSTGRADUATETHE STATE UNIVERSITY OF </a:t>
            </a:r>
            <a:r>
              <a:rPr lang="en-US" sz="3200" b="1" spc="455" dirty="0" smtClean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JAKARTA</a:t>
            </a:r>
          </a:p>
          <a:p>
            <a:pPr marL="12700">
              <a:spcBef>
                <a:spcPts val="1150"/>
              </a:spcBef>
            </a:pPr>
            <a:r>
              <a:rPr sz="3200" b="1" spc="200" dirty="0" smtClean="0">
                <a:solidFill>
                  <a:srgbClr val="FFFFFF"/>
                </a:solidFill>
                <a:latin typeface="Comic Sans MS" pitchFamily="66" charset="0"/>
                <a:cs typeface="Arial" pitchFamily="34" charset="0"/>
              </a:rPr>
              <a:t>2024</a:t>
            </a:r>
            <a:endParaRPr sz="3200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37" name="object 63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4718941" y="6793382"/>
            <a:ext cx="1790699" cy="1790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63956" y="887759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491"/>
                </a:lnTo>
              </a:path>
            </a:pathLst>
          </a:custGeom>
          <a:ln w="95249">
            <a:solidFill>
              <a:srgbClr val="5C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68648" y="2629501"/>
            <a:ext cx="1150620" cy="1007110"/>
          </a:xfrm>
          <a:custGeom>
            <a:avLst/>
            <a:gdLst/>
            <a:ahLst/>
            <a:cxnLst/>
            <a:rect l="l" t="t" r="r" b="b"/>
            <a:pathLst>
              <a:path w="1150619" h="1007110">
                <a:moveTo>
                  <a:pt x="1150521" y="1006705"/>
                </a:moveTo>
                <a:lnTo>
                  <a:pt x="0" y="1006705"/>
                </a:lnTo>
                <a:lnTo>
                  <a:pt x="575261" y="0"/>
                </a:lnTo>
                <a:lnTo>
                  <a:pt x="1150521" y="1006705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902" y="439810"/>
            <a:ext cx="1095374" cy="10953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0" y="3132854"/>
            <a:ext cx="10972799" cy="24122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7702" y="6995635"/>
            <a:ext cx="11172824" cy="22002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77702" y="1535184"/>
            <a:ext cx="15864256" cy="664283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750570">
              <a:lnSpc>
                <a:spcPct val="100000"/>
              </a:lnSpc>
              <a:spcBef>
                <a:spcPts val="860"/>
              </a:spcBef>
            </a:pPr>
            <a:r>
              <a:rPr lang="en-US" sz="4100" spc="-190" dirty="0" smtClean="0">
                <a:solidFill>
                  <a:srgbClr val="000000"/>
                </a:solidFill>
              </a:rPr>
              <a:t>Continued</a:t>
            </a:r>
            <a:r>
              <a:rPr lang="en-US" sz="4100" spc="-190" dirty="0">
                <a:solidFill>
                  <a:srgbClr val="000000"/>
                </a:solidFill>
              </a:rPr>
              <a:t>.. Field Trial Results (SDN </a:t>
            </a:r>
            <a:r>
              <a:rPr lang="en-US" sz="4100" spc="-190" dirty="0" err="1">
                <a:solidFill>
                  <a:srgbClr val="000000"/>
                </a:solidFill>
              </a:rPr>
              <a:t>Pademangan</a:t>
            </a:r>
            <a:r>
              <a:rPr lang="en-US" sz="4100" spc="-190" dirty="0">
                <a:solidFill>
                  <a:srgbClr val="000000"/>
                </a:solidFill>
              </a:rPr>
              <a:t> </a:t>
            </a:r>
            <a:r>
              <a:rPr lang="en-US" sz="4100" spc="-190" dirty="0" err="1">
                <a:solidFill>
                  <a:srgbClr val="000000"/>
                </a:solidFill>
              </a:rPr>
              <a:t>Timur</a:t>
            </a:r>
            <a:r>
              <a:rPr lang="en-US" sz="4100" spc="-190" dirty="0">
                <a:solidFill>
                  <a:srgbClr val="000000"/>
                </a:solidFill>
              </a:rPr>
              <a:t> 01)</a:t>
            </a:r>
            <a:endParaRPr sz="410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275"/>
              </a:lnSpc>
            </a:pPr>
            <a:fld id="{81D60167-4931-47E6-BA6A-407CBD079E47}" type="slidenum">
              <a:rPr spc="-1295" dirty="0"/>
              <a:t>10</a:t>
            </a:fld>
            <a:endParaRPr spc="-1295" dirty="0"/>
          </a:p>
        </p:txBody>
      </p:sp>
      <p:sp>
        <p:nvSpPr>
          <p:cNvPr id="9" name="object 9"/>
          <p:cNvSpPr txBox="1"/>
          <p:nvPr/>
        </p:nvSpPr>
        <p:spPr>
          <a:xfrm>
            <a:off x="13730522" y="6352907"/>
            <a:ext cx="296926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/>
              <a:t>The independent sample t-test data shows a significant sig value output (2-tailed) of 0.000 &lt; 0.05. This means that there is a difference in the average value of reading comprehension ability.</a:t>
            </a:r>
            <a:endParaRPr sz="1600" b="1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6126" y="6589235"/>
            <a:ext cx="48348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-145" dirty="0" err="1">
                <a:latin typeface="Trebuchet MS"/>
                <a:cs typeface="Trebuchet MS"/>
              </a:rPr>
              <a:t>H</a:t>
            </a:r>
            <a:r>
              <a:rPr lang="en-US" sz="2500" spc="105" dirty="0" err="1">
                <a:latin typeface="Trebuchet MS"/>
                <a:cs typeface="Trebuchet MS"/>
              </a:rPr>
              <a:t>a</a:t>
            </a:r>
            <a:r>
              <a:rPr lang="en-US" sz="2500" spc="-15" dirty="0" err="1">
                <a:latin typeface="Trebuchet MS"/>
                <a:cs typeface="Trebuchet MS"/>
              </a:rPr>
              <a:t>s</a:t>
            </a:r>
            <a:r>
              <a:rPr lang="en-US" sz="2500" spc="-145" dirty="0" err="1">
                <a:latin typeface="Trebuchet MS"/>
                <a:cs typeface="Trebuchet MS"/>
              </a:rPr>
              <a:t>i</a:t>
            </a:r>
            <a:r>
              <a:rPr lang="en-US" sz="2500" spc="-190" dirty="0" err="1">
                <a:latin typeface="Trebuchet MS"/>
                <a:cs typeface="Trebuchet MS"/>
              </a:rPr>
              <a:t>l</a:t>
            </a:r>
            <a:r>
              <a:rPr lang="en-US" sz="2500" spc="-80" dirty="0">
                <a:latin typeface="Trebuchet MS"/>
                <a:cs typeface="Trebuchet MS"/>
              </a:rPr>
              <a:t> </a:t>
            </a:r>
            <a:r>
              <a:rPr lang="en-US" sz="2500" spc="-60" dirty="0" err="1">
                <a:latin typeface="Trebuchet MS"/>
                <a:cs typeface="Trebuchet MS"/>
              </a:rPr>
              <a:t>U</a:t>
            </a:r>
            <a:r>
              <a:rPr lang="en-US" sz="2500" spc="-330" dirty="0" err="1">
                <a:latin typeface="Trebuchet MS"/>
                <a:cs typeface="Trebuchet MS"/>
              </a:rPr>
              <a:t>j</a:t>
            </a:r>
            <a:r>
              <a:rPr lang="en-US" sz="2500" spc="-145" dirty="0" err="1">
                <a:latin typeface="Trebuchet MS"/>
                <a:cs typeface="Trebuchet MS"/>
              </a:rPr>
              <a:t>i</a:t>
            </a:r>
            <a:r>
              <a:rPr lang="en-US" sz="2500" spc="-80" dirty="0">
                <a:latin typeface="Trebuchet MS"/>
                <a:cs typeface="Trebuchet MS"/>
              </a:rPr>
              <a:t> </a:t>
            </a:r>
            <a:r>
              <a:rPr lang="en-US" sz="2500" spc="-150" dirty="0">
                <a:latin typeface="Trebuchet MS"/>
                <a:cs typeface="Trebuchet MS"/>
              </a:rPr>
              <a:t>I</a:t>
            </a:r>
            <a:r>
              <a:rPr lang="en-US" sz="2500" spc="-100" dirty="0">
                <a:latin typeface="Trebuchet MS"/>
                <a:cs typeface="Trebuchet MS"/>
              </a:rPr>
              <a:t>n</a:t>
            </a:r>
            <a:r>
              <a:rPr lang="en-US" sz="2500" spc="25" dirty="0">
                <a:latin typeface="Trebuchet MS"/>
                <a:cs typeface="Trebuchet MS"/>
              </a:rPr>
              <a:t>d</a:t>
            </a:r>
            <a:r>
              <a:rPr lang="en-US" sz="2500" spc="-10" dirty="0">
                <a:latin typeface="Trebuchet MS"/>
                <a:cs typeface="Trebuchet MS"/>
              </a:rPr>
              <a:t>e</a:t>
            </a:r>
            <a:r>
              <a:rPr lang="en-US" sz="2500" spc="25" dirty="0">
                <a:latin typeface="Trebuchet MS"/>
                <a:cs typeface="Trebuchet MS"/>
              </a:rPr>
              <a:t>p</a:t>
            </a:r>
            <a:r>
              <a:rPr lang="en-US" sz="2500" spc="-10" dirty="0">
                <a:latin typeface="Trebuchet MS"/>
                <a:cs typeface="Trebuchet MS"/>
              </a:rPr>
              <a:t>e</a:t>
            </a:r>
            <a:r>
              <a:rPr lang="en-US" sz="2500" spc="-100" dirty="0">
                <a:latin typeface="Trebuchet MS"/>
                <a:cs typeface="Trebuchet MS"/>
              </a:rPr>
              <a:t>n</a:t>
            </a:r>
            <a:r>
              <a:rPr lang="en-US" sz="2500" spc="25" dirty="0">
                <a:latin typeface="Trebuchet MS"/>
                <a:cs typeface="Trebuchet MS"/>
              </a:rPr>
              <a:t>d</a:t>
            </a:r>
            <a:r>
              <a:rPr lang="en-US" sz="2500" spc="-10" dirty="0">
                <a:latin typeface="Trebuchet MS"/>
                <a:cs typeface="Trebuchet MS"/>
              </a:rPr>
              <a:t>e</a:t>
            </a:r>
            <a:r>
              <a:rPr lang="en-US" sz="2500" spc="-100" dirty="0">
                <a:latin typeface="Trebuchet MS"/>
                <a:cs typeface="Trebuchet MS"/>
              </a:rPr>
              <a:t>n</a:t>
            </a:r>
            <a:r>
              <a:rPr lang="en-US" sz="2500" spc="-170" dirty="0">
                <a:latin typeface="Trebuchet MS"/>
                <a:cs typeface="Trebuchet MS"/>
              </a:rPr>
              <a:t>t</a:t>
            </a:r>
            <a:r>
              <a:rPr lang="en-US" sz="2500" spc="-80" dirty="0">
                <a:latin typeface="Trebuchet MS"/>
                <a:cs typeface="Trebuchet MS"/>
              </a:rPr>
              <a:t> </a:t>
            </a:r>
            <a:r>
              <a:rPr lang="en-US" sz="2500" spc="225" dirty="0" err="1">
                <a:latin typeface="Trebuchet MS"/>
                <a:cs typeface="Trebuchet MS"/>
              </a:rPr>
              <a:t>S</a:t>
            </a:r>
            <a:r>
              <a:rPr lang="en-US" sz="2500" spc="105" dirty="0" err="1">
                <a:latin typeface="Trebuchet MS"/>
                <a:cs typeface="Trebuchet MS"/>
              </a:rPr>
              <a:t>a</a:t>
            </a:r>
            <a:r>
              <a:rPr lang="en-US" sz="2500" spc="-175" dirty="0" err="1">
                <a:latin typeface="Trebuchet MS"/>
                <a:cs typeface="Trebuchet MS"/>
              </a:rPr>
              <a:t>m</a:t>
            </a:r>
            <a:r>
              <a:rPr lang="en-US" sz="2500" spc="25" dirty="0" err="1">
                <a:latin typeface="Trebuchet MS"/>
                <a:cs typeface="Trebuchet MS"/>
              </a:rPr>
              <a:t>p</a:t>
            </a:r>
            <a:r>
              <a:rPr lang="en-US" sz="2500" spc="-190" dirty="0" err="1">
                <a:latin typeface="Trebuchet MS"/>
                <a:cs typeface="Trebuchet MS"/>
              </a:rPr>
              <a:t>l</a:t>
            </a:r>
            <a:r>
              <a:rPr lang="en-US" sz="2500" spc="-10" dirty="0" err="1">
                <a:latin typeface="Trebuchet MS"/>
                <a:cs typeface="Trebuchet MS"/>
              </a:rPr>
              <a:t>e</a:t>
            </a:r>
            <a:r>
              <a:rPr lang="en-US" sz="2500" spc="-360" dirty="0" err="1">
                <a:latin typeface="Trebuchet MS"/>
                <a:cs typeface="Trebuchet MS"/>
              </a:rPr>
              <a:t>T</a:t>
            </a:r>
            <a:r>
              <a:rPr lang="en-US" sz="2500" spc="100" dirty="0">
                <a:latin typeface="Trebuchet MS"/>
                <a:cs typeface="Trebuchet MS"/>
              </a:rPr>
              <a:t>-</a:t>
            </a:r>
            <a:r>
              <a:rPr lang="en-US" sz="2500" spc="-360" dirty="0">
                <a:latin typeface="Trebuchet MS"/>
                <a:cs typeface="Trebuchet MS"/>
              </a:rPr>
              <a:t>T</a:t>
            </a:r>
            <a:r>
              <a:rPr lang="en-US" sz="2500" spc="-10" dirty="0">
                <a:latin typeface="Trebuchet MS"/>
                <a:cs typeface="Trebuchet MS"/>
              </a:rPr>
              <a:t>e</a:t>
            </a:r>
            <a:r>
              <a:rPr lang="en-US" sz="2500" spc="-15" dirty="0">
                <a:latin typeface="Trebuchet MS"/>
                <a:cs typeface="Trebuchet MS"/>
              </a:rPr>
              <a:t>s</a:t>
            </a:r>
            <a:r>
              <a:rPr lang="en-US" sz="2500" spc="-170" dirty="0">
                <a:latin typeface="Trebuchet MS"/>
                <a:cs typeface="Trebuchet MS"/>
              </a:rPr>
              <a:t>t</a:t>
            </a:r>
            <a:endParaRPr lang="en-US" sz="2500" dirty="0">
              <a:latin typeface="Trebuchet MS"/>
              <a:cs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9902" y="3029148"/>
            <a:ext cx="289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value of the homogeneity of variance test shows that the significant value in (based on man) is 0.318 &gt; 0.05 so that it can be concluded that the variance of the experimental class data and the control class data is the same or </a:t>
            </a:r>
            <a:r>
              <a:rPr lang="en-US" b="1" dirty="0" err="1"/>
              <a:t>homogeneous.Independent</a:t>
            </a:r>
            <a:r>
              <a:rPr lang="en-US" b="1" dirty="0"/>
              <a:t> Sample T-Test.</a:t>
            </a:r>
          </a:p>
        </p:txBody>
      </p:sp>
      <p:sp>
        <p:nvSpPr>
          <p:cNvPr id="13" name="Right Arrow 12"/>
          <p:cNvSpPr/>
          <p:nvPr/>
        </p:nvSpPr>
        <p:spPr>
          <a:xfrm rot="797357">
            <a:off x="2932808" y="4013573"/>
            <a:ext cx="862377" cy="22935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9333613">
            <a:off x="12859335" y="7352640"/>
            <a:ext cx="862377" cy="22935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20607" y="2505928"/>
            <a:ext cx="4014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Homogeneity Test Results</a:t>
            </a:r>
            <a:endParaRPr lang="en-US" sz="2800" b="1" dirty="0"/>
          </a:p>
        </p:txBody>
      </p:sp>
      <p:sp>
        <p:nvSpPr>
          <p:cNvPr id="17" name="object 772"/>
          <p:cNvSpPr txBox="1"/>
          <p:nvPr/>
        </p:nvSpPr>
        <p:spPr>
          <a:xfrm>
            <a:off x="1427472" y="567293"/>
            <a:ext cx="3998902" cy="91819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</a:t>
            </a:r>
          </a:p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of Jakarta</a:t>
            </a:r>
            <a:endParaRPr sz="3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3555" cy="5143500"/>
          </a:xfrm>
          <a:custGeom>
            <a:avLst/>
            <a:gdLst/>
            <a:ahLst/>
            <a:cxnLst/>
            <a:rect l="l" t="t" r="r" b="b"/>
            <a:pathLst>
              <a:path w="18283555" h="5143500">
                <a:moveTo>
                  <a:pt x="18283533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18283533" y="0"/>
                </a:lnTo>
                <a:lnTo>
                  <a:pt x="18283533" y="514349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6590108"/>
            <a:ext cx="76260" cy="762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6742396"/>
            <a:ext cx="76260" cy="762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6894800"/>
            <a:ext cx="76260" cy="762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6590108"/>
            <a:ext cx="76260" cy="762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6742396"/>
            <a:ext cx="76260" cy="762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6894800"/>
            <a:ext cx="76260" cy="7626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12378" y="6480381"/>
            <a:ext cx="69215" cy="33655"/>
          </a:xfrm>
          <a:custGeom>
            <a:avLst/>
            <a:gdLst/>
            <a:ahLst/>
            <a:cxnLst/>
            <a:rect l="l" t="t" r="r" b="b"/>
            <a:pathLst>
              <a:path w="69214" h="33654">
                <a:moveTo>
                  <a:pt x="31367" y="33582"/>
                </a:moveTo>
                <a:lnTo>
                  <a:pt x="21923" y="32405"/>
                </a:lnTo>
                <a:lnTo>
                  <a:pt x="13365" y="29064"/>
                </a:lnTo>
                <a:lnTo>
                  <a:pt x="5966" y="23842"/>
                </a:lnTo>
                <a:lnTo>
                  <a:pt x="0" y="17024"/>
                </a:lnTo>
                <a:lnTo>
                  <a:pt x="34471" y="8293"/>
                </a:lnTo>
                <a:lnTo>
                  <a:pt x="69030" y="0"/>
                </a:lnTo>
                <a:lnTo>
                  <a:pt x="64900" y="13216"/>
                </a:lnTo>
                <a:lnTo>
                  <a:pt x="56626" y="23875"/>
                </a:lnTo>
                <a:lnTo>
                  <a:pt x="45139" y="30991"/>
                </a:lnTo>
                <a:lnTo>
                  <a:pt x="31367" y="33582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6590108"/>
            <a:ext cx="76260" cy="762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6742396"/>
            <a:ext cx="76260" cy="762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6894683"/>
            <a:ext cx="76260" cy="7626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458135" y="6450880"/>
            <a:ext cx="76200" cy="63500"/>
          </a:xfrm>
          <a:custGeom>
            <a:avLst/>
            <a:gdLst/>
            <a:ahLst/>
            <a:cxnLst/>
            <a:rect l="l" t="t" r="r" b="b"/>
            <a:pathLst>
              <a:path w="76200" h="63500">
                <a:moveTo>
                  <a:pt x="38013" y="63083"/>
                </a:moveTo>
                <a:lnTo>
                  <a:pt x="23153" y="60092"/>
                </a:lnTo>
                <a:lnTo>
                  <a:pt x="11048" y="51918"/>
                </a:lnTo>
                <a:lnTo>
                  <a:pt x="2922" y="39766"/>
                </a:lnTo>
                <a:lnTo>
                  <a:pt x="0" y="24837"/>
                </a:lnTo>
                <a:lnTo>
                  <a:pt x="0" y="20406"/>
                </a:lnTo>
                <a:lnTo>
                  <a:pt x="932" y="16091"/>
                </a:lnTo>
                <a:lnTo>
                  <a:pt x="2332" y="12127"/>
                </a:lnTo>
                <a:lnTo>
                  <a:pt x="34413" y="5888"/>
                </a:lnTo>
                <a:lnTo>
                  <a:pt x="66581" y="0"/>
                </a:lnTo>
                <a:lnTo>
                  <a:pt x="70584" y="5407"/>
                </a:lnTo>
                <a:lnTo>
                  <a:pt x="73593" y="11427"/>
                </a:lnTo>
                <a:lnTo>
                  <a:pt x="75486" y="17971"/>
                </a:lnTo>
                <a:lnTo>
                  <a:pt x="76143" y="24953"/>
                </a:lnTo>
                <a:lnTo>
                  <a:pt x="73137" y="39815"/>
                </a:lnTo>
                <a:lnTo>
                  <a:pt x="64949" y="51933"/>
                </a:lnTo>
                <a:lnTo>
                  <a:pt x="52826" y="60094"/>
                </a:lnTo>
                <a:lnTo>
                  <a:pt x="38013" y="6308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6589991"/>
            <a:ext cx="76260" cy="7626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6742279"/>
            <a:ext cx="76260" cy="7626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8019" y="6894683"/>
            <a:ext cx="76260" cy="762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6437820"/>
            <a:ext cx="76260" cy="7626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6590108"/>
            <a:ext cx="76260" cy="7626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6742396"/>
            <a:ext cx="76260" cy="762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6894800"/>
            <a:ext cx="76260" cy="7626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6437820"/>
            <a:ext cx="76260" cy="7626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6590108"/>
            <a:ext cx="76260" cy="7626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6742396"/>
            <a:ext cx="76260" cy="7626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6894800"/>
            <a:ext cx="76260" cy="7626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6437820"/>
            <a:ext cx="76260" cy="7626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6590108"/>
            <a:ext cx="76260" cy="7626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6742396"/>
            <a:ext cx="76260" cy="7626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6894800"/>
            <a:ext cx="76260" cy="7626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037992"/>
            <a:ext cx="76260" cy="7626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342567"/>
            <a:ext cx="76260" cy="7626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190163"/>
            <a:ext cx="76260" cy="7626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494854"/>
            <a:ext cx="76260" cy="7626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647142"/>
            <a:ext cx="76260" cy="7626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037992"/>
            <a:ext cx="76260" cy="7626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190163"/>
            <a:ext cx="76260" cy="7626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342567"/>
            <a:ext cx="76260" cy="7626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494854"/>
            <a:ext cx="76260" cy="7626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647142"/>
            <a:ext cx="76260" cy="7626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037875"/>
            <a:ext cx="76260" cy="7626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190163"/>
            <a:ext cx="76260" cy="7626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342451"/>
            <a:ext cx="76260" cy="7626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494738"/>
            <a:ext cx="76260" cy="7626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647142"/>
            <a:ext cx="76260" cy="7626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037875"/>
            <a:ext cx="76260" cy="7626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190163"/>
            <a:ext cx="76260" cy="7626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342451"/>
            <a:ext cx="76260" cy="7626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494738"/>
            <a:ext cx="76260" cy="7626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647026"/>
            <a:ext cx="76260" cy="7626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037875"/>
            <a:ext cx="76260" cy="7626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190163"/>
            <a:ext cx="76260" cy="7626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342567"/>
            <a:ext cx="76260" cy="7626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494854"/>
            <a:ext cx="76260" cy="7626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647142"/>
            <a:ext cx="76260" cy="7626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037875"/>
            <a:ext cx="76260" cy="7626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190163"/>
            <a:ext cx="76260" cy="7626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342567"/>
            <a:ext cx="76260" cy="7626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494854"/>
            <a:ext cx="76260" cy="7626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647142"/>
            <a:ext cx="76260" cy="7626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037875"/>
            <a:ext cx="76260" cy="7626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190163"/>
            <a:ext cx="76260" cy="7626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342567"/>
            <a:ext cx="76260" cy="7626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494854"/>
            <a:ext cx="76260" cy="7626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647142"/>
            <a:ext cx="76260" cy="7626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782988"/>
            <a:ext cx="76260" cy="7626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935159"/>
            <a:ext cx="76260" cy="7626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8087563"/>
            <a:ext cx="76260" cy="7626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8239851"/>
            <a:ext cx="76260" cy="7626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8392138"/>
            <a:ext cx="76260" cy="7626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782988"/>
            <a:ext cx="76260" cy="7626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935159"/>
            <a:ext cx="76260" cy="7626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8087563"/>
            <a:ext cx="76260" cy="76260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8239851"/>
            <a:ext cx="76260" cy="7626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8392138"/>
            <a:ext cx="76260" cy="7626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782872"/>
            <a:ext cx="76260" cy="7626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935159"/>
            <a:ext cx="76260" cy="7626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8087447"/>
            <a:ext cx="76260" cy="7626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8239734"/>
            <a:ext cx="76260" cy="76260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782872"/>
            <a:ext cx="76260" cy="7626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935159"/>
            <a:ext cx="76260" cy="76260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8087447"/>
            <a:ext cx="76260" cy="76260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458019" y="8239851"/>
            <a:ext cx="73660" cy="60325"/>
          </a:xfrm>
          <a:custGeom>
            <a:avLst/>
            <a:gdLst/>
            <a:ahLst/>
            <a:cxnLst/>
            <a:rect l="l" t="t" r="r" b="b"/>
            <a:pathLst>
              <a:path w="73659" h="60325">
                <a:moveTo>
                  <a:pt x="7229" y="60285"/>
                </a:moveTo>
                <a:lnTo>
                  <a:pt x="2681" y="53988"/>
                </a:lnTo>
                <a:lnTo>
                  <a:pt x="0" y="46409"/>
                </a:lnTo>
                <a:lnTo>
                  <a:pt x="0" y="38130"/>
                </a:lnTo>
                <a:lnTo>
                  <a:pt x="3006" y="23268"/>
                </a:lnTo>
                <a:lnTo>
                  <a:pt x="11194" y="11150"/>
                </a:lnTo>
                <a:lnTo>
                  <a:pt x="23317" y="2989"/>
                </a:lnTo>
                <a:lnTo>
                  <a:pt x="38130" y="0"/>
                </a:lnTo>
                <a:lnTo>
                  <a:pt x="49652" y="1770"/>
                </a:lnTo>
                <a:lnTo>
                  <a:pt x="59731" y="6734"/>
                </a:lnTo>
                <a:lnTo>
                  <a:pt x="67842" y="14364"/>
                </a:lnTo>
                <a:lnTo>
                  <a:pt x="73461" y="24137"/>
                </a:lnTo>
                <a:lnTo>
                  <a:pt x="56668" y="32753"/>
                </a:lnTo>
                <a:lnTo>
                  <a:pt x="40039" y="41642"/>
                </a:lnTo>
                <a:lnTo>
                  <a:pt x="23563" y="50816"/>
                </a:lnTo>
                <a:lnTo>
                  <a:pt x="7229" y="60285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782872"/>
            <a:ext cx="76260" cy="7626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935159"/>
            <a:ext cx="76260" cy="7626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8087563"/>
            <a:ext cx="76260" cy="7626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782872"/>
            <a:ext cx="76260" cy="7626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935159"/>
            <a:ext cx="76260" cy="7626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8087447"/>
            <a:ext cx="76260" cy="76260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782872"/>
            <a:ext cx="76260" cy="76260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935159"/>
            <a:ext cx="76260" cy="7626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881" y="8087563"/>
            <a:ext cx="76260" cy="64366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8535330"/>
            <a:ext cx="76260" cy="76260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17481" y="8687618"/>
            <a:ext cx="54610" cy="70485"/>
          </a:xfrm>
          <a:custGeom>
            <a:avLst/>
            <a:gdLst/>
            <a:ahLst/>
            <a:cxnLst/>
            <a:rect l="l" t="t" r="r" b="b"/>
            <a:pathLst>
              <a:path w="54610" h="70484">
                <a:moveTo>
                  <a:pt x="18073" y="70430"/>
                </a:moveTo>
                <a:lnTo>
                  <a:pt x="10674" y="64448"/>
                </a:lnTo>
                <a:lnTo>
                  <a:pt x="4970" y="56860"/>
                </a:lnTo>
                <a:lnTo>
                  <a:pt x="1299" y="47981"/>
                </a:lnTo>
                <a:lnTo>
                  <a:pt x="0" y="38130"/>
                </a:lnTo>
                <a:lnTo>
                  <a:pt x="3006" y="23268"/>
                </a:lnTo>
                <a:lnTo>
                  <a:pt x="11194" y="11150"/>
                </a:lnTo>
                <a:lnTo>
                  <a:pt x="23317" y="2989"/>
                </a:lnTo>
                <a:lnTo>
                  <a:pt x="38130" y="0"/>
                </a:lnTo>
                <a:lnTo>
                  <a:pt x="44077" y="0"/>
                </a:lnTo>
                <a:lnTo>
                  <a:pt x="49674" y="1515"/>
                </a:lnTo>
                <a:lnTo>
                  <a:pt x="54571" y="3964"/>
                </a:lnTo>
                <a:lnTo>
                  <a:pt x="45015" y="20384"/>
                </a:lnTo>
                <a:lnTo>
                  <a:pt x="35754" y="36935"/>
                </a:lnTo>
                <a:lnTo>
                  <a:pt x="26777" y="53617"/>
                </a:lnTo>
                <a:lnTo>
                  <a:pt x="18073" y="7043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6437820"/>
            <a:ext cx="76260" cy="76260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6590108"/>
            <a:ext cx="76260" cy="76260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6742396"/>
            <a:ext cx="76260" cy="76260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6894800"/>
            <a:ext cx="76260" cy="7626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6437820"/>
            <a:ext cx="76260" cy="76260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6590108"/>
            <a:ext cx="76260" cy="76260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6742396"/>
            <a:ext cx="76260" cy="7626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6894683"/>
            <a:ext cx="76260" cy="76260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6437820"/>
            <a:ext cx="76260" cy="76260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6590108"/>
            <a:ext cx="76260" cy="76260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6742396"/>
            <a:ext cx="76260" cy="76260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6894683"/>
            <a:ext cx="76260" cy="76260"/>
          </a:xfrm>
          <a:prstGeom prst="rect">
            <a:avLst/>
          </a:prstGeom>
        </p:spPr>
      </p:pic>
      <p:sp>
        <p:nvSpPr>
          <p:cNvPr id="105" name="object 105"/>
          <p:cNvSpPr/>
          <p:nvPr/>
        </p:nvSpPr>
        <p:spPr>
          <a:xfrm>
            <a:off x="1523332" y="6450880"/>
            <a:ext cx="76200" cy="63500"/>
          </a:xfrm>
          <a:custGeom>
            <a:avLst/>
            <a:gdLst/>
            <a:ahLst/>
            <a:cxnLst/>
            <a:rect l="l" t="t" r="r" b="b"/>
            <a:pathLst>
              <a:path w="76200" h="63500">
                <a:moveTo>
                  <a:pt x="38014" y="63083"/>
                </a:moveTo>
                <a:lnTo>
                  <a:pt x="23219" y="60094"/>
                </a:lnTo>
                <a:lnTo>
                  <a:pt x="11136" y="51933"/>
                </a:lnTo>
                <a:lnTo>
                  <a:pt x="2988" y="39815"/>
                </a:lnTo>
                <a:lnTo>
                  <a:pt x="0" y="24953"/>
                </a:lnTo>
                <a:lnTo>
                  <a:pt x="674" y="17955"/>
                </a:lnTo>
                <a:lnTo>
                  <a:pt x="2594" y="11383"/>
                </a:lnTo>
                <a:lnTo>
                  <a:pt x="5608" y="5358"/>
                </a:lnTo>
                <a:lnTo>
                  <a:pt x="9561" y="0"/>
                </a:lnTo>
                <a:lnTo>
                  <a:pt x="41730" y="5844"/>
                </a:lnTo>
                <a:lnTo>
                  <a:pt x="73811" y="12127"/>
                </a:lnTo>
                <a:lnTo>
                  <a:pt x="75211" y="16208"/>
                </a:lnTo>
                <a:lnTo>
                  <a:pt x="76144" y="20406"/>
                </a:lnTo>
                <a:lnTo>
                  <a:pt x="76144" y="24953"/>
                </a:lnTo>
                <a:lnTo>
                  <a:pt x="73137" y="39815"/>
                </a:lnTo>
                <a:lnTo>
                  <a:pt x="64949" y="51933"/>
                </a:lnTo>
                <a:lnTo>
                  <a:pt x="52826" y="60094"/>
                </a:lnTo>
                <a:lnTo>
                  <a:pt x="38014" y="6308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" name="object 10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6590108"/>
            <a:ext cx="76260" cy="76260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6742396"/>
            <a:ext cx="76260" cy="76260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6894683"/>
            <a:ext cx="76260" cy="76260"/>
          </a:xfrm>
          <a:prstGeom prst="rect">
            <a:avLst/>
          </a:prstGeom>
        </p:spPr>
      </p:pic>
      <p:sp>
        <p:nvSpPr>
          <p:cNvPr id="109" name="object 109"/>
          <p:cNvSpPr/>
          <p:nvPr/>
        </p:nvSpPr>
        <p:spPr>
          <a:xfrm>
            <a:off x="1676203" y="6480381"/>
            <a:ext cx="69215" cy="33655"/>
          </a:xfrm>
          <a:custGeom>
            <a:avLst/>
            <a:gdLst/>
            <a:ahLst/>
            <a:cxnLst/>
            <a:rect l="l" t="t" r="r" b="b"/>
            <a:pathLst>
              <a:path w="69214" h="33654">
                <a:moveTo>
                  <a:pt x="37547" y="33582"/>
                </a:moveTo>
                <a:lnTo>
                  <a:pt x="23760" y="30991"/>
                </a:lnTo>
                <a:lnTo>
                  <a:pt x="12258" y="23875"/>
                </a:lnTo>
                <a:lnTo>
                  <a:pt x="4013" y="13216"/>
                </a:lnTo>
                <a:lnTo>
                  <a:pt x="0" y="0"/>
                </a:lnTo>
                <a:lnTo>
                  <a:pt x="34559" y="8293"/>
                </a:lnTo>
                <a:lnTo>
                  <a:pt x="69031" y="17024"/>
                </a:lnTo>
                <a:lnTo>
                  <a:pt x="63045" y="23793"/>
                </a:lnTo>
                <a:lnTo>
                  <a:pt x="55606" y="29020"/>
                </a:lnTo>
                <a:lnTo>
                  <a:pt x="47008" y="32389"/>
                </a:lnTo>
                <a:lnTo>
                  <a:pt x="37547" y="33582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object 1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6590108"/>
            <a:ext cx="76260" cy="76260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6742396"/>
            <a:ext cx="76260" cy="76260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6894683"/>
            <a:ext cx="76260" cy="76260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6590108"/>
            <a:ext cx="76260" cy="76260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6742396"/>
            <a:ext cx="76260" cy="76260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6894800"/>
            <a:ext cx="76260" cy="76260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6742396"/>
            <a:ext cx="76260" cy="76260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6590108"/>
            <a:ext cx="76260" cy="76260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3753" y="6894683"/>
            <a:ext cx="76260" cy="76260"/>
          </a:xfrm>
          <a:prstGeom prst="rect">
            <a:avLst/>
          </a:prstGeom>
        </p:spPr>
      </p:pic>
      <p:sp>
        <p:nvSpPr>
          <p:cNvPr id="119" name="object 119"/>
          <p:cNvSpPr/>
          <p:nvPr/>
        </p:nvSpPr>
        <p:spPr>
          <a:xfrm>
            <a:off x="2116040" y="6621825"/>
            <a:ext cx="68580" cy="45085"/>
          </a:xfrm>
          <a:custGeom>
            <a:avLst/>
            <a:gdLst/>
            <a:ahLst/>
            <a:cxnLst/>
            <a:rect l="l" t="t" r="r" b="b"/>
            <a:pathLst>
              <a:path w="68580" h="45084">
                <a:moveTo>
                  <a:pt x="38130" y="44543"/>
                </a:moveTo>
                <a:lnTo>
                  <a:pt x="23268" y="41553"/>
                </a:lnTo>
                <a:lnTo>
                  <a:pt x="11150" y="33393"/>
                </a:lnTo>
                <a:lnTo>
                  <a:pt x="2990" y="21275"/>
                </a:lnTo>
                <a:lnTo>
                  <a:pt x="0" y="6413"/>
                </a:lnTo>
                <a:lnTo>
                  <a:pt x="0" y="4197"/>
                </a:lnTo>
                <a:lnTo>
                  <a:pt x="699" y="0"/>
                </a:lnTo>
                <a:lnTo>
                  <a:pt x="8162" y="3148"/>
                </a:lnTo>
                <a:lnTo>
                  <a:pt x="15741" y="6063"/>
                </a:lnTo>
                <a:lnTo>
                  <a:pt x="34571" y="14080"/>
                </a:lnTo>
                <a:lnTo>
                  <a:pt x="68564" y="29034"/>
                </a:lnTo>
                <a:lnTo>
                  <a:pt x="62661" y="35393"/>
                </a:lnTo>
                <a:lnTo>
                  <a:pt x="55446" y="40287"/>
                </a:lnTo>
                <a:lnTo>
                  <a:pt x="47181" y="43432"/>
                </a:lnTo>
                <a:lnTo>
                  <a:pt x="38130" y="4454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0" name="object 1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6742396"/>
            <a:ext cx="76260" cy="76260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6894800"/>
            <a:ext cx="76260" cy="7626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6742396"/>
            <a:ext cx="76260" cy="76260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6894800"/>
            <a:ext cx="76260" cy="76260"/>
          </a:xfrm>
          <a:prstGeom prst="rect">
            <a:avLst/>
          </a:prstGeom>
        </p:spPr>
      </p:pic>
      <p:sp>
        <p:nvSpPr>
          <p:cNvPr id="124" name="object 124"/>
          <p:cNvSpPr/>
          <p:nvPr/>
        </p:nvSpPr>
        <p:spPr>
          <a:xfrm>
            <a:off x="2420616" y="6769914"/>
            <a:ext cx="66040" cy="48895"/>
          </a:xfrm>
          <a:custGeom>
            <a:avLst/>
            <a:gdLst/>
            <a:ahLst/>
            <a:cxnLst/>
            <a:rect l="l" t="t" r="r" b="b"/>
            <a:pathLst>
              <a:path w="66039" h="48895">
                <a:moveTo>
                  <a:pt x="38130" y="48741"/>
                </a:moveTo>
                <a:lnTo>
                  <a:pt x="23334" y="45736"/>
                </a:lnTo>
                <a:lnTo>
                  <a:pt x="11238" y="37561"/>
                </a:lnTo>
                <a:lnTo>
                  <a:pt x="3055" y="25472"/>
                </a:lnTo>
                <a:lnTo>
                  <a:pt x="0" y="10727"/>
                </a:lnTo>
                <a:lnTo>
                  <a:pt x="0" y="6996"/>
                </a:lnTo>
                <a:lnTo>
                  <a:pt x="699" y="3381"/>
                </a:lnTo>
                <a:lnTo>
                  <a:pt x="1748" y="0"/>
                </a:lnTo>
                <a:lnTo>
                  <a:pt x="17816" y="9053"/>
                </a:lnTo>
                <a:lnTo>
                  <a:pt x="49778" y="27466"/>
                </a:lnTo>
                <a:lnTo>
                  <a:pt x="65649" y="36847"/>
                </a:lnTo>
                <a:lnTo>
                  <a:pt x="59972" y="41805"/>
                </a:lnTo>
                <a:lnTo>
                  <a:pt x="53376" y="45549"/>
                </a:lnTo>
                <a:lnTo>
                  <a:pt x="46037" y="47916"/>
                </a:lnTo>
                <a:lnTo>
                  <a:pt x="38130" y="48741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5" name="object 1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037992"/>
            <a:ext cx="76260" cy="76260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6894800"/>
            <a:ext cx="76260" cy="76260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190163"/>
            <a:ext cx="76260" cy="76260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342567"/>
            <a:ext cx="76260" cy="76260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494854"/>
            <a:ext cx="76260" cy="76260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647142"/>
            <a:ext cx="76260" cy="76260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7037992"/>
            <a:ext cx="76260" cy="76260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7190163"/>
            <a:ext cx="76260" cy="76260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7342451"/>
            <a:ext cx="76260" cy="7626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7494738"/>
            <a:ext cx="76260" cy="76260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7647142"/>
            <a:ext cx="76260" cy="76260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037875"/>
            <a:ext cx="76260" cy="76260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190163"/>
            <a:ext cx="76260" cy="76260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342451"/>
            <a:ext cx="76260" cy="76260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494738"/>
            <a:ext cx="76260" cy="76260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647142"/>
            <a:ext cx="76260" cy="76260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037875"/>
            <a:ext cx="76260" cy="76260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190163"/>
            <a:ext cx="76260" cy="76260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342451"/>
            <a:ext cx="76260" cy="76260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494738"/>
            <a:ext cx="76260" cy="76260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647142"/>
            <a:ext cx="76260" cy="76260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037875"/>
            <a:ext cx="76260" cy="76260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190163"/>
            <a:ext cx="76260" cy="76260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342451"/>
            <a:ext cx="76260" cy="76260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494738"/>
            <a:ext cx="76260" cy="76260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647142"/>
            <a:ext cx="76260" cy="76260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037875"/>
            <a:ext cx="76260" cy="76260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190163"/>
            <a:ext cx="76260" cy="76260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342567"/>
            <a:ext cx="76260" cy="76260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494854"/>
            <a:ext cx="76260" cy="76260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647142"/>
            <a:ext cx="76260" cy="76260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037875"/>
            <a:ext cx="76260" cy="76260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190163"/>
            <a:ext cx="76260" cy="76260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342451"/>
            <a:ext cx="76260" cy="76260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494738"/>
            <a:ext cx="76260" cy="76260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647142"/>
            <a:ext cx="76260" cy="76260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037875"/>
            <a:ext cx="76260" cy="76260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190163"/>
            <a:ext cx="76260" cy="76260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342567"/>
            <a:ext cx="76260" cy="76260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494854"/>
            <a:ext cx="76260" cy="76260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647142"/>
            <a:ext cx="76260" cy="76260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037992"/>
            <a:ext cx="76260" cy="76260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190279"/>
            <a:ext cx="76260" cy="76260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342567"/>
            <a:ext cx="76260" cy="76260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494854"/>
            <a:ext cx="76260" cy="76260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647259"/>
            <a:ext cx="76260" cy="76260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037992"/>
            <a:ext cx="76260" cy="76260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190279"/>
            <a:ext cx="76260" cy="76260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342567"/>
            <a:ext cx="76260" cy="76260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494854"/>
            <a:ext cx="76260" cy="76260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647259"/>
            <a:ext cx="76260" cy="76260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6894800"/>
            <a:ext cx="76260" cy="76260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037992"/>
            <a:ext cx="76260" cy="76260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190279"/>
            <a:ext cx="76260" cy="76260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342567"/>
            <a:ext cx="76260" cy="76260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494854"/>
            <a:ext cx="76260" cy="76260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647259"/>
            <a:ext cx="76260" cy="76260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037992"/>
            <a:ext cx="76260" cy="76260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190279"/>
            <a:ext cx="76260" cy="76260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342567"/>
            <a:ext cx="76260" cy="76260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494854"/>
            <a:ext cx="76260" cy="76260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647142"/>
            <a:ext cx="76260" cy="76260"/>
          </a:xfrm>
          <a:prstGeom prst="rect">
            <a:avLst/>
          </a:prstGeom>
        </p:spPr>
      </p:pic>
      <p:sp>
        <p:nvSpPr>
          <p:cNvPr id="187" name="object 187"/>
          <p:cNvSpPr/>
          <p:nvPr/>
        </p:nvSpPr>
        <p:spPr>
          <a:xfrm>
            <a:off x="2880044" y="7089065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28102" y="24370"/>
                </a:moveTo>
                <a:lnTo>
                  <a:pt x="18841" y="21153"/>
                </a:lnTo>
                <a:lnTo>
                  <a:pt x="10858" y="15770"/>
                </a:lnTo>
                <a:lnTo>
                  <a:pt x="4472" y="8596"/>
                </a:lnTo>
                <a:lnTo>
                  <a:pt x="0" y="0"/>
                </a:lnTo>
                <a:lnTo>
                  <a:pt x="7063" y="6054"/>
                </a:lnTo>
                <a:lnTo>
                  <a:pt x="28102" y="2437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8" name="object 1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7190279"/>
            <a:ext cx="76260" cy="76260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7342567"/>
            <a:ext cx="76260" cy="76260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7494854"/>
            <a:ext cx="76260" cy="76260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7647142"/>
            <a:ext cx="76260" cy="76260"/>
          </a:xfrm>
          <a:prstGeom prst="rect">
            <a:avLst/>
          </a:prstGeom>
        </p:spPr>
      </p:pic>
      <p:sp>
        <p:nvSpPr>
          <p:cNvPr id="192" name="object 192"/>
          <p:cNvSpPr/>
          <p:nvPr/>
        </p:nvSpPr>
        <p:spPr>
          <a:xfrm>
            <a:off x="3029999" y="722677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38596" y="39646"/>
                </a:moveTo>
                <a:lnTo>
                  <a:pt x="38130" y="39646"/>
                </a:lnTo>
                <a:lnTo>
                  <a:pt x="23268" y="36656"/>
                </a:lnTo>
                <a:lnTo>
                  <a:pt x="11150" y="28495"/>
                </a:lnTo>
                <a:lnTo>
                  <a:pt x="2990" y="16377"/>
                </a:lnTo>
                <a:lnTo>
                  <a:pt x="0" y="1515"/>
                </a:lnTo>
                <a:lnTo>
                  <a:pt x="0" y="932"/>
                </a:lnTo>
                <a:lnTo>
                  <a:pt x="116" y="466"/>
                </a:lnTo>
                <a:lnTo>
                  <a:pt x="116" y="0"/>
                </a:lnTo>
                <a:lnTo>
                  <a:pt x="5247" y="5130"/>
                </a:lnTo>
                <a:lnTo>
                  <a:pt x="10494" y="10028"/>
                </a:lnTo>
                <a:lnTo>
                  <a:pt x="21621" y="21213"/>
                </a:lnTo>
                <a:lnTo>
                  <a:pt x="39412" y="39529"/>
                </a:lnTo>
                <a:lnTo>
                  <a:pt x="38946" y="39529"/>
                </a:lnTo>
                <a:lnTo>
                  <a:pt x="38596" y="39646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3" name="object 1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7342567"/>
            <a:ext cx="76260" cy="76260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7494854"/>
            <a:ext cx="76260" cy="76260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7647142"/>
            <a:ext cx="76260" cy="76260"/>
          </a:xfrm>
          <a:prstGeom prst="rect">
            <a:avLst/>
          </a:prstGeom>
        </p:spPr>
      </p:pic>
      <p:sp>
        <p:nvSpPr>
          <p:cNvPr id="196" name="object 196"/>
          <p:cNvSpPr/>
          <p:nvPr/>
        </p:nvSpPr>
        <p:spPr>
          <a:xfrm>
            <a:off x="3183686" y="7390026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4">
                <a:moveTo>
                  <a:pt x="21805" y="25653"/>
                </a:moveTo>
                <a:lnTo>
                  <a:pt x="14233" y="21300"/>
                </a:lnTo>
                <a:lnTo>
                  <a:pt x="7929" y="15406"/>
                </a:lnTo>
                <a:lnTo>
                  <a:pt x="3111" y="8222"/>
                </a:lnTo>
                <a:lnTo>
                  <a:pt x="0" y="0"/>
                </a:lnTo>
                <a:lnTo>
                  <a:pt x="5489" y="6402"/>
                </a:lnTo>
                <a:lnTo>
                  <a:pt x="21805" y="2565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7" name="object 1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7494854"/>
            <a:ext cx="76260" cy="76260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7647142"/>
            <a:ext cx="76260" cy="76260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7647259"/>
            <a:ext cx="76260" cy="76260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782988"/>
            <a:ext cx="76260" cy="76260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935159"/>
            <a:ext cx="76260" cy="76260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6236" y="8087563"/>
            <a:ext cx="76260" cy="64366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7782988"/>
            <a:ext cx="76260" cy="76260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8640" y="7935159"/>
            <a:ext cx="76260" cy="76260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8087447"/>
            <a:ext cx="76260" cy="76260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782872"/>
            <a:ext cx="76260" cy="76260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935159"/>
            <a:ext cx="76260" cy="76260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8087447"/>
            <a:ext cx="76260" cy="76260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782872"/>
            <a:ext cx="76260" cy="76260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935159"/>
            <a:ext cx="76260" cy="76260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8087447"/>
            <a:ext cx="76260" cy="76260"/>
          </a:xfrm>
          <a:prstGeom prst="rect">
            <a:avLst/>
          </a:prstGeom>
        </p:spPr>
      </p:pic>
      <p:sp>
        <p:nvSpPr>
          <p:cNvPr id="212" name="object 212"/>
          <p:cNvSpPr/>
          <p:nvPr/>
        </p:nvSpPr>
        <p:spPr>
          <a:xfrm>
            <a:off x="1526014" y="8239851"/>
            <a:ext cx="73660" cy="60325"/>
          </a:xfrm>
          <a:custGeom>
            <a:avLst/>
            <a:gdLst/>
            <a:ahLst/>
            <a:cxnLst/>
            <a:rect l="l" t="t" r="r" b="b"/>
            <a:pathLst>
              <a:path w="73659" h="60325">
                <a:moveTo>
                  <a:pt x="66232" y="60168"/>
                </a:moveTo>
                <a:lnTo>
                  <a:pt x="49898" y="50699"/>
                </a:lnTo>
                <a:lnTo>
                  <a:pt x="33422" y="41526"/>
                </a:lnTo>
                <a:lnTo>
                  <a:pt x="16793" y="32636"/>
                </a:lnTo>
                <a:lnTo>
                  <a:pt x="0" y="24020"/>
                </a:lnTo>
                <a:lnTo>
                  <a:pt x="5618" y="14364"/>
                </a:lnTo>
                <a:lnTo>
                  <a:pt x="13730" y="6763"/>
                </a:lnTo>
                <a:lnTo>
                  <a:pt x="23809" y="1785"/>
                </a:lnTo>
                <a:lnTo>
                  <a:pt x="35331" y="0"/>
                </a:lnTo>
                <a:lnTo>
                  <a:pt x="50193" y="3006"/>
                </a:lnTo>
                <a:lnTo>
                  <a:pt x="62311" y="11194"/>
                </a:lnTo>
                <a:lnTo>
                  <a:pt x="70471" y="23317"/>
                </a:lnTo>
                <a:lnTo>
                  <a:pt x="73461" y="38130"/>
                </a:lnTo>
                <a:lnTo>
                  <a:pt x="73461" y="46409"/>
                </a:lnTo>
                <a:lnTo>
                  <a:pt x="70780" y="53988"/>
                </a:lnTo>
                <a:lnTo>
                  <a:pt x="66232" y="6016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3" name="object 2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782872"/>
            <a:ext cx="76260" cy="76260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935159"/>
            <a:ext cx="76260" cy="76260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8087447"/>
            <a:ext cx="76260" cy="76260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8239734"/>
            <a:ext cx="76260" cy="76260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782872"/>
            <a:ext cx="76260" cy="76260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935159"/>
            <a:ext cx="76260" cy="76260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8087447"/>
            <a:ext cx="76260" cy="76260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8239735"/>
            <a:ext cx="76260" cy="76260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8392138"/>
            <a:ext cx="76260" cy="76260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782872"/>
            <a:ext cx="76260" cy="76260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935159"/>
            <a:ext cx="76260" cy="76260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63753" y="8087447"/>
            <a:ext cx="76260" cy="76260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8239735"/>
            <a:ext cx="76260" cy="76260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8392138"/>
            <a:ext cx="76260" cy="76260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782872"/>
            <a:ext cx="76260" cy="76260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8087563"/>
            <a:ext cx="76260" cy="76260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935159"/>
            <a:ext cx="76260" cy="76260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8239851"/>
            <a:ext cx="76260" cy="76260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16041" y="8392255"/>
            <a:ext cx="76260" cy="76260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782988"/>
            <a:ext cx="76260" cy="76260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935276"/>
            <a:ext cx="76260" cy="76260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087563"/>
            <a:ext cx="76260" cy="76260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392138"/>
            <a:ext cx="76260" cy="76260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239851"/>
            <a:ext cx="76260" cy="76260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782988"/>
            <a:ext cx="76260" cy="76260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935276"/>
            <a:ext cx="76260" cy="76260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087563"/>
            <a:ext cx="76260" cy="76260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239851"/>
            <a:ext cx="76260" cy="76260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392138"/>
            <a:ext cx="76260" cy="76260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8535330"/>
            <a:ext cx="76260" cy="76260"/>
          </a:xfrm>
          <a:prstGeom prst="rect">
            <a:avLst/>
          </a:prstGeom>
        </p:spPr>
      </p:pic>
      <p:sp>
        <p:nvSpPr>
          <p:cNvPr id="243" name="object 243"/>
          <p:cNvSpPr/>
          <p:nvPr/>
        </p:nvSpPr>
        <p:spPr>
          <a:xfrm>
            <a:off x="1985209" y="8687618"/>
            <a:ext cx="55244" cy="70485"/>
          </a:xfrm>
          <a:custGeom>
            <a:avLst/>
            <a:gdLst/>
            <a:ahLst/>
            <a:cxnLst/>
            <a:rect l="l" t="t" r="r" b="b"/>
            <a:pathLst>
              <a:path w="55244" h="70484">
                <a:moveTo>
                  <a:pt x="36497" y="70313"/>
                </a:moveTo>
                <a:lnTo>
                  <a:pt x="27843" y="53500"/>
                </a:lnTo>
                <a:lnTo>
                  <a:pt x="18861" y="36818"/>
                </a:lnTo>
                <a:lnTo>
                  <a:pt x="9572" y="20267"/>
                </a:lnTo>
                <a:lnTo>
                  <a:pt x="0" y="3848"/>
                </a:lnTo>
                <a:lnTo>
                  <a:pt x="5014" y="1515"/>
                </a:lnTo>
                <a:lnTo>
                  <a:pt x="10611" y="0"/>
                </a:lnTo>
                <a:lnTo>
                  <a:pt x="16558" y="0"/>
                </a:lnTo>
                <a:lnTo>
                  <a:pt x="31420" y="3006"/>
                </a:lnTo>
                <a:lnTo>
                  <a:pt x="43537" y="11194"/>
                </a:lnTo>
                <a:lnTo>
                  <a:pt x="51698" y="23317"/>
                </a:lnTo>
                <a:lnTo>
                  <a:pt x="54688" y="38130"/>
                </a:lnTo>
                <a:lnTo>
                  <a:pt x="53387" y="47979"/>
                </a:lnTo>
                <a:lnTo>
                  <a:pt x="49703" y="56845"/>
                </a:lnTo>
                <a:lnTo>
                  <a:pt x="43964" y="64399"/>
                </a:lnTo>
                <a:lnTo>
                  <a:pt x="36497" y="7031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4" name="object 2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8687618"/>
            <a:ext cx="76260" cy="76260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8535330"/>
            <a:ext cx="76260" cy="76260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8839906"/>
            <a:ext cx="76260" cy="76260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16391" y="8992310"/>
            <a:ext cx="75910" cy="76027"/>
          </a:xfrm>
          <a:prstGeom prst="rect">
            <a:avLst/>
          </a:prstGeom>
        </p:spPr>
      </p:pic>
      <p:sp>
        <p:nvSpPr>
          <p:cNvPr id="248" name="object 248"/>
          <p:cNvSpPr/>
          <p:nvPr/>
        </p:nvSpPr>
        <p:spPr>
          <a:xfrm>
            <a:off x="2135281" y="9144598"/>
            <a:ext cx="57150" cy="76835"/>
          </a:xfrm>
          <a:custGeom>
            <a:avLst/>
            <a:gdLst/>
            <a:ahLst/>
            <a:cxnLst/>
            <a:rect l="l" t="t" r="r" b="b"/>
            <a:pathLst>
              <a:path w="57150" h="76834">
                <a:moveTo>
                  <a:pt x="18890" y="76260"/>
                </a:moveTo>
                <a:lnTo>
                  <a:pt x="13759" y="76260"/>
                </a:lnTo>
                <a:lnTo>
                  <a:pt x="8862" y="75210"/>
                </a:lnTo>
                <a:lnTo>
                  <a:pt x="4431" y="73345"/>
                </a:lnTo>
                <a:lnTo>
                  <a:pt x="3705" y="56227"/>
                </a:lnTo>
                <a:lnTo>
                  <a:pt x="2740" y="39165"/>
                </a:lnTo>
                <a:lnTo>
                  <a:pt x="1512" y="22167"/>
                </a:lnTo>
                <a:lnTo>
                  <a:pt x="0" y="5247"/>
                </a:lnTo>
                <a:lnTo>
                  <a:pt x="5596" y="1982"/>
                </a:lnTo>
                <a:lnTo>
                  <a:pt x="12010" y="0"/>
                </a:lnTo>
                <a:lnTo>
                  <a:pt x="18890" y="0"/>
                </a:lnTo>
                <a:lnTo>
                  <a:pt x="33702" y="2989"/>
                </a:lnTo>
                <a:lnTo>
                  <a:pt x="45826" y="11150"/>
                </a:lnTo>
                <a:lnTo>
                  <a:pt x="54013" y="23268"/>
                </a:lnTo>
                <a:lnTo>
                  <a:pt x="57020" y="38130"/>
                </a:lnTo>
                <a:lnTo>
                  <a:pt x="54013" y="52991"/>
                </a:lnTo>
                <a:lnTo>
                  <a:pt x="45825" y="65109"/>
                </a:lnTo>
                <a:lnTo>
                  <a:pt x="33702" y="73270"/>
                </a:lnTo>
                <a:lnTo>
                  <a:pt x="18890" y="7626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9" name="object 2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687618"/>
            <a:ext cx="76260" cy="76260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535331"/>
            <a:ext cx="76260" cy="76260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839906"/>
            <a:ext cx="76260" cy="76260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992193"/>
            <a:ext cx="76260" cy="76260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9144598"/>
            <a:ext cx="76260" cy="76260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535331"/>
            <a:ext cx="76260" cy="76260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687618"/>
            <a:ext cx="76260" cy="76260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839906"/>
            <a:ext cx="76260" cy="76260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992193"/>
            <a:ext cx="76260" cy="76260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9144598"/>
            <a:ext cx="76260" cy="76260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782988"/>
            <a:ext cx="76260" cy="76260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935276"/>
            <a:ext cx="76260" cy="76260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087563"/>
            <a:ext cx="76260" cy="76260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239851"/>
            <a:ext cx="76260" cy="76260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392255"/>
            <a:ext cx="76260" cy="76260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782988"/>
            <a:ext cx="76260" cy="76260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935276"/>
            <a:ext cx="76260" cy="76260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087563"/>
            <a:ext cx="76260" cy="76260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239851"/>
            <a:ext cx="76260" cy="76260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392138"/>
            <a:ext cx="76260" cy="76260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7782988"/>
            <a:ext cx="76260" cy="76260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7935276"/>
            <a:ext cx="76260" cy="76260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087563"/>
            <a:ext cx="76260" cy="76260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239851"/>
            <a:ext cx="76260" cy="76260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392138"/>
            <a:ext cx="76260" cy="76260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7782988"/>
            <a:ext cx="76260" cy="76260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7935159"/>
            <a:ext cx="76260" cy="76260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087563"/>
            <a:ext cx="76260" cy="76260"/>
          </a:xfrm>
          <a:prstGeom prst="rect">
            <a:avLst/>
          </a:prstGeom>
        </p:spPr>
      </p:pic>
      <p:pic>
        <p:nvPicPr>
          <p:cNvPr id="277" name="object 2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239851"/>
            <a:ext cx="76260" cy="76260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392138"/>
            <a:ext cx="76260" cy="76260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7782988"/>
            <a:ext cx="76260" cy="76260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7935159"/>
            <a:ext cx="76260" cy="76260"/>
          </a:xfrm>
          <a:prstGeom prst="rect">
            <a:avLst/>
          </a:prstGeom>
        </p:spPr>
      </p:pic>
      <p:pic>
        <p:nvPicPr>
          <p:cNvPr id="281" name="object 2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087563"/>
            <a:ext cx="76260" cy="76260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239851"/>
            <a:ext cx="76260" cy="76260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392138"/>
            <a:ext cx="76260" cy="76260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7782988"/>
            <a:ext cx="76260" cy="76260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7935276"/>
            <a:ext cx="76260" cy="76260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087563"/>
            <a:ext cx="76260" cy="76260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239851"/>
            <a:ext cx="76260" cy="76260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392138"/>
            <a:ext cx="76260" cy="76260"/>
          </a:xfrm>
          <a:prstGeom prst="rect">
            <a:avLst/>
          </a:prstGeom>
        </p:spPr>
      </p:pic>
      <p:sp>
        <p:nvSpPr>
          <p:cNvPr id="289" name="object 289"/>
          <p:cNvSpPr/>
          <p:nvPr/>
        </p:nvSpPr>
        <p:spPr>
          <a:xfrm>
            <a:off x="3470421" y="7797564"/>
            <a:ext cx="43815" cy="61594"/>
          </a:xfrm>
          <a:custGeom>
            <a:avLst/>
            <a:gdLst/>
            <a:ahLst/>
            <a:cxnLst/>
            <a:rect l="l" t="t" r="r" b="b"/>
            <a:pathLst>
              <a:path w="43814" h="61595">
                <a:moveTo>
                  <a:pt x="39995" y="61568"/>
                </a:moveTo>
                <a:lnTo>
                  <a:pt x="38130" y="61568"/>
                </a:lnTo>
                <a:lnTo>
                  <a:pt x="23268" y="58578"/>
                </a:lnTo>
                <a:lnTo>
                  <a:pt x="11150" y="50417"/>
                </a:lnTo>
                <a:lnTo>
                  <a:pt x="2989" y="38299"/>
                </a:lnTo>
                <a:lnTo>
                  <a:pt x="0" y="23437"/>
                </a:lnTo>
                <a:lnTo>
                  <a:pt x="0" y="14575"/>
                </a:lnTo>
                <a:lnTo>
                  <a:pt x="3148" y="6529"/>
                </a:lnTo>
                <a:lnTo>
                  <a:pt x="8278" y="0"/>
                </a:lnTo>
                <a:lnTo>
                  <a:pt x="26119" y="30361"/>
                </a:lnTo>
                <a:lnTo>
                  <a:pt x="43610" y="60985"/>
                </a:lnTo>
                <a:lnTo>
                  <a:pt x="41861" y="61334"/>
                </a:lnTo>
                <a:lnTo>
                  <a:pt x="39995" y="6156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0" name="object 2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7935159"/>
            <a:ext cx="76260" cy="76260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087563"/>
            <a:ext cx="76260" cy="76260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239851"/>
            <a:ext cx="76260" cy="76260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392138"/>
            <a:ext cx="76260" cy="76260"/>
          </a:xfrm>
          <a:prstGeom prst="rect">
            <a:avLst/>
          </a:prstGeom>
        </p:spPr>
      </p:pic>
      <p:sp>
        <p:nvSpPr>
          <p:cNvPr id="294" name="object 294"/>
          <p:cNvSpPr/>
          <p:nvPr/>
        </p:nvSpPr>
        <p:spPr>
          <a:xfrm>
            <a:off x="3622708" y="8098174"/>
            <a:ext cx="40005" cy="66040"/>
          </a:xfrm>
          <a:custGeom>
            <a:avLst/>
            <a:gdLst/>
            <a:ahLst/>
            <a:cxnLst/>
            <a:rect l="l" t="t" r="r" b="b"/>
            <a:pathLst>
              <a:path w="40004" h="66040">
                <a:moveTo>
                  <a:pt x="38130" y="65649"/>
                </a:moveTo>
                <a:lnTo>
                  <a:pt x="23268" y="62643"/>
                </a:lnTo>
                <a:lnTo>
                  <a:pt x="11150" y="54455"/>
                </a:lnTo>
                <a:lnTo>
                  <a:pt x="2989" y="42331"/>
                </a:lnTo>
                <a:lnTo>
                  <a:pt x="0" y="27519"/>
                </a:lnTo>
                <a:lnTo>
                  <a:pt x="841" y="19611"/>
                </a:lnTo>
                <a:lnTo>
                  <a:pt x="3235" y="12272"/>
                </a:lnTo>
                <a:lnTo>
                  <a:pt x="6985" y="5677"/>
                </a:lnTo>
                <a:lnTo>
                  <a:pt x="11893" y="0"/>
                </a:lnTo>
                <a:lnTo>
                  <a:pt x="22985" y="25026"/>
                </a:lnTo>
                <a:lnTo>
                  <a:pt x="33815" y="50140"/>
                </a:lnTo>
                <a:lnTo>
                  <a:pt x="37896" y="60402"/>
                </a:lnTo>
                <a:lnTo>
                  <a:pt x="39995" y="65416"/>
                </a:lnTo>
                <a:lnTo>
                  <a:pt x="38130" y="6564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5" name="object 2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8239851"/>
            <a:ext cx="76260" cy="76260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22708" y="8392255"/>
            <a:ext cx="76260" cy="76260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535447"/>
            <a:ext cx="76260" cy="76260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687618"/>
            <a:ext cx="76260" cy="76260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840023"/>
            <a:ext cx="76260" cy="76260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992310"/>
            <a:ext cx="76260" cy="76260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9144598"/>
            <a:ext cx="76260" cy="76260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535447"/>
            <a:ext cx="76260" cy="76260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687618"/>
            <a:ext cx="76260" cy="76260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839906"/>
            <a:ext cx="76260" cy="76260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992193"/>
            <a:ext cx="76260" cy="76260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9144598"/>
            <a:ext cx="76260" cy="76260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535330"/>
            <a:ext cx="76260" cy="76260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687618"/>
            <a:ext cx="76260" cy="76260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839906"/>
            <a:ext cx="76260" cy="76260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992193"/>
            <a:ext cx="76260" cy="76260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9144598"/>
            <a:ext cx="76260" cy="76260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535330"/>
            <a:ext cx="76260" cy="76260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687618"/>
            <a:ext cx="76260" cy="76260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839906"/>
            <a:ext cx="76260" cy="76260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992193"/>
            <a:ext cx="76260" cy="76260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30000" y="9144598"/>
            <a:ext cx="76260" cy="76260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535330"/>
            <a:ext cx="76260" cy="76260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687618"/>
            <a:ext cx="76260" cy="76260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839906"/>
            <a:ext cx="76260" cy="76260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992193"/>
            <a:ext cx="76260" cy="76260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82287" y="9144598"/>
            <a:ext cx="76260" cy="76260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535331"/>
            <a:ext cx="76260" cy="76260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687618"/>
            <a:ext cx="76260" cy="76260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839906"/>
            <a:ext cx="76260" cy="76260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992193"/>
            <a:ext cx="76260" cy="76260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9144598"/>
            <a:ext cx="76260" cy="76260"/>
          </a:xfrm>
          <a:prstGeom prst="rect">
            <a:avLst/>
          </a:prstGeom>
        </p:spPr>
      </p:pic>
      <p:pic>
        <p:nvPicPr>
          <p:cNvPr id="327" name="object 3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535331"/>
            <a:ext cx="76260" cy="76260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687618"/>
            <a:ext cx="76260" cy="76260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839906"/>
            <a:ext cx="76260" cy="76260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992193"/>
            <a:ext cx="76260" cy="76260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9144598"/>
            <a:ext cx="76260" cy="76260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8535330"/>
            <a:ext cx="76260" cy="76260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8687618"/>
            <a:ext cx="76260" cy="76260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8839906"/>
            <a:ext cx="76260" cy="76260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8992193"/>
            <a:ext cx="76260" cy="76260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22708" y="9144598"/>
            <a:ext cx="76260" cy="7626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3775112" y="8543143"/>
            <a:ext cx="32384" cy="67945"/>
          </a:xfrm>
          <a:custGeom>
            <a:avLst/>
            <a:gdLst/>
            <a:ahLst/>
            <a:cxnLst/>
            <a:rect l="l" t="t" r="r" b="b"/>
            <a:pathLst>
              <a:path w="32385" h="67945">
                <a:moveTo>
                  <a:pt x="31950" y="67748"/>
                </a:moveTo>
                <a:lnTo>
                  <a:pt x="19332" y="63326"/>
                </a:lnTo>
                <a:lnTo>
                  <a:pt x="9197" y="55023"/>
                </a:lnTo>
                <a:lnTo>
                  <a:pt x="2450" y="43725"/>
                </a:lnTo>
                <a:lnTo>
                  <a:pt x="0" y="30317"/>
                </a:lnTo>
                <a:lnTo>
                  <a:pt x="1091" y="21284"/>
                </a:lnTo>
                <a:lnTo>
                  <a:pt x="4183" y="13059"/>
                </a:lnTo>
                <a:lnTo>
                  <a:pt x="9002" y="5884"/>
                </a:lnTo>
                <a:lnTo>
                  <a:pt x="15275" y="0"/>
                </a:lnTo>
                <a:lnTo>
                  <a:pt x="23831" y="33830"/>
                </a:lnTo>
                <a:lnTo>
                  <a:pt x="31950" y="6774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774996" y="8687618"/>
            <a:ext cx="62230" cy="76835"/>
          </a:xfrm>
          <a:custGeom>
            <a:avLst/>
            <a:gdLst/>
            <a:ahLst/>
            <a:cxnLst/>
            <a:rect l="l" t="t" r="r" b="b"/>
            <a:pathLst>
              <a:path w="62229" h="76834">
                <a:moveTo>
                  <a:pt x="47108" y="76260"/>
                </a:moveTo>
                <a:lnTo>
                  <a:pt x="38129" y="76260"/>
                </a:lnTo>
                <a:lnTo>
                  <a:pt x="23268" y="73270"/>
                </a:lnTo>
                <a:lnTo>
                  <a:pt x="11150" y="65110"/>
                </a:lnTo>
                <a:lnTo>
                  <a:pt x="2989" y="52992"/>
                </a:lnTo>
                <a:lnTo>
                  <a:pt x="0" y="38130"/>
                </a:lnTo>
                <a:lnTo>
                  <a:pt x="3006" y="23268"/>
                </a:lnTo>
                <a:lnTo>
                  <a:pt x="11194" y="11150"/>
                </a:lnTo>
                <a:lnTo>
                  <a:pt x="23317" y="2989"/>
                </a:lnTo>
                <a:lnTo>
                  <a:pt x="38129" y="0"/>
                </a:lnTo>
                <a:lnTo>
                  <a:pt x="41977" y="0"/>
                </a:lnTo>
                <a:lnTo>
                  <a:pt x="45709" y="816"/>
                </a:lnTo>
                <a:lnTo>
                  <a:pt x="49207" y="1982"/>
                </a:lnTo>
                <a:lnTo>
                  <a:pt x="55620" y="34879"/>
                </a:lnTo>
                <a:lnTo>
                  <a:pt x="61684" y="67864"/>
                </a:lnTo>
                <a:lnTo>
                  <a:pt x="55271" y="72995"/>
                </a:lnTo>
                <a:lnTo>
                  <a:pt x="47108" y="7626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9" name="object 3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4996" y="8839906"/>
            <a:ext cx="76260" cy="76260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4996" y="8992193"/>
            <a:ext cx="76260" cy="76260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4996" y="9144598"/>
            <a:ext cx="76260" cy="76260"/>
          </a:xfrm>
          <a:prstGeom prst="rect">
            <a:avLst/>
          </a:prstGeom>
        </p:spPr>
      </p:pic>
      <p:sp>
        <p:nvSpPr>
          <p:cNvPr id="342" name="object 342"/>
          <p:cNvSpPr/>
          <p:nvPr/>
        </p:nvSpPr>
        <p:spPr>
          <a:xfrm>
            <a:off x="17597" y="9759578"/>
            <a:ext cx="54610" cy="70485"/>
          </a:xfrm>
          <a:custGeom>
            <a:avLst/>
            <a:gdLst/>
            <a:ahLst/>
            <a:cxnLst/>
            <a:rect l="l" t="t" r="r" b="b"/>
            <a:pathLst>
              <a:path w="54610" h="70484">
                <a:moveTo>
                  <a:pt x="44077" y="70313"/>
                </a:moveTo>
                <a:lnTo>
                  <a:pt x="38130" y="70313"/>
                </a:lnTo>
                <a:lnTo>
                  <a:pt x="23268" y="67307"/>
                </a:lnTo>
                <a:lnTo>
                  <a:pt x="11150" y="59119"/>
                </a:lnTo>
                <a:lnTo>
                  <a:pt x="2989" y="46995"/>
                </a:lnTo>
                <a:lnTo>
                  <a:pt x="0" y="32183"/>
                </a:lnTo>
                <a:lnTo>
                  <a:pt x="1299" y="22350"/>
                </a:lnTo>
                <a:lnTo>
                  <a:pt x="4970" y="13511"/>
                </a:lnTo>
                <a:lnTo>
                  <a:pt x="10674" y="5963"/>
                </a:lnTo>
                <a:lnTo>
                  <a:pt x="18073" y="0"/>
                </a:lnTo>
                <a:lnTo>
                  <a:pt x="26728" y="16813"/>
                </a:lnTo>
                <a:lnTo>
                  <a:pt x="35710" y="33495"/>
                </a:lnTo>
                <a:lnTo>
                  <a:pt x="44999" y="50046"/>
                </a:lnTo>
                <a:lnTo>
                  <a:pt x="54571" y="66465"/>
                </a:lnTo>
                <a:lnTo>
                  <a:pt x="49557" y="68797"/>
                </a:lnTo>
                <a:lnTo>
                  <a:pt x="44077" y="7031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3" name="object 3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481" y="9906035"/>
            <a:ext cx="76260" cy="76260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481" y="10049228"/>
            <a:ext cx="76260" cy="76260"/>
          </a:xfrm>
          <a:prstGeom prst="rect">
            <a:avLst/>
          </a:prstGeom>
        </p:spPr>
      </p:pic>
      <p:pic>
        <p:nvPicPr>
          <p:cNvPr id="345" name="object 3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10201516"/>
            <a:ext cx="76260" cy="76260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885" y="10049228"/>
            <a:ext cx="76260" cy="76260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10201516"/>
            <a:ext cx="76260" cy="76260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10201516"/>
            <a:ext cx="76260" cy="76260"/>
          </a:xfrm>
          <a:prstGeom prst="rect">
            <a:avLst/>
          </a:prstGeom>
        </p:spPr>
      </p:pic>
      <p:sp>
        <p:nvSpPr>
          <p:cNvPr id="349" name="object 349"/>
          <p:cNvSpPr/>
          <p:nvPr/>
        </p:nvSpPr>
        <p:spPr>
          <a:xfrm>
            <a:off x="458019" y="10217607"/>
            <a:ext cx="73660" cy="60325"/>
          </a:xfrm>
          <a:custGeom>
            <a:avLst/>
            <a:gdLst/>
            <a:ahLst/>
            <a:cxnLst/>
            <a:rect l="l" t="t" r="r" b="b"/>
            <a:pathLst>
              <a:path w="73659" h="60325">
                <a:moveTo>
                  <a:pt x="38130" y="60052"/>
                </a:moveTo>
                <a:lnTo>
                  <a:pt x="23268" y="57045"/>
                </a:lnTo>
                <a:lnTo>
                  <a:pt x="11150" y="48857"/>
                </a:lnTo>
                <a:lnTo>
                  <a:pt x="2989" y="36734"/>
                </a:lnTo>
                <a:lnTo>
                  <a:pt x="0" y="21921"/>
                </a:lnTo>
                <a:lnTo>
                  <a:pt x="0" y="13759"/>
                </a:lnTo>
                <a:lnTo>
                  <a:pt x="2681" y="6180"/>
                </a:lnTo>
                <a:lnTo>
                  <a:pt x="7229" y="0"/>
                </a:lnTo>
                <a:lnTo>
                  <a:pt x="23563" y="9468"/>
                </a:lnTo>
                <a:lnTo>
                  <a:pt x="40039" y="18642"/>
                </a:lnTo>
                <a:lnTo>
                  <a:pt x="56668" y="27531"/>
                </a:lnTo>
                <a:lnTo>
                  <a:pt x="73461" y="36147"/>
                </a:lnTo>
                <a:lnTo>
                  <a:pt x="67826" y="45785"/>
                </a:lnTo>
                <a:lnTo>
                  <a:pt x="59687" y="53347"/>
                </a:lnTo>
                <a:lnTo>
                  <a:pt x="49603" y="58284"/>
                </a:lnTo>
                <a:lnTo>
                  <a:pt x="38130" y="60052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985558" y="9759461"/>
            <a:ext cx="54610" cy="70485"/>
          </a:xfrm>
          <a:custGeom>
            <a:avLst/>
            <a:gdLst/>
            <a:ahLst/>
            <a:cxnLst/>
            <a:rect l="l" t="t" r="r" b="b"/>
            <a:pathLst>
              <a:path w="54610" h="70484">
                <a:moveTo>
                  <a:pt x="16325" y="70313"/>
                </a:moveTo>
                <a:lnTo>
                  <a:pt x="10378" y="70313"/>
                </a:lnTo>
                <a:lnTo>
                  <a:pt x="4781" y="68914"/>
                </a:lnTo>
                <a:lnTo>
                  <a:pt x="0" y="66465"/>
                </a:lnTo>
                <a:lnTo>
                  <a:pt x="9556" y="50045"/>
                </a:lnTo>
                <a:lnTo>
                  <a:pt x="18817" y="33494"/>
                </a:lnTo>
                <a:lnTo>
                  <a:pt x="27794" y="16813"/>
                </a:lnTo>
                <a:lnTo>
                  <a:pt x="36497" y="0"/>
                </a:lnTo>
                <a:lnTo>
                  <a:pt x="43829" y="5914"/>
                </a:lnTo>
                <a:lnTo>
                  <a:pt x="49499" y="13467"/>
                </a:lnTo>
                <a:lnTo>
                  <a:pt x="53158" y="22333"/>
                </a:lnTo>
                <a:lnTo>
                  <a:pt x="54455" y="32183"/>
                </a:lnTo>
                <a:lnTo>
                  <a:pt x="51449" y="47045"/>
                </a:lnTo>
                <a:lnTo>
                  <a:pt x="43261" y="59163"/>
                </a:lnTo>
                <a:lnTo>
                  <a:pt x="31137" y="67323"/>
                </a:lnTo>
                <a:lnTo>
                  <a:pt x="16325" y="7031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1" name="object 3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9905919"/>
            <a:ext cx="76260" cy="76260"/>
          </a:xfrm>
          <a:prstGeom prst="rect">
            <a:avLst/>
          </a:prstGeom>
        </p:spPr>
      </p:pic>
      <p:sp>
        <p:nvSpPr>
          <p:cNvPr id="352" name="object 352"/>
          <p:cNvSpPr/>
          <p:nvPr/>
        </p:nvSpPr>
        <p:spPr>
          <a:xfrm>
            <a:off x="2135281" y="9296768"/>
            <a:ext cx="57150" cy="76835"/>
          </a:xfrm>
          <a:custGeom>
            <a:avLst/>
            <a:gdLst/>
            <a:ahLst/>
            <a:cxnLst/>
            <a:rect l="l" t="t" r="r" b="b"/>
            <a:pathLst>
              <a:path w="57150" h="76834">
                <a:moveTo>
                  <a:pt x="18890" y="76260"/>
                </a:moveTo>
                <a:lnTo>
                  <a:pt x="12010" y="76260"/>
                </a:lnTo>
                <a:lnTo>
                  <a:pt x="5597" y="74278"/>
                </a:lnTo>
                <a:lnTo>
                  <a:pt x="0" y="71013"/>
                </a:lnTo>
                <a:lnTo>
                  <a:pt x="1512" y="54043"/>
                </a:lnTo>
                <a:lnTo>
                  <a:pt x="2740" y="37051"/>
                </a:lnTo>
                <a:lnTo>
                  <a:pt x="3705" y="20016"/>
                </a:lnTo>
                <a:lnTo>
                  <a:pt x="4431" y="2915"/>
                </a:lnTo>
                <a:lnTo>
                  <a:pt x="8862" y="1049"/>
                </a:lnTo>
                <a:lnTo>
                  <a:pt x="13759" y="0"/>
                </a:lnTo>
                <a:lnTo>
                  <a:pt x="18890" y="0"/>
                </a:lnTo>
                <a:lnTo>
                  <a:pt x="33702" y="2989"/>
                </a:lnTo>
                <a:lnTo>
                  <a:pt x="45826" y="11150"/>
                </a:lnTo>
                <a:lnTo>
                  <a:pt x="54013" y="23268"/>
                </a:lnTo>
                <a:lnTo>
                  <a:pt x="57020" y="38130"/>
                </a:lnTo>
                <a:lnTo>
                  <a:pt x="54013" y="52992"/>
                </a:lnTo>
                <a:lnTo>
                  <a:pt x="45825" y="65110"/>
                </a:lnTo>
                <a:lnTo>
                  <a:pt x="33702" y="73270"/>
                </a:lnTo>
                <a:lnTo>
                  <a:pt x="18890" y="7626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3" name="object 3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16391" y="9449056"/>
            <a:ext cx="75910" cy="76143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16041" y="9601461"/>
            <a:ext cx="76260" cy="76260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9753631"/>
            <a:ext cx="76260" cy="76260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16041" y="9906035"/>
            <a:ext cx="76260" cy="76260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9296768"/>
            <a:ext cx="76260" cy="76260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68328" y="9449056"/>
            <a:ext cx="76260" cy="76260"/>
          </a:xfrm>
          <a:prstGeom prst="rect">
            <a:avLst/>
          </a:prstGeom>
        </p:spPr>
      </p:pic>
      <p:pic>
        <p:nvPicPr>
          <p:cNvPr id="359" name="object 35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68328" y="9601461"/>
            <a:ext cx="76260" cy="76260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9753748"/>
            <a:ext cx="76260" cy="76260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68328" y="9906035"/>
            <a:ext cx="76260" cy="76260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9296768"/>
            <a:ext cx="76260" cy="76260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0616" y="9449056"/>
            <a:ext cx="76260" cy="76260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0616" y="9601461"/>
            <a:ext cx="76260" cy="76260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9753748"/>
            <a:ext cx="76260" cy="76260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0616" y="9906035"/>
            <a:ext cx="76260" cy="76260"/>
          </a:xfrm>
          <a:prstGeom prst="rect">
            <a:avLst/>
          </a:prstGeom>
        </p:spPr>
      </p:pic>
      <p:sp>
        <p:nvSpPr>
          <p:cNvPr id="367" name="object 367"/>
          <p:cNvSpPr/>
          <p:nvPr/>
        </p:nvSpPr>
        <p:spPr>
          <a:xfrm>
            <a:off x="1526131" y="10217491"/>
            <a:ext cx="73660" cy="60325"/>
          </a:xfrm>
          <a:custGeom>
            <a:avLst/>
            <a:gdLst/>
            <a:ahLst/>
            <a:cxnLst/>
            <a:rect l="l" t="t" r="r" b="b"/>
            <a:pathLst>
              <a:path w="73659" h="60325">
                <a:moveTo>
                  <a:pt x="35214" y="60168"/>
                </a:moveTo>
                <a:lnTo>
                  <a:pt x="23760" y="58399"/>
                </a:lnTo>
                <a:lnTo>
                  <a:pt x="13715" y="53449"/>
                </a:lnTo>
                <a:lnTo>
                  <a:pt x="5617" y="45853"/>
                </a:lnTo>
                <a:lnTo>
                  <a:pt x="0" y="36147"/>
                </a:lnTo>
                <a:lnTo>
                  <a:pt x="16743" y="27531"/>
                </a:lnTo>
                <a:lnTo>
                  <a:pt x="33378" y="18642"/>
                </a:lnTo>
                <a:lnTo>
                  <a:pt x="49881" y="9468"/>
                </a:lnTo>
                <a:lnTo>
                  <a:pt x="66232" y="0"/>
                </a:lnTo>
                <a:lnTo>
                  <a:pt x="70662" y="6180"/>
                </a:lnTo>
                <a:lnTo>
                  <a:pt x="73345" y="13759"/>
                </a:lnTo>
                <a:lnTo>
                  <a:pt x="73345" y="22038"/>
                </a:lnTo>
                <a:lnTo>
                  <a:pt x="70338" y="36900"/>
                </a:lnTo>
                <a:lnTo>
                  <a:pt x="62150" y="49018"/>
                </a:lnTo>
                <a:lnTo>
                  <a:pt x="50027" y="57178"/>
                </a:lnTo>
                <a:lnTo>
                  <a:pt x="35214" y="6016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8" name="object 3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5620" y="10201516"/>
            <a:ext cx="76260" cy="76260"/>
          </a:xfrm>
          <a:prstGeom prst="rect">
            <a:avLst/>
          </a:prstGeom>
        </p:spPr>
      </p:pic>
      <p:pic>
        <p:nvPicPr>
          <p:cNvPr id="369" name="object 3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10049228"/>
            <a:ext cx="76260" cy="76260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11349" y="10201516"/>
            <a:ext cx="76260" cy="76260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10049228"/>
            <a:ext cx="76260" cy="76260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63753" y="10201516"/>
            <a:ext cx="76260" cy="76260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10049228"/>
            <a:ext cx="76260" cy="76260"/>
          </a:xfrm>
          <a:prstGeom prst="rect">
            <a:avLst/>
          </a:prstGeom>
        </p:spPr>
      </p:pic>
      <p:pic>
        <p:nvPicPr>
          <p:cNvPr id="374" name="object 3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10201516"/>
            <a:ext cx="76260" cy="76260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10049228"/>
            <a:ext cx="76260" cy="76260"/>
          </a:xfrm>
          <a:prstGeom prst="rect">
            <a:avLst/>
          </a:prstGeom>
        </p:spPr>
      </p:pic>
      <p:pic>
        <p:nvPicPr>
          <p:cNvPr id="376" name="object 37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68328" y="10201516"/>
            <a:ext cx="76260" cy="76260"/>
          </a:xfrm>
          <a:prstGeom prst="rect">
            <a:avLst/>
          </a:prstGeom>
        </p:spPr>
      </p:pic>
      <p:pic>
        <p:nvPicPr>
          <p:cNvPr id="377" name="object 3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10049228"/>
            <a:ext cx="76260" cy="76260"/>
          </a:xfrm>
          <a:prstGeom prst="rect">
            <a:avLst/>
          </a:prstGeom>
        </p:spPr>
      </p:pic>
      <p:pic>
        <p:nvPicPr>
          <p:cNvPr id="378" name="object 3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0616" y="10201516"/>
            <a:ext cx="76260" cy="76260"/>
          </a:xfrm>
          <a:prstGeom prst="rect">
            <a:avLst/>
          </a:prstGeom>
        </p:spPr>
      </p:pic>
      <p:pic>
        <p:nvPicPr>
          <p:cNvPr id="379" name="object 3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9296886"/>
            <a:ext cx="76260" cy="76260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9449056"/>
            <a:ext cx="76260" cy="76260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9601461"/>
            <a:ext cx="76260" cy="76260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9753748"/>
            <a:ext cx="76260" cy="76260"/>
          </a:xfrm>
          <a:prstGeom prst="rect">
            <a:avLst/>
          </a:prstGeom>
        </p:spPr>
      </p:pic>
      <p:pic>
        <p:nvPicPr>
          <p:cNvPr id="383" name="object 38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73020" y="9906035"/>
            <a:ext cx="76260" cy="76260"/>
          </a:xfrm>
          <a:prstGeom prst="rect">
            <a:avLst/>
          </a:prstGeom>
        </p:spPr>
      </p:pic>
      <p:pic>
        <p:nvPicPr>
          <p:cNvPr id="384" name="object 38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9296886"/>
            <a:ext cx="76260" cy="76260"/>
          </a:xfrm>
          <a:prstGeom prst="rect">
            <a:avLst/>
          </a:prstGeom>
        </p:spPr>
      </p:pic>
      <p:pic>
        <p:nvPicPr>
          <p:cNvPr id="385" name="object 38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25308" y="9449056"/>
            <a:ext cx="76260" cy="76260"/>
          </a:xfrm>
          <a:prstGeom prst="rect">
            <a:avLst/>
          </a:prstGeom>
        </p:spPr>
      </p:pic>
      <p:pic>
        <p:nvPicPr>
          <p:cNvPr id="386" name="object 38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725308" y="9601344"/>
            <a:ext cx="76260" cy="76260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9753631"/>
            <a:ext cx="76260" cy="76260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25308" y="9906035"/>
            <a:ext cx="76260" cy="76260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9296768"/>
            <a:ext cx="76260" cy="76260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77595" y="9449173"/>
            <a:ext cx="76260" cy="76260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9601344"/>
            <a:ext cx="76260" cy="76260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77595" y="9753748"/>
            <a:ext cx="76260" cy="76260"/>
          </a:xfrm>
          <a:prstGeom prst="rect">
            <a:avLst/>
          </a:prstGeom>
        </p:spPr>
      </p:pic>
      <p:pic>
        <p:nvPicPr>
          <p:cNvPr id="393" name="object 3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9906036"/>
            <a:ext cx="76260" cy="76260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9296768"/>
            <a:ext cx="76260" cy="76260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9449056"/>
            <a:ext cx="76260" cy="76260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9601344"/>
            <a:ext cx="76260" cy="76260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9753631"/>
            <a:ext cx="76260" cy="76260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30000" y="9906035"/>
            <a:ext cx="76260" cy="76260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9296768"/>
            <a:ext cx="76260" cy="76260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9449056"/>
            <a:ext cx="76260" cy="76260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9601344"/>
            <a:ext cx="76260" cy="76260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9753631"/>
            <a:ext cx="76260" cy="76260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82287" y="9906035"/>
            <a:ext cx="76260" cy="76260"/>
          </a:xfrm>
          <a:prstGeom prst="rect">
            <a:avLst/>
          </a:prstGeom>
        </p:spPr>
      </p:pic>
      <p:pic>
        <p:nvPicPr>
          <p:cNvPr id="404" name="object 40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9296768"/>
            <a:ext cx="76260" cy="76260"/>
          </a:xfrm>
          <a:prstGeom prst="rect">
            <a:avLst/>
          </a:prstGeom>
        </p:spPr>
      </p:pic>
      <p:pic>
        <p:nvPicPr>
          <p:cNvPr id="405" name="object 40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8017" y="9449056"/>
            <a:ext cx="76260" cy="76260"/>
          </a:xfrm>
          <a:prstGeom prst="rect">
            <a:avLst/>
          </a:prstGeom>
        </p:spPr>
      </p:pic>
      <p:pic>
        <p:nvPicPr>
          <p:cNvPr id="406" name="object 40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8017" y="9601461"/>
            <a:ext cx="76260" cy="76260"/>
          </a:xfrm>
          <a:prstGeom prst="rect">
            <a:avLst/>
          </a:prstGeom>
        </p:spPr>
      </p:pic>
      <p:pic>
        <p:nvPicPr>
          <p:cNvPr id="407" name="object 40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9753748"/>
            <a:ext cx="76260" cy="76260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8017" y="9906035"/>
            <a:ext cx="76260" cy="76260"/>
          </a:xfrm>
          <a:prstGeom prst="rect">
            <a:avLst/>
          </a:prstGeom>
        </p:spPr>
      </p:pic>
      <p:pic>
        <p:nvPicPr>
          <p:cNvPr id="409" name="object 40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9296768"/>
            <a:ext cx="76260" cy="76260"/>
          </a:xfrm>
          <a:prstGeom prst="rect">
            <a:avLst/>
          </a:prstGeom>
        </p:spPr>
      </p:pic>
      <p:pic>
        <p:nvPicPr>
          <p:cNvPr id="410" name="object 4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9449056"/>
            <a:ext cx="76260" cy="76260"/>
          </a:xfrm>
          <a:prstGeom prst="rect">
            <a:avLst/>
          </a:prstGeom>
        </p:spPr>
      </p:pic>
      <p:pic>
        <p:nvPicPr>
          <p:cNvPr id="411" name="object 4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9601344"/>
            <a:ext cx="76260" cy="76260"/>
          </a:xfrm>
          <a:prstGeom prst="rect">
            <a:avLst/>
          </a:prstGeom>
        </p:spPr>
      </p:pic>
      <p:pic>
        <p:nvPicPr>
          <p:cNvPr id="412" name="object 41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470421" y="9753631"/>
            <a:ext cx="76260" cy="76260"/>
          </a:xfrm>
          <a:prstGeom prst="rect">
            <a:avLst/>
          </a:prstGeom>
        </p:spPr>
      </p:pic>
      <p:pic>
        <p:nvPicPr>
          <p:cNvPr id="413" name="object 4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9906035"/>
            <a:ext cx="76260" cy="76260"/>
          </a:xfrm>
          <a:prstGeom prst="rect">
            <a:avLst/>
          </a:prstGeom>
        </p:spPr>
      </p:pic>
      <p:pic>
        <p:nvPicPr>
          <p:cNvPr id="414" name="object 4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9296768"/>
            <a:ext cx="76260" cy="76260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9449056"/>
            <a:ext cx="76260" cy="76260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22708" y="9601461"/>
            <a:ext cx="76260" cy="76260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9753631"/>
            <a:ext cx="76260" cy="76260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22708" y="9906035"/>
            <a:ext cx="76260" cy="76260"/>
          </a:xfrm>
          <a:prstGeom prst="rect">
            <a:avLst/>
          </a:prstGeom>
        </p:spPr>
      </p:pic>
      <p:pic>
        <p:nvPicPr>
          <p:cNvPr id="419" name="object 4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4996" y="9296768"/>
            <a:ext cx="76260" cy="76260"/>
          </a:xfrm>
          <a:prstGeom prst="rect">
            <a:avLst/>
          </a:prstGeom>
        </p:spPr>
      </p:pic>
      <p:pic>
        <p:nvPicPr>
          <p:cNvPr id="420" name="object 4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74996" y="9449056"/>
            <a:ext cx="76260" cy="76260"/>
          </a:xfrm>
          <a:prstGeom prst="rect">
            <a:avLst/>
          </a:prstGeom>
        </p:spPr>
      </p:pic>
      <p:pic>
        <p:nvPicPr>
          <p:cNvPr id="421" name="object 4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74996" y="9601461"/>
            <a:ext cx="76260" cy="76260"/>
          </a:xfrm>
          <a:prstGeom prst="rect">
            <a:avLst/>
          </a:prstGeom>
        </p:spPr>
      </p:pic>
      <p:sp>
        <p:nvSpPr>
          <p:cNvPr id="422" name="object 422"/>
          <p:cNvSpPr/>
          <p:nvPr/>
        </p:nvSpPr>
        <p:spPr>
          <a:xfrm>
            <a:off x="3775112" y="9753748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41977" y="76143"/>
                </a:moveTo>
                <a:lnTo>
                  <a:pt x="38130" y="76143"/>
                </a:lnTo>
                <a:lnTo>
                  <a:pt x="23268" y="73137"/>
                </a:lnTo>
                <a:lnTo>
                  <a:pt x="11150" y="64949"/>
                </a:lnTo>
                <a:lnTo>
                  <a:pt x="2989" y="52826"/>
                </a:lnTo>
                <a:lnTo>
                  <a:pt x="0" y="38013"/>
                </a:lnTo>
                <a:lnTo>
                  <a:pt x="2989" y="23219"/>
                </a:lnTo>
                <a:lnTo>
                  <a:pt x="11150" y="11135"/>
                </a:lnTo>
                <a:lnTo>
                  <a:pt x="23268" y="2988"/>
                </a:lnTo>
                <a:lnTo>
                  <a:pt x="38130" y="0"/>
                </a:lnTo>
                <a:lnTo>
                  <a:pt x="46992" y="0"/>
                </a:lnTo>
                <a:lnTo>
                  <a:pt x="55154" y="3264"/>
                </a:lnTo>
                <a:lnTo>
                  <a:pt x="61684" y="8395"/>
                </a:lnTo>
                <a:lnTo>
                  <a:pt x="55664" y="41380"/>
                </a:lnTo>
                <a:lnTo>
                  <a:pt x="49207" y="74277"/>
                </a:lnTo>
                <a:lnTo>
                  <a:pt x="45709" y="75444"/>
                </a:lnTo>
                <a:lnTo>
                  <a:pt x="41977" y="7614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775112" y="9906735"/>
            <a:ext cx="32384" cy="67945"/>
          </a:xfrm>
          <a:custGeom>
            <a:avLst/>
            <a:gdLst/>
            <a:ahLst/>
            <a:cxnLst/>
            <a:rect l="l" t="t" r="r" b="b"/>
            <a:pathLst>
              <a:path w="32385" h="67945">
                <a:moveTo>
                  <a:pt x="15275" y="67748"/>
                </a:moveTo>
                <a:lnTo>
                  <a:pt x="9002" y="61863"/>
                </a:lnTo>
                <a:lnTo>
                  <a:pt x="4183" y="54688"/>
                </a:lnTo>
                <a:lnTo>
                  <a:pt x="1091" y="46463"/>
                </a:lnTo>
                <a:lnTo>
                  <a:pt x="0" y="37430"/>
                </a:lnTo>
                <a:lnTo>
                  <a:pt x="2434" y="23973"/>
                </a:lnTo>
                <a:lnTo>
                  <a:pt x="9153" y="12680"/>
                </a:lnTo>
                <a:lnTo>
                  <a:pt x="19283" y="4405"/>
                </a:lnTo>
                <a:lnTo>
                  <a:pt x="31950" y="0"/>
                </a:lnTo>
                <a:lnTo>
                  <a:pt x="23831" y="33917"/>
                </a:lnTo>
                <a:lnTo>
                  <a:pt x="15275" y="6774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4" name="object 4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73020" y="10049228"/>
            <a:ext cx="76260" cy="76260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10201516"/>
            <a:ext cx="76260" cy="76260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25308" y="10049228"/>
            <a:ext cx="76260" cy="76260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10201516"/>
            <a:ext cx="76260" cy="76260"/>
          </a:xfrm>
          <a:prstGeom prst="rect">
            <a:avLst/>
          </a:prstGeom>
        </p:spPr>
      </p:pic>
      <p:pic>
        <p:nvPicPr>
          <p:cNvPr id="428" name="object 4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77595" y="10049228"/>
            <a:ext cx="76260" cy="76260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77595" y="10201516"/>
            <a:ext cx="76260" cy="76260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30000" y="10049228"/>
            <a:ext cx="76260" cy="76260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10201516"/>
            <a:ext cx="76260" cy="76260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82287" y="10049228"/>
            <a:ext cx="76260" cy="76260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10201516"/>
            <a:ext cx="76260" cy="76260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10049228"/>
            <a:ext cx="76260" cy="76260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8017" y="10201516"/>
            <a:ext cx="76260" cy="76260"/>
          </a:xfrm>
          <a:prstGeom prst="rect">
            <a:avLst/>
          </a:prstGeom>
        </p:spPr>
      </p:pic>
      <p:pic>
        <p:nvPicPr>
          <p:cNvPr id="436" name="object 4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10049228"/>
            <a:ext cx="76260" cy="76260"/>
          </a:xfrm>
          <a:prstGeom prst="rect">
            <a:avLst/>
          </a:prstGeom>
        </p:spPr>
      </p:pic>
      <p:pic>
        <p:nvPicPr>
          <p:cNvPr id="437" name="object 4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70421" y="10201516"/>
            <a:ext cx="76260" cy="76260"/>
          </a:xfrm>
          <a:prstGeom prst="rect">
            <a:avLst/>
          </a:prstGeom>
        </p:spPr>
      </p:pic>
      <p:grpSp>
        <p:nvGrpSpPr>
          <p:cNvPr id="438" name="object 438"/>
          <p:cNvGrpSpPr/>
          <p:nvPr/>
        </p:nvGrpSpPr>
        <p:grpSpPr>
          <a:xfrm>
            <a:off x="0" y="10049228"/>
            <a:ext cx="18288635" cy="238125"/>
            <a:chOff x="0" y="10049228"/>
            <a:chExt cx="18288635" cy="238125"/>
          </a:xfrm>
        </p:grpSpPr>
        <p:pic>
          <p:nvPicPr>
            <p:cNvPr id="439" name="object 4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2708" y="10049228"/>
              <a:ext cx="76260" cy="76260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0" y="10073435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5C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1" name="object 441"/>
          <p:cNvGrpSpPr/>
          <p:nvPr/>
        </p:nvGrpSpPr>
        <p:grpSpPr>
          <a:xfrm>
            <a:off x="7881470" y="31815"/>
            <a:ext cx="10407015" cy="9607550"/>
            <a:chOff x="7881470" y="31815"/>
            <a:chExt cx="10407015" cy="9607550"/>
          </a:xfrm>
        </p:grpSpPr>
        <p:sp>
          <p:nvSpPr>
            <p:cNvPr id="442" name="object 442"/>
            <p:cNvSpPr/>
            <p:nvPr/>
          </p:nvSpPr>
          <p:spPr>
            <a:xfrm>
              <a:off x="16563956" y="8877597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1491"/>
                  </a:lnTo>
                </a:path>
              </a:pathLst>
            </a:custGeom>
            <a:ln w="95249">
              <a:solidFill>
                <a:srgbClr val="5CA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553465" y="31815"/>
              <a:ext cx="3733939" cy="2768116"/>
            </a:xfrm>
            <a:prstGeom prst="rect">
              <a:avLst/>
            </a:prstGeom>
          </p:spPr>
        </p:pic>
        <p:pic>
          <p:nvPicPr>
            <p:cNvPr id="444" name="object 4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81470" y="3094412"/>
              <a:ext cx="5886449" cy="3419474"/>
            </a:xfrm>
            <a:prstGeom prst="rect">
              <a:avLst/>
            </a:prstGeom>
          </p:spPr>
        </p:pic>
        <p:pic>
          <p:nvPicPr>
            <p:cNvPr id="445" name="object 4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126000" y="2426962"/>
              <a:ext cx="6161999" cy="3438524"/>
            </a:xfrm>
            <a:prstGeom prst="rect">
              <a:avLst/>
            </a:prstGeom>
          </p:spPr>
        </p:pic>
        <p:pic>
          <p:nvPicPr>
            <p:cNvPr id="446" name="object 4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96136" y="6431031"/>
              <a:ext cx="5934074" cy="3200399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10714641" y="5643409"/>
              <a:ext cx="6099810" cy="991869"/>
            </a:xfrm>
            <a:custGeom>
              <a:avLst/>
              <a:gdLst/>
              <a:ahLst/>
              <a:cxnLst/>
              <a:rect l="l" t="t" r="r" b="b"/>
              <a:pathLst>
                <a:path w="6099809" h="991870">
                  <a:moveTo>
                    <a:pt x="5851468" y="991871"/>
                  </a:moveTo>
                  <a:lnTo>
                    <a:pt x="247967" y="991871"/>
                  </a:lnTo>
                  <a:lnTo>
                    <a:pt x="197993" y="986833"/>
                  </a:lnTo>
                  <a:lnTo>
                    <a:pt x="151447" y="972385"/>
                  </a:lnTo>
                  <a:lnTo>
                    <a:pt x="109326" y="949522"/>
                  </a:lnTo>
                  <a:lnTo>
                    <a:pt x="72628" y="919243"/>
                  </a:lnTo>
                  <a:lnTo>
                    <a:pt x="42349" y="882544"/>
                  </a:lnTo>
                  <a:lnTo>
                    <a:pt x="19486" y="840424"/>
                  </a:lnTo>
                  <a:lnTo>
                    <a:pt x="5037" y="793877"/>
                  </a:lnTo>
                  <a:lnTo>
                    <a:pt x="0" y="743903"/>
                  </a:lnTo>
                  <a:lnTo>
                    <a:pt x="0" y="247967"/>
                  </a:lnTo>
                  <a:lnTo>
                    <a:pt x="5037" y="197993"/>
                  </a:lnTo>
                  <a:lnTo>
                    <a:pt x="19486" y="151447"/>
                  </a:lnTo>
                  <a:lnTo>
                    <a:pt x="42349" y="109326"/>
                  </a:lnTo>
                  <a:lnTo>
                    <a:pt x="72628" y="72628"/>
                  </a:lnTo>
                  <a:lnTo>
                    <a:pt x="109326" y="42349"/>
                  </a:lnTo>
                  <a:lnTo>
                    <a:pt x="151447" y="19486"/>
                  </a:lnTo>
                  <a:lnTo>
                    <a:pt x="197993" y="5037"/>
                  </a:lnTo>
                  <a:lnTo>
                    <a:pt x="247967" y="0"/>
                  </a:lnTo>
                  <a:lnTo>
                    <a:pt x="5851468" y="0"/>
                  </a:lnTo>
                  <a:lnTo>
                    <a:pt x="5901442" y="5037"/>
                  </a:lnTo>
                  <a:lnTo>
                    <a:pt x="5947988" y="19486"/>
                  </a:lnTo>
                  <a:lnTo>
                    <a:pt x="5990109" y="42349"/>
                  </a:lnTo>
                  <a:lnTo>
                    <a:pt x="6026808" y="72628"/>
                  </a:lnTo>
                  <a:lnTo>
                    <a:pt x="6057087" y="109326"/>
                  </a:lnTo>
                  <a:lnTo>
                    <a:pt x="6079949" y="151447"/>
                  </a:lnTo>
                  <a:lnTo>
                    <a:pt x="6094398" y="197993"/>
                  </a:lnTo>
                  <a:lnTo>
                    <a:pt x="6099436" y="247967"/>
                  </a:lnTo>
                  <a:lnTo>
                    <a:pt x="6099436" y="743903"/>
                  </a:lnTo>
                  <a:lnTo>
                    <a:pt x="6094398" y="793877"/>
                  </a:lnTo>
                  <a:lnTo>
                    <a:pt x="6079949" y="840424"/>
                  </a:lnTo>
                  <a:lnTo>
                    <a:pt x="6057087" y="882544"/>
                  </a:lnTo>
                  <a:lnTo>
                    <a:pt x="6026808" y="919243"/>
                  </a:lnTo>
                  <a:lnTo>
                    <a:pt x="5990109" y="949522"/>
                  </a:lnTo>
                  <a:lnTo>
                    <a:pt x="5947988" y="972385"/>
                  </a:lnTo>
                  <a:lnTo>
                    <a:pt x="5901442" y="986833"/>
                  </a:lnTo>
                  <a:lnTo>
                    <a:pt x="5851468" y="991871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8" name="object 4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51584" y="481569"/>
            <a:ext cx="1095374" cy="1095374"/>
          </a:xfrm>
          <a:prstGeom prst="rect">
            <a:avLst/>
          </a:prstGeom>
        </p:spPr>
      </p:pic>
      <p:grpSp>
        <p:nvGrpSpPr>
          <p:cNvPr id="449" name="object 449"/>
          <p:cNvGrpSpPr/>
          <p:nvPr/>
        </p:nvGrpSpPr>
        <p:grpSpPr>
          <a:xfrm>
            <a:off x="128179" y="2571750"/>
            <a:ext cx="7081520" cy="6684645"/>
            <a:chOff x="128179" y="2571750"/>
            <a:chExt cx="7081520" cy="6684645"/>
          </a:xfrm>
        </p:grpSpPr>
        <p:pic>
          <p:nvPicPr>
            <p:cNvPr id="450" name="object 4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1523" y="2571750"/>
              <a:ext cx="6810374" cy="3419474"/>
            </a:xfrm>
            <a:prstGeom prst="rect">
              <a:avLst/>
            </a:prstGeom>
          </p:spPr>
        </p:pic>
        <p:pic>
          <p:nvPicPr>
            <p:cNvPr id="451" name="object 4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1523" y="6531794"/>
              <a:ext cx="7058024" cy="2724149"/>
            </a:xfrm>
            <a:prstGeom prst="rect">
              <a:avLst/>
            </a:prstGeom>
          </p:spPr>
        </p:pic>
        <p:sp>
          <p:nvSpPr>
            <p:cNvPr id="452" name="object 452"/>
            <p:cNvSpPr/>
            <p:nvPr/>
          </p:nvSpPr>
          <p:spPr>
            <a:xfrm>
              <a:off x="128179" y="5740247"/>
              <a:ext cx="6802755" cy="991869"/>
            </a:xfrm>
            <a:custGeom>
              <a:avLst/>
              <a:gdLst/>
              <a:ahLst/>
              <a:cxnLst/>
              <a:rect l="l" t="t" r="r" b="b"/>
              <a:pathLst>
                <a:path w="6802755" h="991870">
                  <a:moveTo>
                    <a:pt x="6554532" y="991871"/>
                  </a:moveTo>
                  <a:lnTo>
                    <a:pt x="247967" y="991871"/>
                  </a:lnTo>
                  <a:lnTo>
                    <a:pt x="197993" y="986833"/>
                  </a:lnTo>
                  <a:lnTo>
                    <a:pt x="151447" y="972385"/>
                  </a:lnTo>
                  <a:lnTo>
                    <a:pt x="109326" y="949522"/>
                  </a:lnTo>
                  <a:lnTo>
                    <a:pt x="72628" y="919243"/>
                  </a:lnTo>
                  <a:lnTo>
                    <a:pt x="42349" y="882544"/>
                  </a:lnTo>
                  <a:lnTo>
                    <a:pt x="19486" y="840424"/>
                  </a:lnTo>
                  <a:lnTo>
                    <a:pt x="5037" y="793877"/>
                  </a:lnTo>
                  <a:lnTo>
                    <a:pt x="0" y="743903"/>
                  </a:lnTo>
                  <a:lnTo>
                    <a:pt x="0" y="247967"/>
                  </a:lnTo>
                  <a:lnTo>
                    <a:pt x="5037" y="197993"/>
                  </a:lnTo>
                  <a:lnTo>
                    <a:pt x="19486" y="151447"/>
                  </a:lnTo>
                  <a:lnTo>
                    <a:pt x="42349" y="109326"/>
                  </a:lnTo>
                  <a:lnTo>
                    <a:pt x="72628" y="72628"/>
                  </a:lnTo>
                  <a:lnTo>
                    <a:pt x="109326" y="42349"/>
                  </a:lnTo>
                  <a:lnTo>
                    <a:pt x="151447" y="19486"/>
                  </a:lnTo>
                  <a:lnTo>
                    <a:pt x="197993" y="5037"/>
                  </a:lnTo>
                  <a:lnTo>
                    <a:pt x="247967" y="0"/>
                  </a:lnTo>
                  <a:lnTo>
                    <a:pt x="6554532" y="0"/>
                  </a:lnTo>
                  <a:lnTo>
                    <a:pt x="6604506" y="5037"/>
                  </a:lnTo>
                  <a:lnTo>
                    <a:pt x="6651052" y="19486"/>
                  </a:lnTo>
                  <a:lnTo>
                    <a:pt x="6693173" y="42349"/>
                  </a:lnTo>
                  <a:lnTo>
                    <a:pt x="6729872" y="72628"/>
                  </a:lnTo>
                  <a:lnTo>
                    <a:pt x="6760151" y="109326"/>
                  </a:lnTo>
                  <a:lnTo>
                    <a:pt x="6783013" y="151447"/>
                  </a:lnTo>
                  <a:lnTo>
                    <a:pt x="6797462" y="197993"/>
                  </a:lnTo>
                  <a:lnTo>
                    <a:pt x="6802500" y="247967"/>
                  </a:lnTo>
                  <a:lnTo>
                    <a:pt x="6802500" y="743903"/>
                  </a:lnTo>
                  <a:lnTo>
                    <a:pt x="6797462" y="793877"/>
                  </a:lnTo>
                  <a:lnTo>
                    <a:pt x="6783013" y="840424"/>
                  </a:lnTo>
                  <a:lnTo>
                    <a:pt x="6760151" y="882544"/>
                  </a:lnTo>
                  <a:lnTo>
                    <a:pt x="6729872" y="919243"/>
                  </a:lnTo>
                  <a:lnTo>
                    <a:pt x="6693173" y="949522"/>
                  </a:lnTo>
                  <a:lnTo>
                    <a:pt x="6651052" y="972385"/>
                  </a:lnTo>
                  <a:lnTo>
                    <a:pt x="6604506" y="986833"/>
                  </a:lnTo>
                  <a:lnTo>
                    <a:pt x="6554532" y="991871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3" name="object 453"/>
          <p:cNvSpPr txBox="1">
            <a:spLocks noGrp="1"/>
          </p:cNvSpPr>
          <p:nvPr>
            <p:ph type="title"/>
          </p:nvPr>
        </p:nvSpPr>
        <p:spPr>
          <a:xfrm>
            <a:off x="5936844" y="1216088"/>
            <a:ext cx="7826329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500" spc="105" dirty="0">
                <a:solidFill>
                  <a:srgbClr val="000000"/>
                </a:solidFill>
              </a:rPr>
              <a:t>Research Gallery</a:t>
            </a:r>
            <a:endParaRPr sz="6500" dirty="0"/>
          </a:p>
        </p:txBody>
      </p:sp>
      <p:sp>
        <p:nvSpPr>
          <p:cNvPr id="457" name="object 457"/>
          <p:cNvSpPr txBox="1"/>
          <p:nvPr/>
        </p:nvSpPr>
        <p:spPr>
          <a:xfrm>
            <a:off x="17164618" y="8898027"/>
            <a:ext cx="36766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5"/>
              </a:lnSpc>
            </a:pPr>
            <a:r>
              <a:rPr sz="4500" b="1" spc="-1300" dirty="0">
                <a:latin typeface="Trebuchet MS"/>
                <a:cs typeface="Trebuchet MS"/>
              </a:rPr>
              <a:t>1</a:t>
            </a:r>
            <a:r>
              <a:rPr sz="4500" b="1" spc="-1295" dirty="0">
                <a:latin typeface="Trebuchet MS"/>
                <a:cs typeface="Trebuchet MS"/>
              </a:rPr>
              <a:t>1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365645" y="5810765"/>
            <a:ext cx="632777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900" b="1" spc="-114" dirty="0">
                <a:latin typeface="Trebuchet MS"/>
                <a:cs typeface="Trebuchet MS"/>
              </a:rPr>
              <a:t>Small Group Trial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10952108" y="5713926"/>
            <a:ext cx="562483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900" b="1" spc="-114" dirty="0">
                <a:latin typeface="Trebuchet MS"/>
                <a:cs typeface="Trebuchet MS"/>
              </a:rPr>
              <a:t>Field </a:t>
            </a:r>
            <a:r>
              <a:rPr lang="en-US" sz="4900" b="1" spc="-114" dirty="0" smtClean="0">
                <a:latin typeface="Trebuchet MS"/>
                <a:cs typeface="Trebuchet MS"/>
              </a:rPr>
              <a:t>trials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458" name="object 772"/>
          <p:cNvSpPr txBox="1"/>
          <p:nvPr/>
        </p:nvSpPr>
        <p:spPr>
          <a:xfrm>
            <a:off x="1427472" y="567293"/>
            <a:ext cx="3998902" cy="91819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</a:t>
            </a:r>
          </a:p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of Jakarta</a:t>
            </a:r>
            <a:endParaRPr sz="3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282" y="0"/>
            <a:ext cx="18283555" cy="5143500"/>
          </a:xfrm>
          <a:custGeom>
            <a:avLst/>
            <a:gdLst/>
            <a:ahLst/>
            <a:cxnLst/>
            <a:rect l="l" t="t" r="r" b="b"/>
            <a:pathLst>
              <a:path w="18283555" h="5143500">
                <a:moveTo>
                  <a:pt x="18283533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18283533" y="0"/>
                </a:lnTo>
                <a:lnTo>
                  <a:pt x="18283533" y="514349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6590108"/>
            <a:ext cx="76260" cy="762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6742396"/>
            <a:ext cx="76260" cy="762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6894800"/>
            <a:ext cx="76260" cy="762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6590108"/>
            <a:ext cx="76260" cy="762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6742396"/>
            <a:ext cx="76260" cy="762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6894800"/>
            <a:ext cx="76260" cy="7626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12378" y="6480381"/>
            <a:ext cx="69215" cy="33655"/>
          </a:xfrm>
          <a:custGeom>
            <a:avLst/>
            <a:gdLst/>
            <a:ahLst/>
            <a:cxnLst/>
            <a:rect l="l" t="t" r="r" b="b"/>
            <a:pathLst>
              <a:path w="69214" h="33654">
                <a:moveTo>
                  <a:pt x="31367" y="33582"/>
                </a:moveTo>
                <a:lnTo>
                  <a:pt x="21923" y="32405"/>
                </a:lnTo>
                <a:lnTo>
                  <a:pt x="13365" y="29064"/>
                </a:lnTo>
                <a:lnTo>
                  <a:pt x="5966" y="23842"/>
                </a:lnTo>
                <a:lnTo>
                  <a:pt x="0" y="17024"/>
                </a:lnTo>
                <a:lnTo>
                  <a:pt x="34471" y="8293"/>
                </a:lnTo>
                <a:lnTo>
                  <a:pt x="69030" y="0"/>
                </a:lnTo>
                <a:lnTo>
                  <a:pt x="64900" y="13216"/>
                </a:lnTo>
                <a:lnTo>
                  <a:pt x="56626" y="23875"/>
                </a:lnTo>
                <a:lnTo>
                  <a:pt x="45139" y="30991"/>
                </a:lnTo>
                <a:lnTo>
                  <a:pt x="31367" y="33582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6590108"/>
            <a:ext cx="76260" cy="762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6742396"/>
            <a:ext cx="76260" cy="762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6894683"/>
            <a:ext cx="76260" cy="7626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458135" y="6450880"/>
            <a:ext cx="76200" cy="63500"/>
          </a:xfrm>
          <a:custGeom>
            <a:avLst/>
            <a:gdLst/>
            <a:ahLst/>
            <a:cxnLst/>
            <a:rect l="l" t="t" r="r" b="b"/>
            <a:pathLst>
              <a:path w="76200" h="63500">
                <a:moveTo>
                  <a:pt x="38013" y="63083"/>
                </a:moveTo>
                <a:lnTo>
                  <a:pt x="23153" y="60092"/>
                </a:lnTo>
                <a:lnTo>
                  <a:pt x="11048" y="51918"/>
                </a:lnTo>
                <a:lnTo>
                  <a:pt x="2922" y="39766"/>
                </a:lnTo>
                <a:lnTo>
                  <a:pt x="0" y="24837"/>
                </a:lnTo>
                <a:lnTo>
                  <a:pt x="0" y="20406"/>
                </a:lnTo>
                <a:lnTo>
                  <a:pt x="932" y="16091"/>
                </a:lnTo>
                <a:lnTo>
                  <a:pt x="2332" y="12127"/>
                </a:lnTo>
                <a:lnTo>
                  <a:pt x="34413" y="5888"/>
                </a:lnTo>
                <a:lnTo>
                  <a:pt x="66581" y="0"/>
                </a:lnTo>
                <a:lnTo>
                  <a:pt x="70584" y="5407"/>
                </a:lnTo>
                <a:lnTo>
                  <a:pt x="73593" y="11427"/>
                </a:lnTo>
                <a:lnTo>
                  <a:pt x="75486" y="17971"/>
                </a:lnTo>
                <a:lnTo>
                  <a:pt x="76143" y="24953"/>
                </a:lnTo>
                <a:lnTo>
                  <a:pt x="73137" y="39815"/>
                </a:lnTo>
                <a:lnTo>
                  <a:pt x="64949" y="51933"/>
                </a:lnTo>
                <a:lnTo>
                  <a:pt x="52826" y="60094"/>
                </a:lnTo>
                <a:lnTo>
                  <a:pt x="38013" y="6308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6589991"/>
            <a:ext cx="76260" cy="7626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6742279"/>
            <a:ext cx="76260" cy="7626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8019" y="6894683"/>
            <a:ext cx="76260" cy="762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6437820"/>
            <a:ext cx="76260" cy="7626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6590108"/>
            <a:ext cx="76260" cy="7626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6742396"/>
            <a:ext cx="76260" cy="762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6894800"/>
            <a:ext cx="76260" cy="7626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6437820"/>
            <a:ext cx="76260" cy="7626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6590108"/>
            <a:ext cx="76260" cy="7626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6742396"/>
            <a:ext cx="76260" cy="7626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6894800"/>
            <a:ext cx="76260" cy="7626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6437820"/>
            <a:ext cx="76260" cy="7626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6590108"/>
            <a:ext cx="76260" cy="7626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6742396"/>
            <a:ext cx="76260" cy="7626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6894800"/>
            <a:ext cx="76260" cy="7626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037992"/>
            <a:ext cx="76260" cy="7626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342567"/>
            <a:ext cx="76260" cy="7626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190163"/>
            <a:ext cx="76260" cy="7626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494854"/>
            <a:ext cx="76260" cy="7626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647142"/>
            <a:ext cx="76260" cy="7626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037992"/>
            <a:ext cx="76260" cy="7626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190163"/>
            <a:ext cx="76260" cy="7626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342567"/>
            <a:ext cx="76260" cy="7626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494854"/>
            <a:ext cx="76260" cy="7626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647142"/>
            <a:ext cx="76260" cy="7626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037875"/>
            <a:ext cx="76260" cy="7626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190163"/>
            <a:ext cx="76260" cy="7626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342451"/>
            <a:ext cx="76260" cy="7626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494738"/>
            <a:ext cx="76260" cy="7626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647142"/>
            <a:ext cx="76260" cy="7626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037875"/>
            <a:ext cx="76260" cy="7626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190163"/>
            <a:ext cx="76260" cy="7626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342451"/>
            <a:ext cx="76260" cy="7626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494738"/>
            <a:ext cx="76260" cy="7626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647026"/>
            <a:ext cx="76260" cy="7626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037875"/>
            <a:ext cx="76260" cy="7626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190163"/>
            <a:ext cx="76260" cy="7626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342567"/>
            <a:ext cx="76260" cy="7626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494854"/>
            <a:ext cx="76260" cy="7626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647142"/>
            <a:ext cx="76260" cy="7626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037875"/>
            <a:ext cx="76260" cy="7626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190163"/>
            <a:ext cx="76260" cy="7626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342567"/>
            <a:ext cx="76260" cy="7626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494854"/>
            <a:ext cx="76260" cy="7626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647142"/>
            <a:ext cx="76260" cy="7626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037875"/>
            <a:ext cx="76260" cy="7626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190163"/>
            <a:ext cx="76260" cy="7626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342567"/>
            <a:ext cx="76260" cy="7626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494854"/>
            <a:ext cx="76260" cy="7626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782988"/>
            <a:ext cx="76260" cy="7626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647142"/>
            <a:ext cx="76260" cy="7626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7935159"/>
            <a:ext cx="76260" cy="7626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8087563"/>
            <a:ext cx="76260" cy="7626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8239851"/>
            <a:ext cx="76260" cy="7626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8392138"/>
            <a:ext cx="76260" cy="7626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782988"/>
            <a:ext cx="76260" cy="7626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7935159"/>
            <a:ext cx="76260" cy="7626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8087563"/>
            <a:ext cx="76260" cy="76260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8239851"/>
            <a:ext cx="76260" cy="7626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8392138"/>
            <a:ext cx="76260" cy="7626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782872"/>
            <a:ext cx="76260" cy="7626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7935159"/>
            <a:ext cx="76260" cy="7626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8087447"/>
            <a:ext cx="76260" cy="7626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8239734"/>
            <a:ext cx="76260" cy="76260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782872"/>
            <a:ext cx="76260" cy="7626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7935159"/>
            <a:ext cx="76260" cy="76260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019" y="8087447"/>
            <a:ext cx="76260" cy="76260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458019" y="8239851"/>
            <a:ext cx="73660" cy="60325"/>
          </a:xfrm>
          <a:custGeom>
            <a:avLst/>
            <a:gdLst/>
            <a:ahLst/>
            <a:cxnLst/>
            <a:rect l="l" t="t" r="r" b="b"/>
            <a:pathLst>
              <a:path w="73659" h="60325">
                <a:moveTo>
                  <a:pt x="7229" y="60285"/>
                </a:moveTo>
                <a:lnTo>
                  <a:pt x="2681" y="53988"/>
                </a:lnTo>
                <a:lnTo>
                  <a:pt x="0" y="46409"/>
                </a:lnTo>
                <a:lnTo>
                  <a:pt x="0" y="38130"/>
                </a:lnTo>
                <a:lnTo>
                  <a:pt x="3006" y="23268"/>
                </a:lnTo>
                <a:lnTo>
                  <a:pt x="11194" y="11150"/>
                </a:lnTo>
                <a:lnTo>
                  <a:pt x="23317" y="2989"/>
                </a:lnTo>
                <a:lnTo>
                  <a:pt x="38130" y="0"/>
                </a:lnTo>
                <a:lnTo>
                  <a:pt x="49652" y="1770"/>
                </a:lnTo>
                <a:lnTo>
                  <a:pt x="59731" y="6734"/>
                </a:lnTo>
                <a:lnTo>
                  <a:pt x="67842" y="14364"/>
                </a:lnTo>
                <a:lnTo>
                  <a:pt x="73461" y="24137"/>
                </a:lnTo>
                <a:lnTo>
                  <a:pt x="56668" y="32753"/>
                </a:lnTo>
                <a:lnTo>
                  <a:pt x="40039" y="41642"/>
                </a:lnTo>
                <a:lnTo>
                  <a:pt x="23563" y="50816"/>
                </a:lnTo>
                <a:lnTo>
                  <a:pt x="7229" y="60285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782872"/>
            <a:ext cx="76260" cy="7626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7935159"/>
            <a:ext cx="76260" cy="7626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" y="8087563"/>
            <a:ext cx="76260" cy="7626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782872"/>
            <a:ext cx="76260" cy="7626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7935159"/>
            <a:ext cx="76260" cy="7626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94" y="8087447"/>
            <a:ext cx="76260" cy="76260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782872"/>
            <a:ext cx="76260" cy="76260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81" y="7935159"/>
            <a:ext cx="76260" cy="7626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881" y="8087563"/>
            <a:ext cx="76260" cy="64366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8535330"/>
            <a:ext cx="76260" cy="76260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17481" y="8687618"/>
            <a:ext cx="54610" cy="70485"/>
          </a:xfrm>
          <a:custGeom>
            <a:avLst/>
            <a:gdLst/>
            <a:ahLst/>
            <a:cxnLst/>
            <a:rect l="l" t="t" r="r" b="b"/>
            <a:pathLst>
              <a:path w="54610" h="70484">
                <a:moveTo>
                  <a:pt x="18073" y="70430"/>
                </a:moveTo>
                <a:lnTo>
                  <a:pt x="10674" y="64448"/>
                </a:lnTo>
                <a:lnTo>
                  <a:pt x="4970" y="56860"/>
                </a:lnTo>
                <a:lnTo>
                  <a:pt x="1299" y="47981"/>
                </a:lnTo>
                <a:lnTo>
                  <a:pt x="0" y="38130"/>
                </a:lnTo>
                <a:lnTo>
                  <a:pt x="3006" y="23268"/>
                </a:lnTo>
                <a:lnTo>
                  <a:pt x="11194" y="11150"/>
                </a:lnTo>
                <a:lnTo>
                  <a:pt x="23317" y="2989"/>
                </a:lnTo>
                <a:lnTo>
                  <a:pt x="38130" y="0"/>
                </a:lnTo>
                <a:lnTo>
                  <a:pt x="44077" y="0"/>
                </a:lnTo>
                <a:lnTo>
                  <a:pt x="49674" y="1515"/>
                </a:lnTo>
                <a:lnTo>
                  <a:pt x="54571" y="3964"/>
                </a:lnTo>
                <a:lnTo>
                  <a:pt x="45015" y="20384"/>
                </a:lnTo>
                <a:lnTo>
                  <a:pt x="35754" y="36935"/>
                </a:lnTo>
                <a:lnTo>
                  <a:pt x="26777" y="53617"/>
                </a:lnTo>
                <a:lnTo>
                  <a:pt x="18073" y="7043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6437820"/>
            <a:ext cx="76260" cy="76260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6590108"/>
            <a:ext cx="76260" cy="76260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6742396"/>
            <a:ext cx="76260" cy="76260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6894800"/>
            <a:ext cx="76260" cy="7626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6437820"/>
            <a:ext cx="76260" cy="76260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6590108"/>
            <a:ext cx="76260" cy="76260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6742396"/>
            <a:ext cx="76260" cy="7626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6894683"/>
            <a:ext cx="76260" cy="76260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6437820"/>
            <a:ext cx="76260" cy="76260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6590108"/>
            <a:ext cx="76260" cy="76260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6742396"/>
            <a:ext cx="76260" cy="76260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6894683"/>
            <a:ext cx="76260" cy="76260"/>
          </a:xfrm>
          <a:prstGeom prst="rect">
            <a:avLst/>
          </a:prstGeom>
        </p:spPr>
      </p:pic>
      <p:sp>
        <p:nvSpPr>
          <p:cNvPr id="105" name="object 105"/>
          <p:cNvSpPr/>
          <p:nvPr/>
        </p:nvSpPr>
        <p:spPr>
          <a:xfrm>
            <a:off x="1523332" y="6450880"/>
            <a:ext cx="76200" cy="63500"/>
          </a:xfrm>
          <a:custGeom>
            <a:avLst/>
            <a:gdLst/>
            <a:ahLst/>
            <a:cxnLst/>
            <a:rect l="l" t="t" r="r" b="b"/>
            <a:pathLst>
              <a:path w="76200" h="63500">
                <a:moveTo>
                  <a:pt x="38014" y="63083"/>
                </a:moveTo>
                <a:lnTo>
                  <a:pt x="23219" y="60094"/>
                </a:lnTo>
                <a:lnTo>
                  <a:pt x="11136" y="51933"/>
                </a:lnTo>
                <a:lnTo>
                  <a:pt x="2988" y="39815"/>
                </a:lnTo>
                <a:lnTo>
                  <a:pt x="0" y="24953"/>
                </a:lnTo>
                <a:lnTo>
                  <a:pt x="674" y="17955"/>
                </a:lnTo>
                <a:lnTo>
                  <a:pt x="2594" y="11383"/>
                </a:lnTo>
                <a:lnTo>
                  <a:pt x="5608" y="5358"/>
                </a:lnTo>
                <a:lnTo>
                  <a:pt x="9561" y="0"/>
                </a:lnTo>
                <a:lnTo>
                  <a:pt x="41730" y="5844"/>
                </a:lnTo>
                <a:lnTo>
                  <a:pt x="73811" y="12127"/>
                </a:lnTo>
                <a:lnTo>
                  <a:pt x="75211" y="16208"/>
                </a:lnTo>
                <a:lnTo>
                  <a:pt x="76144" y="20406"/>
                </a:lnTo>
                <a:lnTo>
                  <a:pt x="76144" y="24953"/>
                </a:lnTo>
                <a:lnTo>
                  <a:pt x="73137" y="39815"/>
                </a:lnTo>
                <a:lnTo>
                  <a:pt x="64949" y="51933"/>
                </a:lnTo>
                <a:lnTo>
                  <a:pt x="52826" y="60094"/>
                </a:lnTo>
                <a:lnTo>
                  <a:pt x="38014" y="6308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" name="object 10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6590108"/>
            <a:ext cx="76260" cy="76260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6742396"/>
            <a:ext cx="76260" cy="76260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6894683"/>
            <a:ext cx="76260" cy="76260"/>
          </a:xfrm>
          <a:prstGeom prst="rect">
            <a:avLst/>
          </a:prstGeom>
        </p:spPr>
      </p:pic>
      <p:sp>
        <p:nvSpPr>
          <p:cNvPr id="109" name="object 109"/>
          <p:cNvSpPr/>
          <p:nvPr/>
        </p:nvSpPr>
        <p:spPr>
          <a:xfrm>
            <a:off x="1676203" y="6480381"/>
            <a:ext cx="69215" cy="33655"/>
          </a:xfrm>
          <a:custGeom>
            <a:avLst/>
            <a:gdLst/>
            <a:ahLst/>
            <a:cxnLst/>
            <a:rect l="l" t="t" r="r" b="b"/>
            <a:pathLst>
              <a:path w="69214" h="33654">
                <a:moveTo>
                  <a:pt x="37547" y="33582"/>
                </a:moveTo>
                <a:lnTo>
                  <a:pt x="23760" y="30991"/>
                </a:lnTo>
                <a:lnTo>
                  <a:pt x="12258" y="23875"/>
                </a:lnTo>
                <a:lnTo>
                  <a:pt x="4013" y="13216"/>
                </a:lnTo>
                <a:lnTo>
                  <a:pt x="0" y="0"/>
                </a:lnTo>
                <a:lnTo>
                  <a:pt x="34559" y="8293"/>
                </a:lnTo>
                <a:lnTo>
                  <a:pt x="69031" y="17024"/>
                </a:lnTo>
                <a:lnTo>
                  <a:pt x="63045" y="23793"/>
                </a:lnTo>
                <a:lnTo>
                  <a:pt x="55606" y="29020"/>
                </a:lnTo>
                <a:lnTo>
                  <a:pt x="47008" y="32389"/>
                </a:lnTo>
                <a:lnTo>
                  <a:pt x="37547" y="33582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object 1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6590108"/>
            <a:ext cx="76260" cy="76260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6742396"/>
            <a:ext cx="76260" cy="76260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6894683"/>
            <a:ext cx="76260" cy="76260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6590108"/>
            <a:ext cx="76260" cy="76260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6742396"/>
            <a:ext cx="76260" cy="76260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6894800"/>
            <a:ext cx="76260" cy="76260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6742396"/>
            <a:ext cx="76260" cy="76260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6590108"/>
            <a:ext cx="76260" cy="76260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3753" y="6894683"/>
            <a:ext cx="76260" cy="76260"/>
          </a:xfrm>
          <a:prstGeom prst="rect">
            <a:avLst/>
          </a:prstGeom>
        </p:spPr>
      </p:pic>
      <p:sp>
        <p:nvSpPr>
          <p:cNvPr id="119" name="object 119"/>
          <p:cNvSpPr/>
          <p:nvPr/>
        </p:nvSpPr>
        <p:spPr>
          <a:xfrm>
            <a:off x="2116040" y="6621825"/>
            <a:ext cx="68580" cy="45085"/>
          </a:xfrm>
          <a:custGeom>
            <a:avLst/>
            <a:gdLst/>
            <a:ahLst/>
            <a:cxnLst/>
            <a:rect l="l" t="t" r="r" b="b"/>
            <a:pathLst>
              <a:path w="68580" h="45084">
                <a:moveTo>
                  <a:pt x="38130" y="44543"/>
                </a:moveTo>
                <a:lnTo>
                  <a:pt x="23268" y="41553"/>
                </a:lnTo>
                <a:lnTo>
                  <a:pt x="11150" y="33393"/>
                </a:lnTo>
                <a:lnTo>
                  <a:pt x="2990" y="21275"/>
                </a:lnTo>
                <a:lnTo>
                  <a:pt x="0" y="6413"/>
                </a:lnTo>
                <a:lnTo>
                  <a:pt x="0" y="4197"/>
                </a:lnTo>
                <a:lnTo>
                  <a:pt x="699" y="0"/>
                </a:lnTo>
                <a:lnTo>
                  <a:pt x="8162" y="3148"/>
                </a:lnTo>
                <a:lnTo>
                  <a:pt x="15741" y="6063"/>
                </a:lnTo>
                <a:lnTo>
                  <a:pt x="34571" y="14080"/>
                </a:lnTo>
                <a:lnTo>
                  <a:pt x="68564" y="29034"/>
                </a:lnTo>
                <a:lnTo>
                  <a:pt x="62661" y="35393"/>
                </a:lnTo>
                <a:lnTo>
                  <a:pt x="55446" y="40287"/>
                </a:lnTo>
                <a:lnTo>
                  <a:pt x="47181" y="43432"/>
                </a:lnTo>
                <a:lnTo>
                  <a:pt x="38130" y="4454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0" name="object 1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6742396"/>
            <a:ext cx="76260" cy="76260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6894800"/>
            <a:ext cx="76260" cy="7626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6742396"/>
            <a:ext cx="76260" cy="76260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6894800"/>
            <a:ext cx="76260" cy="76260"/>
          </a:xfrm>
          <a:prstGeom prst="rect">
            <a:avLst/>
          </a:prstGeom>
        </p:spPr>
      </p:pic>
      <p:sp>
        <p:nvSpPr>
          <p:cNvPr id="124" name="object 124"/>
          <p:cNvSpPr/>
          <p:nvPr/>
        </p:nvSpPr>
        <p:spPr>
          <a:xfrm>
            <a:off x="2420616" y="6769914"/>
            <a:ext cx="66040" cy="48895"/>
          </a:xfrm>
          <a:custGeom>
            <a:avLst/>
            <a:gdLst/>
            <a:ahLst/>
            <a:cxnLst/>
            <a:rect l="l" t="t" r="r" b="b"/>
            <a:pathLst>
              <a:path w="66039" h="48895">
                <a:moveTo>
                  <a:pt x="38130" y="48741"/>
                </a:moveTo>
                <a:lnTo>
                  <a:pt x="23334" y="45736"/>
                </a:lnTo>
                <a:lnTo>
                  <a:pt x="11238" y="37561"/>
                </a:lnTo>
                <a:lnTo>
                  <a:pt x="3055" y="25472"/>
                </a:lnTo>
                <a:lnTo>
                  <a:pt x="0" y="10727"/>
                </a:lnTo>
                <a:lnTo>
                  <a:pt x="0" y="6996"/>
                </a:lnTo>
                <a:lnTo>
                  <a:pt x="699" y="3381"/>
                </a:lnTo>
                <a:lnTo>
                  <a:pt x="1748" y="0"/>
                </a:lnTo>
                <a:lnTo>
                  <a:pt x="17816" y="9053"/>
                </a:lnTo>
                <a:lnTo>
                  <a:pt x="49778" y="27466"/>
                </a:lnTo>
                <a:lnTo>
                  <a:pt x="65649" y="36847"/>
                </a:lnTo>
                <a:lnTo>
                  <a:pt x="59972" y="41805"/>
                </a:lnTo>
                <a:lnTo>
                  <a:pt x="53376" y="45549"/>
                </a:lnTo>
                <a:lnTo>
                  <a:pt x="46037" y="47916"/>
                </a:lnTo>
                <a:lnTo>
                  <a:pt x="38130" y="48741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5" name="object 1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037992"/>
            <a:ext cx="76260" cy="76260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6894800"/>
            <a:ext cx="76260" cy="76260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190163"/>
            <a:ext cx="76260" cy="76260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342567"/>
            <a:ext cx="76260" cy="76260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494854"/>
            <a:ext cx="76260" cy="76260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647142"/>
            <a:ext cx="76260" cy="76260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7037992"/>
            <a:ext cx="76260" cy="76260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7190163"/>
            <a:ext cx="76260" cy="76260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7342451"/>
            <a:ext cx="76260" cy="7626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7494738"/>
            <a:ext cx="76260" cy="76260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7647142"/>
            <a:ext cx="76260" cy="76260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037875"/>
            <a:ext cx="76260" cy="76260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190163"/>
            <a:ext cx="76260" cy="76260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342451"/>
            <a:ext cx="76260" cy="76260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494738"/>
            <a:ext cx="76260" cy="76260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647142"/>
            <a:ext cx="76260" cy="76260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037875"/>
            <a:ext cx="76260" cy="76260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190163"/>
            <a:ext cx="76260" cy="76260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342451"/>
            <a:ext cx="76260" cy="76260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494738"/>
            <a:ext cx="76260" cy="76260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647142"/>
            <a:ext cx="76260" cy="76260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037875"/>
            <a:ext cx="76260" cy="76260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190163"/>
            <a:ext cx="76260" cy="76260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342451"/>
            <a:ext cx="76260" cy="76260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494738"/>
            <a:ext cx="76260" cy="76260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647142"/>
            <a:ext cx="76260" cy="76260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037875"/>
            <a:ext cx="76260" cy="76260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190163"/>
            <a:ext cx="76260" cy="76260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342567"/>
            <a:ext cx="76260" cy="76260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494854"/>
            <a:ext cx="76260" cy="76260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647142"/>
            <a:ext cx="76260" cy="76260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037875"/>
            <a:ext cx="76260" cy="76260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190163"/>
            <a:ext cx="76260" cy="76260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342451"/>
            <a:ext cx="76260" cy="76260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494738"/>
            <a:ext cx="76260" cy="76260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647142"/>
            <a:ext cx="76260" cy="76260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037875"/>
            <a:ext cx="76260" cy="76260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190163"/>
            <a:ext cx="76260" cy="76260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342567"/>
            <a:ext cx="76260" cy="76260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494854"/>
            <a:ext cx="76260" cy="76260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647142"/>
            <a:ext cx="76260" cy="76260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037992"/>
            <a:ext cx="76260" cy="76260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190279"/>
            <a:ext cx="76260" cy="76260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342567"/>
            <a:ext cx="76260" cy="76260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494854"/>
            <a:ext cx="76260" cy="76260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647259"/>
            <a:ext cx="76260" cy="76260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037992"/>
            <a:ext cx="76260" cy="76260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190279"/>
            <a:ext cx="76260" cy="76260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342567"/>
            <a:ext cx="76260" cy="76260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494854"/>
            <a:ext cx="76260" cy="76260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647259"/>
            <a:ext cx="76260" cy="76260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6894800"/>
            <a:ext cx="76260" cy="76260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037992"/>
            <a:ext cx="76260" cy="76260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190279"/>
            <a:ext cx="76260" cy="76260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342567"/>
            <a:ext cx="76260" cy="76260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494854"/>
            <a:ext cx="76260" cy="76260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647259"/>
            <a:ext cx="76260" cy="76260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037992"/>
            <a:ext cx="76260" cy="76260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190279"/>
            <a:ext cx="76260" cy="76260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342567"/>
            <a:ext cx="76260" cy="76260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494854"/>
            <a:ext cx="76260" cy="76260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647142"/>
            <a:ext cx="76260" cy="76260"/>
          </a:xfrm>
          <a:prstGeom prst="rect">
            <a:avLst/>
          </a:prstGeom>
        </p:spPr>
      </p:pic>
      <p:sp>
        <p:nvSpPr>
          <p:cNvPr id="187" name="object 187"/>
          <p:cNvSpPr/>
          <p:nvPr/>
        </p:nvSpPr>
        <p:spPr>
          <a:xfrm>
            <a:off x="2880044" y="7089065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28102" y="24370"/>
                </a:moveTo>
                <a:lnTo>
                  <a:pt x="18841" y="21153"/>
                </a:lnTo>
                <a:lnTo>
                  <a:pt x="10858" y="15770"/>
                </a:lnTo>
                <a:lnTo>
                  <a:pt x="4472" y="8596"/>
                </a:lnTo>
                <a:lnTo>
                  <a:pt x="0" y="0"/>
                </a:lnTo>
                <a:lnTo>
                  <a:pt x="7063" y="6054"/>
                </a:lnTo>
                <a:lnTo>
                  <a:pt x="28102" y="2437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8" name="object 1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7190279"/>
            <a:ext cx="76260" cy="76260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7342567"/>
            <a:ext cx="76260" cy="76260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7494854"/>
            <a:ext cx="76260" cy="76260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7647142"/>
            <a:ext cx="76260" cy="76260"/>
          </a:xfrm>
          <a:prstGeom prst="rect">
            <a:avLst/>
          </a:prstGeom>
        </p:spPr>
      </p:pic>
      <p:sp>
        <p:nvSpPr>
          <p:cNvPr id="192" name="object 192"/>
          <p:cNvSpPr/>
          <p:nvPr/>
        </p:nvSpPr>
        <p:spPr>
          <a:xfrm>
            <a:off x="3029999" y="722677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38596" y="39646"/>
                </a:moveTo>
                <a:lnTo>
                  <a:pt x="38130" y="39646"/>
                </a:lnTo>
                <a:lnTo>
                  <a:pt x="23268" y="36656"/>
                </a:lnTo>
                <a:lnTo>
                  <a:pt x="11150" y="28495"/>
                </a:lnTo>
                <a:lnTo>
                  <a:pt x="2990" y="16377"/>
                </a:lnTo>
                <a:lnTo>
                  <a:pt x="0" y="1515"/>
                </a:lnTo>
                <a:lnTo>
                  <a:pt x="0" y="932"/>
                </a:lnTo>
                <a:lnTo>
                  <a:pt x="116" y="466"/>
                </a:lnTo>
                <a:lnTo>
                  <a:pt x="116" y="0"/>
                </a:lnTo>
                <a:lnTo>
                  <a:pt x="5247" y="5130"/>
                </a:lnTo>
                <a:lnTo>
                  <a:pt x="10494" y="10028"/>
                </a:lnTo>
                <a:lnTo>
                  <a:pt x="21621" y="21213"/>
                </a:lnTo>
                <a:lnTo>
                  <a:pt x="39412" y="39529"/>
                </a:lnTo>
                <a:lnTo>
                  <a:pt x="38946" y="39529"/>
                </a:lnTo>
                <a:lnTo>
                  <a:pt x="38596" y="39646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3" name="object 1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7342567"/>
            <a:ext cx="76260" cy="76260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7494854"/>
            <a:ext cx="76260" cy="76260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7647142"/>
            <a:ext cx="76260" cy="76260"/>
          </a:xfrm>
          <a:prstGeom prst="rect">
            <a:avLst/>
          </a:prstGeom>
        </p:spPr>
      </p:pic>
      <p:sp>
        <p:nvSpPr>
          <p:cNvPr id="196" name="object 196"/>
          <p:cNvSpPr/>
          <p:nvPr/>
        </p:nvSpPr>
        <p:spPr>
          <a:xfrm>
            <a:off x="3183686" y="7390026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4">
                <a:moveTo>
                  <a:pt x="21805" y="25653"/>
                </a:moveTo>
                <a:lnTo>
                  <a:pt x="14233" y="21300"/>
                </a:lnTo>
                <a:lnTo>
                  <a:pt x="7929" y="15406"/>
                </a:lnTo>
                <a:lnTo>
                  <a:pt x="3111" y="8222"/>
                </a:lnTo>
                <a:lnTo>
                  <a:pt x="0" y="0"/>
                </a:lnTo>
                <a:lnTo>
                  <a:pt x="5489" y="6402"/>
                </a:lnTo>
                <a:lnTo>
                  <a:pt x="21805" y="2565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7" name="object 1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7494854"/>
            <a:ext cx="76260" cy="76260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7647142"/>
            <a:ext cx="76260" cy="76260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7647259"/>
            <a:ext cx="76260" cy="76260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782988"/>
            <a:ext cx="76260" cy="76260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53" y="7935159"/>
            <a:ext cx="76260" cy="76260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6236" y="8087563"/>
            <a:ext cx="76260" cy="64366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7782988"/>
            <a:ext cx="76260" cy="76260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8640" y="7935159"/>
            <a:ext cx="76260" cy="76260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640" y="8087447"/>
            <a:ext cx="76260" cy="76260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782872"/>
            <a:ext cx="76260" cy="76260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7935159"/>
            <a:ext cx="76260" cy="76260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928" y="8087447"/>
            <a:ext cx="76260" cy="76260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782872"/>
            <a:ext cx="76260" cy="76260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7935159"/>
            <a:ext cx="76260" cy="76260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216" y="8087447"/>
            <a:ext cx="76260" cy="76260"/>
          </a:xfrm>
          <a:prstGeom prst="rect">
            <a:avLst/>
          </a:prstGeom>
        </p:spPr>
      </p:pic>
      <p:sp>
        <p:nvSpPr>
          <p:cNvPr id="212" name="object 212"/>
          <p:cNvSpPr/>
          <p:nvPr/>
        </p:nvSpPr>
        <p:spPr>
          <a:xfrm>
            <a:off x="1526014" y="8239851"/>
            <a:ext cx="73660" cy="60325"/>
          </a:xfrm>
          <a:custGeom>
            <a:avLst/>
            <a:gdLst/>
            <a:ahLst/>
            <a:cxnLst/>
            <a:rect l="l" t="t" r="r" b="b"/>
            <a:pathLst>
              <a:path w="73659" h="60325">
                <a:moveTo>
                  <a:pt x="66232" y="60168"/>
                </a:moveTo>
                <a:lnTo>
                  <a:pt x="49898" y="50699"/>
                </a:lnTo>
                <a:lnTo>
                  <a:pt x="33422" y="41526"/>
                </a:lnTo>
                <a:lnTo>
                  <a:pt x="16793" y="32636"/>
                </a:lnTo>
                <a:lnTo>
                  <a:pt x="0" y="24020"/>
                </a:lnTo>
                <a:lnTo>
                  <a:pt x="5618" y="14364"/>
                </a:lnTo>
                <a:lnTo>
                  <a:pt x="13730" y="6763"/>
                </a:lnTo>
                <a:lnTo>
                  <a:pt x="23809" y="1785"/>
                </a:lnTo>
                <a:lnTo>
                  <a:pt x="35331" y="0"/>
                </a:lnTo>
                <a:lnTo>
                  <a:pt x="50193" y="3006"/>
                </a:lnTo>
                <a:lnTo>
                  <a:pt x="62311" y="11194"/>
                </a:lnTo>
                <a:lnTo>
                  <a:pt x="70471" y="23317"/>
                </a:lnTo>
                <a:lnTo>
                  <a:pt x="73461" y="38130"/>
                </a:lnTo>
                <a:lnTo>
                  <a:pt x="73461" y="46409"/>
                </a:lnTo>
                <a:lnTo>
                  <a:pt x="70780" y="53988"/>
                </a:lnTo>
                <a:lnTo>
                  <a:pt x="66232" y="6016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3" name="object 2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782872"/>
            <a:ext cx="76260" cy="76260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7935159"/>
            <a:ext cx="76260" cy="76260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8087447"/>
            <a:ext cx="76260" cy="76260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620" y="8239734"/>
            <a:ext cx="76260" cy="76260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782872"/>
            <a:ext cx="76260" cy="76260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7935159"/>
            <a:ext cx="76260" cy="76260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8087447"/>
            <a:ext cx="76260" cy="76260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8239735"/>
            <a:ext cx="76260" cy="76260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8392138"/>
            <a:ext cx="76260" cy="76260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782872"/>
            <a:ext cx="76260" cy="76260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7935159"/>
            <a:ext cx="76260" cy="76260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63753" y="8087447"/>
            <a:ext cx="76260" cy="76260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8239735"/>
            <a:ext cx="76260" cy="76260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8392138"/>
            <a:ext cx="76260" cy="76260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782872"/>
            <a:ext cx="76260" cy="76260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8087563"/>
            <a:ext cx="76260" cy="76260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7935159"/>
            <a:ext cx="76260" cy="76260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8239851"/>
            <a:ext cx="76260" cy="76260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16041" y="8392255"/>
            <a:ext cx="76260" cy="76260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782988"/>
            <a:ext cx="76260" cy="76260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7935276"/>
            <a:ext cx="76260" cy="76260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087563"/>
            <a:ext cx="76260" cy="76260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392138"/>
            <a:ext cx="76260" cy="76260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239851"/>
            <a:ext cx="76260" cy="76260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782988"/>
            <a:ext cx="76260" cy="76260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7935276"/>
            <a:ext cx="76260" cy="76260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087563"/>
            <a:ext cx="76260" cy="76260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239851"/>
            <a:ext cx="76260" cy="76260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392138"/>
            <a:ext cx="76260" cy="76260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8535330"/>
            <a:ext cx="76260" cy="76260"/>
          </a:xfrm>
          <a:prstGeom prst="rect">
            <a:avLst/>
          </a:prstGeom>
        </p:spPr>
      </p:pic>
      <p:sp>
        <p:nvSpPr>
          <p:cNvPr id="243" name="object 243"/>
          <p:cNvSpPr/>
          <p:nvPr/>
        </p:nvSpPr>
        <p:spPr>
          <a:xfrm>
            <a:off x="1985209" y="8687618"/>
            <a:ext cx="55244" cy="70485"/>
          </a:xfrm>
          <a:custGeom>
            <a:avLst/>
            <a:gdLst/>
            <a:ahLst/>
            <a:cxnLst/>
            <a:rect l="l" t="t" r="r" b="b"/>
            <a:pathLst>
              <a:path w="55244" h="70484">
                <a:moveTo>
                  <a:pt x="36497" y="70313"/>
                </a:moveTo>
                <a:lnTo>
                  <a:pt x="27843" y="53500"/>
                </a:lnTo>
                <a:lnTo>
                  <a:pt x="18861" y="36818"/>
                </a:lnTo>
                <a:lnTo>
                  <a:pt x="9572" y="20267"/>
                </a:lnTo>
                <a:lnTo>
                  <a:pt x="0" y="3848"/>
                </a:lnTo>
                <a:lnTo>
                  <a:pt x="5014" y="1515"/>
                </a:lnTo>
                <a:lnTo>
                  <a:pt x="10611" y="0"/>
                </a:lnTo>
                <a:lnTo>
                  <a:pt x="16558" y="0"/>
                </a:lnTo>
                <a:lnTo>
                  <a:pt x="31420" y="3006"/>
                </a:lnTo>
                <a:lnTo>
                  <a:pt x="43537" y="11194"/>
                </a:lnTo>
                <a:lnTo>
                  <a:pt x="51698" y="23317"/>
                </a:lnTo>
                <a:lnTo>
                  <a:pt x="54688" y="38130"/>
                </a:lnTo>
                <a:lnTo>
                  <a:pt x="53387" y="47979"/>
                </a:lnTo>
                <a:lnTo>
                  <a:pt x="49703" y="56845"/>
                </a:lnTo>
                <a:lnTo>
                  <a:pt x="43964" y="64399"/>
                </a:lnTo>
                <a:lnTo>
                  <a:pt x="36497" y="7031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4" name="object 2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8687618"/>
            <a:ext cx="76260" cy="76260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8535330"/>
            <a:ext cx="76260" cy="76260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8839906"/>
            <a:ext cx="76260" cy="76260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16391" y="8992310"/>
            <a:ext cx="75910" cy="76027"/>
          </a:xfrm>
          <a:prstGeom prst="rect">
            <a:avLst/>
          </a:prstGeom>
        </p:spPr>
      </p:pic>
      <p:sp>
        <p:nvSpPr>
          <p:cNvPr id="248" name="object 248"/>
          <p:cNvSpPr/>
          <p:nvPr/>
        </p:nvSpPr>
        <p:spPr>
          <a:xfrm>
            <a:off x="2135281" y="9144598"/>
            <a:ext cx="57150" cy="76835"/>
          </a:xfrm>
          <a:custGeom>
            <a:avLst/>
            <a:gdLst/>
            <a:ahLst/>
            <a:cxnLst/>
            <a:rect l="l" t="t" r="r" b="b"/>
            <a:pathLst>
              <a:path w="57150" h="76834">
                <a:moveTo>
                  <a:pt x="18890" y="76260"/>
                </a:moveTo>
                <a:lnTo>
                  <a:pt x="13759" y="76260"/>
                </a:lnTo>
                <a:lnTo>
                  <a:pt x="8862" y="75210"/>
                </a:lnTo>
                <a:lnTo>
                  <a:pt x="4431" y="73345"/>
                </a:lnTo>
                <a:lnTo>
                  <a:pt x="3705" y="56227"/>
                </a:lnTo>
                <a:lnTo>
                  <a:pt x="2740" y="39165"/>
                </a:lnTo>
                <a:lnTo>
                  <a:pt x="1512" y="22167"/>
                </a:lnTo>
                <a:lnTo>
                  <a:pt x="0" y="5247"/>
                </a:lnTo>
                <a:lnTo>
                  <a:pt x="5596" y="1982"/>
                </a:lnTo>
                <a:lnTo>
                  <a:pt x="12010" y="0"/>
                </a:lnTo>
                <a:lnTo>
                  <a:pt x="18890" y="0"/>
                </a:lnTo>
                <a:lnTo>
                  <a:pt x="33702" y="2989"/>
                </a:lnTo>
                <a:lnTo>
                  <a:pt x="45826" y="11150"/>
                </a:lnTo>
                <a:lnTo>
                  <a:pt x="54013" y="23268"/>
                </a:lnTo>
                <a:lnTo>
                  <a:pt x="57020" y="38130"/>
                </a:lnTo>
                <a:lnTo>
                  <a:pt x="54013" y="52991"/>
                </a:lnTo>
                <a:lnTo>
                  <a:pt x="45825" y="65109"/>
                </a:lnTo>
                <a:lnTo>
                  <a:pt x="33702" y="73270"/>
                </a:lnTo>
                <a:lnTo>
                  <a:pt x="18890" y="7626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9" name="object 2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687618"/>
            <a:ext cx="76260" cy="76260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535331"/>
            <a:ext cx="76260" cy="76260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839906"/>
            <a:ext cx="76260" cy="76260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8992193"/>
            <a:ext cx="76260" cy="76260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9144598"/>
            <a:ext cx="76260" cy="76260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535331"/>
            <a:ext cx="76260" cy="76260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687618"/>
            <a:ext cx="76260" cy="76260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839906"/>
            <a:ext cx="76260" cy="76260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8992193"/>
            <a:ext cx="76260" cy="76260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9144598"/>
            <a:ext cx="76260" cy="76260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782988"/>
            <a:ext cx="76260" cy="76260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7935276"/>
            <a:ext cx="76260" cy="76260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087563"/>
            <a:ext cx="76260" cy="76260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239851"/>
            <a:ext cx="76260" cy="76260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392255"/>
            <a:ext cx="76260" cy="76260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782988"/>
            <a:ext cx="76260" cy="76260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7935276"/>
            <a:ext cx="76260" cy="76260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087563"/>
            <a:ext cx="76260" cy="76260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239851"/>
            <a:ext cx="76260" cy="76260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392138"/>
            <a:ext cx="76260" cy="76260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7782988"/>
            <a:ext cx="76260" cy="76260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7935276"/>
            <a:ext cx="76260" cy="76260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087563"/>
            <a:ext cx="76260" cy="76260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239851"/>
            <a:ext cx="76260" cy="76260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392138"/>
            <a:ext cx="76260" cy="76260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7782988"/>
            <a:ext cx="76260" cy="76260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7935159"/>
            <a:ext cx="76260" cy="76260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087563"/>
            <a:ext cx="76260" cy="76260"/>
          </a:xfrm>
          <a:prstGeom prst="rect">
            <a:avLst/>
          </a:prstGeom>
        </p:spPr>
      </p:pic>
      <p:pic>
        <p:nvPicPr>
          <p:cNvPr id="277" name="object 2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239851"/>
            <a:ext cx="76260" cy="76260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392138"/>
            <a:ext cx="76260" cy="76260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7782988"/>
            <a:ext cx="76260" cy="76260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7935159"/>
            <a:ext cx="76260" cy="76260"/>
          </a:xfrm>
          <a:prstGeom prst="rect">
            <a:avLst/>
          </a:prstGeom>
        </p:spPr>
      </p:pic>
      <p:pic>
        <p:nvPicPr>
          <p:cNvPr id="281" name="object 2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087563"/>
            <a:ext cx="76260" cy="76260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239851"/>
            <a:ext cx="76260" cy="76260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392138"/>
            <a:ext cx="76260" cy="76260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7782988"/>
            <a:ext cx="76260" cy="76260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7935276"/>
            <a:ext cx="76260" cy="76260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087563"/>
            <a:ext cx="76260" cy="76260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239851"/>
            <a:ext cx="76260" cy="76260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392138"/>
            <a:ext cx="76260" cy="76260"/>
          </a:xfrm>
          <a:prstGeom prst="rect">
            <a:avLst/>
          </a:prstGeom>
        </p:spPr>
      </p:pic>
      <p:sp>
        <p:nvSpPr>
          <p:cNvPr id="289" name="object 289"/>
          <p:cNvSpPr/>
          <p:nvPr/>
        </p:nvSpPr>
        <p:spPr>
          <a:xfrm>
            <a:off x="3470421" y="7797564"/>
            <a:ext cx="43815" cy="61594"/>
          </a:xfrm>
          <a:custGeom>
            <a:avLst/>
            <a:gdLst/>
            <a:ahLst/>
            <a:cxnLst/>
            <a:rect l="l" t="t" r="r" b="b"/>
            <a:pathLst>
              <a:path w="43814" h="61595">
                <a:moveTo>
                  <a:pt x="39995" y="61568"/>
                </a:moveTo>
                <a:lnTo>
                  <a:pt x="38130" y="61568"/>
                </a:lnTo>
                <a:lnTo>
                  <a:pt x="23268" y="58578"/>
                </a:lnTo>
                <a:lnTo>
                  <a:pt x="11150" y="50417"/>
                </a:lnTo>
                <a:lnTo>
                  <a:pt x="2989" y="38299"/>
                </a:lnTo>
                <a:lnTo>
                  <a:pt x="0" y="23437"/>
                </a:lnTo>
                <a:lnTo>
                  <a:pt x="0" y="14575"/>
                </a:lnTo>
                <a:lnTo>
                  <a:pt x="3148" y="6529"/>
                </a:lnTo>
                <a:lnTo>
                  <a:pt x="8278" y="0"/>
                </a:lnTo>
                <a:lnTo>
                  <a:pt x="26119" y="30361"/>
                </a:lnTo>
                <a:lnTo>
                  <a:pt x="43610" y="60985"/>
                </a:lnTo>
                <a:lnTo>
                  <a:pt x="41861" y="61334"/>
                </a:lnTo>
                <a:lnTo>
                  <a:pt x="39995" y="6156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0" name="object 2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7935159"/>
            <a:ext cx="76260" cy="76260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087563"/>
            <a:ext cx="76260" cy="76260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239851"/>
            <a:ext cx="76260" cy="76260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392138"/>
            <a:ext cx="76260" cy="76260"/>
          </a:xfrm>
          <a:prstGeom prst="rect">
            <a:avLst/>
          </a:prstGeom>
        </p:spPr>
      </p:pic>
      <p:sp>
        <p:nvSpPr>
          <p:cNvPr id="294" name="object 294"/>
          <p:cNvSpPr/>
          <p:nvPr/>
        </p:nvSpPr>
        <p:spPr>
          <a:xfrm>
            <a:off x="3622708" y="8098174"/>
            <a:ext cx="40005" cy="66040"/>
          </a:xfrm>
          <a:custGeom>
            <a:avLst/>
            <a:gdLst/>
            <a:ahLst/>
            <a:cxnLst/>
            <a:rect l="l" t="t" r="r" b="b"/>
            <a:pathLst>
              <a:path w="40004" h="66040">
                <a:moveTo>
                  <a:pt x="38130" y="65649"/>
                </a:moveTo>
                <a:lnTo>
                  <a:pt x="23268" y="62643"/>
                </a:lnTo>
                <a:lnTo>
                  <a:pt x="11150" y="54455"/>
                </a:lnTo>
                <a:lnTo>
                  <a:pt x="2989" y="42331"/>
                </a:lnTo>
                <a:lnTo>
                  <a:pt x="0" y="27519"/>
                </a:lnTo>
                <a:lnTo>
                  <a:pt x="841" y="19611"/>
                </a:lnTo>
                <a:lnTo>
                  <a:pt x="3235" y="12272"/>
                </a:lnTo>
                <a:lnTo>
                  <a:pt x="6985" y="5677"/>
                </a:lnTo>
                <a:lnTo>
                  <a:pt x="11893" y="0"/>
                </a:lnTo>
                <a:lnTo>
                  <a:pt x="22985" y="25026"/>
                </a:lnTo>
                <a:lnTo>
                  <a:pt x="33815" y="50140"/>
                </a:lnTo>
                <a:lnTo>
                  <a:pt x="37896" y="60402"/>
                </a:lnTo>
                <a:lnTo>
                  <a:pt x="39995" y="65416"/>
                </a:lnTo>
                <a:lnTo>
                  <a:pt x="38130" y="6564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5" name="object 2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8239851"/>
            <a:ext cx="76260" cy="76260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22708" y="8392255"/>
            <a:ext cx="76260" cy="76260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535447"/>
            <a:ext cx="76260" cy="76260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687618"/>
            <a:ext cx="76260" cy="76260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840023"/>
            <a:ext cx="76260" cy="76260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8992310"/>
            <a:ext cx="76260" cy="76260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9144598"/>
            <a:ext cx="76260" cy="76260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535447"/>
            <a:ext cx="76260" cy="76260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687618"/>
            <a:ext cx="76260" cy="76260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839906"/>
            <a:ext cx="76260" cy="76260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8992193"/>
            <a:ext cx="76260" cy="76260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9144598"/>
            <a:ext cx="76260" cy="76260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535330"/>
            <a:ext cx="76260" cy="76260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687618"/>
            <a:ext cx="76260" cy="76260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839906"/>
            <a:ext cx="76260" cy="76260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8992193"/>
            <a:ext cx="76260" cy="76260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9144598"/>
            <a:ext cx="76260" cy="76260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535330"/>
            <a:ext cx="76260" cy="76260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687618"/>
            <a:ext cx="76260" cy="76260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839906"/>
            <a:ext cx="76260" cy="76260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8992193"/>
            <a:ext cx="76260" cy="76260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30000" y="9144598"/>
            <a:ext cx="76260" cy="76260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535330"/>
            <a:ext cx="76260" cy="76260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687618"/>
            <a:ext cx="76260" cy="76260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839906"/>
            <a:ext cx="76260" cy="76260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8992193"/>
            <a:ext cx="76260" cy="76260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82287" y="9144598"/>
            <a:ext cx="76260" cy="76260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535331"/>
            <a:ext cx="76260" cy="76260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687618"/>
            <a:ext cx="76260" cy="76260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839906"/>
            <a:ext cx="76260" cy="76260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8992193"/>
            <a:ext cx="76260" cy="76260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9144598"/>
            <a:ext cx="76260" cy="76260"/>
          </a:xfrm>
          <a:prstGeom prst="rect">
            <a:avLst/>
          </a:prstGeom>
        </p:spPr>
      </p:pic>
      <p:pic>
        <p:nvPicPr>
          <p:cNvPr id="327" name="object 3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535331"/>
            <a:ext cx="76260" cy="76260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687618"/>
            <a:ext cx="76260" cy="76260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839906"/>
            <a:ext cx="76260" cy="76260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8992193"/>
            <a:ext cx="76260" cy="76260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9144598"/>
            <a:ext cx="76260" cy="76260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8535330"/>
            <a:ext cx="76260" cy="76260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8687618"/>
            <a:ext cx="76260" cy="76260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8839906"/>
            <a:ext cx="76260" cy="76260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8992193"/>
            <a:ext cx="76260" cy="76260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22708" y="9144598"/>
            <a:ext cx="76260" cy="76260"/>
          </a:xfrm>
          <a:prstGeom prst="rect">
            <a:avLst/>
          </a:prstGeom>
        </p:spPr>
      </p:pic>
      <p:sp>
        <p:nvSpPr>
          <p:cNvPr id="337" name="object 337"/>
          <p:cNvSpPr/>
          <p:nvPr/>
        </p:nvSpPr>
        <p:spPr>
          <a:xfrm>
            <a:off x="3775112" y="8543143"/>
            <a:ext cx="32384" cy="67945"/>
          </a:xfrm>
          <a:custGeom>
            <a:avLst/>
            <a:gdLst/>
            <a:ahLst/>
            <a:cxnLst/>
            <a:rect l="l" t="t" r="r" b="b"/>
            <a:pathLst>
              <a:path w="32385" h="67945">
                <a:moveTo>
                  <a:pt x="31950" y="67748"/>
                </a:moveTo>
                <a:lnTo>
                  <a:pt x="19332" y="63326"/>
                </a:lnTo>
                <a:lnTo>
                  <a:pt x="9197" y="55023"/>
                </a:lnTo>
                <a:lnTo>
                  <a:pt x="2450" y="43725"/>
                </a:lnTo>
                <a:lnTo>
                  <a:pt x="0" y="30317"/>
                </a:lnTo>
                <a:lnTo>
                  <a:pt x="1091" y="21284"/>
                </a:lnTo>
                <a:lnTo>
                  <a:pt x="4183" y="13059"/>
                </a:lnTo>
                <a:lnTo>
                  <a:pt x="9002" y="5884"/>
                </a:lnTo>
                <a:lnTo>
                  <a:pt x="15275" y="0"/>
                </a:lnTo>
                <a:lnTo>
                  <a:pt x="23831" y="33830"/>
                </a:lnTo>
                <a:lnTo>
                  <a:pt x="31950" y="6774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774996" y="8687618"/>
            <a:ext cx="62230" cy="76835"/>
          </a:xfrm>
          <a:custGeom>
            <a:avLst/>
            <a:gdLst/>
            <a:ahLst/>
            <a:cxnLst/>
            <a:rect l="l" t="t" r="r" b="b"/>
            <a:pathLst>
              <a:path w="62229" h="76834">
                <a:moveTo>
                  <a:pt x="47108" y="76260"/>
                </a:moveTo>
                <a:lnTo>
                  <a:pt x="38129" y="76260"/>
                </a:lnTo>
                <a:lnTo>
                  <a:pt x="23268" y="73270"/>
                </a:lnTo>
                <a:lnTo>
                  <a:pt x="11150" y="65110"/>
                </a:lnTo>
                <a:lnTo>
                  <a:pt x="2989" y="52992"/>
                </a:lnTo>
                <a:lnTo>
                  <a:pt x="0" y="38130"/>
                </a:lnTo>
                <a:lnTo>
                  <a:pt x="3006" y="23268"/>
                </a:lnTo>
                <a:lnTo>
                  <a:pt x="11194" y="11150"/>
                </a:lnTo>
                <a:lnTo>
                  <a:pt x="23317" y="2989"/>
                </a:lnTo>
                <a:lnTo>
                  <a:pt x="38129" y="0"/>
                </a:lnTo>
                <a:lnTo>
                  <a:pt x="41977" y="0"/>
                </a:lnTo>
                <a:lnTo>
                  <a:pt x="45709" y="816"/>
                </a:lnTo>
                <a:lnTo>
                  <a:pt x="49207" y="1982"/>
                </a:lnTo>
                <a:lnTo>
                  <a:pt x="55620" y="34879"/>
                </a:lnTo>
                <a:lnTo>
                  <a:pt x="61684" y="67864"/>
                </a:lnTo>
                <a:lnTo>
                  <a:pt x="55271" y="72995"/>
                </a:lnTo>
                <a:lnTo>
                  <a:pt x="47108" y="7626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9" name="object 3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4996" y="8839906"/>
            <a:ext cx="76260" cy="76260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4996" y="8992193"/>
            <a:ext cx="76260" cy="76260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4996" y="9144598"/>
            <a:ext cx="76260" cy="76260"/>
          </a:xfrm>
          <a:prstGeom prst="rect">
            <a:avLst/>
          </a:prstGeom>
        </p:spPr>
      </p:pic>
      <p:sp>
        <p:nvSpPr>
          <p:cNvPr id="342" name="object 342"/>
          <p:cNvSpPr/>
          <p:nvPr/>
        </p:nvSpPr>
        <p:spPr>
          <a:xfrm>
            <a:off x="17597" y="9759578"/>
            <a:ext cx="54610" cy="70485"/>
          </a:xfrm>
          <a:custGeom>
            <a:avLst/>
            <a:gdLst/>
            <a:ahLst/>
            <a:cxnLst/>
            <a:rect l="l" t="t" r="r" b="b"/>
            <a:pathLst>
              <a:path w="54610" h="70484">
                <a:moveTo>
                  <a:pt x="44077" y="70313"/>
                </a:moveTo>
                <a:lnTo>
                  <a:pt x="38130" y="70313"/>
                </a:lnTo>
                <a:lnTo>
                  <a:pt x="23268" y="67307"/>
                </a:lnTo>
                <a:lnTo>
                  <a:pt x="11150" y="59119"/>
                </a:lnTo>
                <a:lnTo>
                  <a:pt x="2989" y="46995"/>
                </a:lnTo>
                <a:lnTo>
                  <a:pt x="0" y="32183"/>
                </a:lnTo>
                <a:lnTo>
                  <a:pt x="1299" y="22350"/>
                </a:lnTo>
                <a:lnTo>
                  <a:pt x="4970" y="13511"/>
                </a:lnTo>
                <a:lnTo>
                  <a:pt x="10674" y="5963"/>
                </a:lnTo>
                <a:lnTo>
                  <a:pt x="18073" y="0"/>
                </a:lnTo>
                <a:lnTo>
                  <a:pt x="26728" y="16813"/>
                </a:lnTo>
                <a:lnTo>
                  <a:pt x="35710" y="33495"/>
                </a:lnTo>
                <a:lnTo>
                  <a:pt x="44999" y="50046"/>
                </a:lnTo>
                <a:lnTo>
                  <a:pt x="54571" y="66465"/>
                </a:lnTo>
                <a:lnTo>
                  <a:pt x="49557" y="68797"/>
                </a:lnTo>
                <a:lnTo>
                  <a:pt x="44077" y="7031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3" name="object 3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481" y="9906035"/>
            <a:ext cx="76260" cy="76260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481" y="10049228"/>
            <a:ext cx="76260" cy="76260"/>
          </a:xfrm>
          <a:prstGeom prst="rect">
            <a:avLst/>
          </a:prstGeom>
        </p:spPr>
      </p:pic>
      <p:pic>
        <p:nvPicPr>
          <p:cNvPr id="345" name="object 3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1" y="10201516"/>
            <a:ext cx="76260" cy="76260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885" y="10049228"/>
            <a:ext cx="76260" cy="76260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85" y="10201516"/>
            <a:ext cx="76260" cy="76260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4" y="10201516"/>
            <a:ext cx="76260" cy="76260"/>
          </a:xfrm>
          <a:prstGeom prst="rect">
            <a:avLst/>
          </a:prstGeom>
        </p:spPr>
      </p:pic>
      <p:sp>
        <p:nvSpPr>
          <p:cNvPr id="349" name="object 349"/>
          <p:cNvSpPr/>
          <p:nvPr/>
        </p:nvSpPr>
        <p:spPr>
          <a:xfrm>
            <a:off x="458019" y="10217607"/>
            <a:ext cx="73660" cy="60325"/>
          </a:xfrm>
          <a:custGeom>
            <a:avLst/>
            <a:gdLst/>
            <a:ahLst/>
            <a:cxnLst/>
            <a:rect l="l" t="t" r="r" b="b"/>
            <a:pathLst>
              <a:path w="73659" h="60325">
                <a:moveTo>
                  <a:pt x="38130" y="60052"/>
                </a:moveTo>
                <a:lnTo>
                  <a:pt x="23268" y="57045"/>
                </a:lnTo>
                <a:lnTo>
                  <a:pt x="11150" y="48857"/>
                </a:lnTo>
                <a:lnTo>
                  <a:pt x="2989" y="36734"/>
                </a:lnTo>
                <a:lnTo>
                  <a:pt x="0" y="21921"/>
                </a:lnTo>
                <a:lnTo>
                  <a:pt x="0" y="13759"/>
                </a:lnTo>
                <a:lnTo>
                  <a:pt x="2681" y="6180"/>
                </a:lnTo>
                <a:lnTo>
                  <a:pt x="7229" y="0"/>
                </a:lnTo>
                <a:lnTo>
                  <a:pt x="23563" y="9468"/>
                </a:lnTo>
                <a:lnTo>
                  <a:pt x="40039" y="18642"/>
                </a:lnTo>
                <a:lnTo>
                  <a:pt x="56668" y="27531"/>
                </a:lnTo>
                <a:lnTo>
                  <a:pt x="73461" y="36147"/>
                </a:lnTo>
                <a:lnTo>
                  <a:pt x="67826" y="45785"/>
                </a:lnTo>
                <a:lnTo>
                  <a:pt x="59687" y="53347"/>
                </a:lnTo>
                <a:lnTo>
                  <a:pt x="49603" y="58284"/>
                </a:lnTo>
                <a:lnTo>
                  <a:pt x="38130" y="60052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985558" y="9759461"/>
            <a:ext cx="54610" cy="70485"/>
          </a:xfrm>
          <a:custGeom>
            <a:avLst/>
            <a:gdLst/>
            <a:ahLst/>
            <a:cxnLst/>
            <a:rect l="l" t="t" r="r" b="b"/>
            <a:pathLst>
              <a:path w="54610" h="70484">
                <a:moveTo>
                  <a:pt x="16325" y="70313"/>
                </a:moveTo>
                <a:lnTo>
                  <a:pt x="10378" y="70313"/>
                </a:lnTo>
                <a:lnTo>
                  <a:pt x="4781" y="68914"/>
                </a:lnTo>
                <a:lnTo>
                  <a:pt x="0" y="66465"/>
                </a:lnTo>
                <a:lnTo>
                  <a:pt x="9556" y="50045"/>
                </a:lnTo>
                <a:lnTo>
                  <a:pt x="18817" y="33494"/>
                </a:lnTo>
                <a:lnTo>
                  <a:pt x="27794" y="16813"/>
                </a:lnTo>
                <a:lnTo>
                  <a:pt x="36497" y="0"/>
                </a:lnTo>
                <a:lnTo>
                  <a:pt x="43829" y="5914"/>
                </a:lnTo>
                <a:lnTo>
                  <a:pt x="49499" y="13467"/>
                </a:lnTo>
                <a:lnTo>
                  <a:pt x="53158" y="22333"/>
                </a:lnTo>
                <a:lnTo>
                  <a:pt x="54455" y="32183"/>
                </a:lnTo>
                <a:lnTo>
                  <a:pt x="51449" y="47045"/>
                </a:lnTo>
                <a:lnTo>
                  <a:pt x="43261" y="59163"/>
                </a:lnTo>
                <a:lnTo>
                  <a:pt x="31137" y="67323"/>
                </a:lnTo>
                <a:lnTo>
                  <a:pt x="16325" y="7031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1" name="object 3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9905919"/>
            <a:ext cx="76260" cy="76260"/>
          </a:xfrm>
          <a:prstGeom prst="rect">
            <a:avLst/>
          </a:prstGeom>
        </p:spPr>
      </p:pic>
      <p:sp>
        <p:nvSpPr>
          <p:cNvPr id="352" name="object 352"/>
          <p:cNvSpPr/>
          <p:nvPr/>
        </p:nvSpPr>
        <p:spPr>
          <a:xfrm>
            <a:off x="2135281" y="9296768"/>
            <a:ext cx="57150" cy="76835"/>
          </a:xfrm>
          <a:custGeom>
            <a:avLst/>
            <a:gdLst/>
            <a:ahLst/>
            <a:cxnLst/>
            <a:rect l="l" t="t" r="r" b="b"/>
            <a:pathLst>
              <a:path w="57150" h="76834">
                <a:moveTo>
                  <a:pt x="18890" y="76260"/>
                </a:moveTo>
                <a:lnTo>
                  <a:pt x="12010" y="76260"/>
                </a:lnTo>
                <a:lnTo>
                  <a:pt x="5597" y="74278"/>
                </a:lnTo>
                <a:lnTo>
                  <a:pt x="0" y="71013"/>
                </a:lnTo>
                <a:lnTo>
                  <a:pt x="1512" y="54043"/>
                </a:lnTo>
                <a:lnTo>
                  <a:pt x="2740" y="37051"/>
                </a:lnTo>
                <a:lnTo>
                  <a:pt x="3705" y="20016"/>
                </a:lnTo>
                <a:lnTo>
                  <a:pt x="4431" y="2915"/>
                </a:lnTo>
                <a:lnTo>
                  <a:pt x="8862" y="1049"/>
                </a:lnTo>
                <a:lnTo>
                  <a:pt x="13759" y="0"/>
                </a:lnTo>
                <a:lnTo>
                  <a:pt x="18890" y="0"/>
                </a:lnTo>
                <a:lnTo>
                  <a:pt x="33702" y="2989"/>
                </a:lnTo>
                <a:lnTo>
                  <a:pt x="45826" y="11150"/>
                </a:lnTo>
                <a:lnTo>
                  <a:pt x="54013" y="23268"/>
                </a:lnTo>
                <a:lnTo>
                  <a:pt x="57020" y="38130"/>
                </a:lnTo>
                <a:lnTo>
                  <a:pt x="54013" y="52992"/>
                </a:lnTo>
                <a:lnTo>
                  <a:pt x="45825" y="65110"/>
                </a:lnTo>
                <a:lnTo>
                  <a:pt x="33702" y="73270"/>
                </a:lnTo>
                <a:lnTo>
                  <a:pt x="18890" y="76260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3" name="object 3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16391" y="9449056"/>
            <a:ext cx="75910" cy="76143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16041" y="9601461"/>
            <a:ext cx="76260" cy="76260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9753631"/>
            <a:ext cx="76260" cy="76260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16041" y="9906035"/>
            <a:ext cx="76260" cy="76260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9296768"/>
            <a:ext cx="76260" cy="76260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68328" y="9449056"/>
            <a:ext cx="76260" cy="76260"/>
          </a:xfrm>
          <a:prstGeom prst="rect">
            <a:avLst/>
          </a:prstGeom>
        </p:spPr>
      </p:pic>
      <p:pic>
        <p:nvPicPr>
          <p:cNvPr id="359" name="object 35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68328" y="9601461"/>
            <a:ext cx="76260" cy="76260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9753748"/>
            <a:ext cx="76260" cy="76260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68328" y="9906035"/>
            <a:ext cx="76260" cy="76260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9296768"/>
            <a:ext cx="76260" cy="76260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0616" y="9449056"/>
            <a:ext cx="76260" cy="76260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0616" y="9601461"/>
            <a:ext cx="76260" cy="76260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9753748"/>
            <a:ext cx="76260" cy="76260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0616" y="9906035"/>
            <a:ext cx="76260" cy="76260"/>
          </a:xfrm>
          <a:prstGeom prst="rect">
            <a:avLst/>
          </a:prstGeom>
        </p:spPr>
      </p:pic>
      <p:sp>
        <p:nvSpPr>
          <p:cNvPr id="367" name="object 367"/>
          <p:cNvSpPr/>
          <p:nvPr/>
        </p:nvSpPr>
        <p:spPr>
          <a:xfrm>
            <a:off x="1526131" y="10217491"/>
            <a:ext cx="73660" cy="60325"/>
          </a:xfrm>
          <a:custGeom>
            <a:avLst/>
            <a:gdLst/>
            <a:ahLst/>
            <a:cxnLst/>
            <a:rect l="l" t="t" r="r" b="b"/>
            <a:pathLst>
              <a:path w="73659" h="60325">
                <a:moveTo>
                  <a:pt x="35214" y="60168"/>
                </a:moveTo>
                <a:lnTo>
                  <a:pt x="23760" y="58399"/>
                </a:lnTo>
                <a:lnTo>
                  <a:pt x="13715" y="53449"/>
                </a:lnTo>
                <a:lnTo>
                  <a:pt x="5617" y="45853"/>
                </a:lnTo>
                <a:lnTo>
                  <a:pt x="0" y="36147"/>
                </a:lnTo>
                <a:lnTo>
                  <a:pt x="16743" y="27531"/>
                </a:lnTo>
                <a:lnTo>
                  <a:pt x="33378" y="18642"/>
                </a:lnTo>
                <a:lnTo>
                  <a:pt x="49881" y="9468"/>
                </a:lnTo>
                <a:lnTo>
                  <a:pt x="66232" y="0"/>
                </a:lnTo>
                <a:lnTo>
                  <a:pt x="70662" y="6180"/>
                </a:lnTo>
                <a:lnTo>
                  <a:pt x="73345" y="13759"/>
                </a:lnTo>
                <a:lnTo>
                  <a:pt x="73345" y="22038"/>
                </a:lnTo>
                <a:lnTo>
                  <a:pt x="70338" y="36900"/>
                </a:lnTo>
                <a:lnTo>
                  <a:pt x="62150" y="49018"/>
                </a:lnTo>
                <a:lnTo>
                  <a:pt x="50027" y="57178"/>
                </a:lnTo>
                <a:lnTo>
                  <a:pt x="35214" y="6016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8" name="object 3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5620" y="10201516"/>
            <a:ext cx="76260" cy="76260"/>
          </a:xfrm>
          <a:prstGeom prst="rect">
            <a:avLst/>
          </a:prstGeom>
        </p:spPr>
      </p:pic>
      <p:pic>
        <p:nvPicPr>
          <p:cNvPr id="369" name="object 3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349" y="10049228"/>
            <a:ext cx="76260" cy="76260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11349" y="10201516"/>
            <a:ext cx="76260" cy="76260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753" y="10049228"/>
            <a:ext cx="76260" cy="76260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63753" y="10201516"/>
            <a:ext cx="76260" cy="76260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10049228"/>
            <a:ext cx="76260" cy="76260"/>
          </a:xfrm>
          <a:prstGeom prst="rect">
            <a:avLst/>
          </a:prstGeom>
        </p:spPr>
      </p:pic>
      <p:pic>
        <p:nvPicPr>
          <p:cNvPr id="374" name="object 3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040" y="10201516"/>
            <a:ext cx="76260" cy="76260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8328" y="10049228"/>
            <a:ext cx="76260" cy="76260"/>
          </a:xfrm>
          <a:prstGeom prst="rect">
            <a:avLst/>
          </a:prstGeom>
        </p:spPr>
      </p:pic>
      <p:pic>
        <p:nvPicPr>
          <p:cNvPr id="376" name="object 37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68328" y="10201516"/>
            <a:ext cx="76260" cy="76260"/>
          </a:xfrm>
          <a:prstGeom prst="rect">
            <a:avLst/>
          </a:prstGeom>
        </p:spPr>
      </p:pic>
      <p:pic>
        <p:nvPicPr>
          <p:cNvPr id="377" name="object 3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616" y="10049228"/>
            <a:ext cx="76260" cy="76260"/>
          </a:xfrm>
          <a:prstGeom prst="rect">
            <a:avLst/>
          </a:prstGeom>
        </p:spPr>
      </p:pic>
      <p:pic>
        <p:nvPicPr>
          <p:cNvPr id="378" name="object 3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0616" y="10201516"/>
            <a:ext cx="76260" cy="76260"/>
          </a:xfrm>
          <a:prstGeom prst="rect">
            <a:avLst/>
          </a:prstGeom>
        </p:spPr>
      </p:pic>
      <p:pic>
        <p:nvPicPr>
          <p:cNvPr id="379" name="object 3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9296886"/>
            <a:ext cx="76260" cy="76260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9449056"/>
            <a:ext cx="76260" cy="76260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9601461"/>
            <a:ext cx="76260" cy="76260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9753748"/>
            <a:ext cx="76260" cy="76260"/>
          </a:xfrm>
          <a:prstGeom prst="rect">
            <a:avLst/>
          </a:prstGeom>
        </p:spPr>
      </p:pic>
      <p:pic>
        <p:nvPicPr>
          <p:cNvPr id="383" name="object 38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73020" y="9906035"/>
            <a:ext cx="76260" cy="76260"/>
          </a:xfrm>
          <a:prstGeom prst="rect">
            <a:avLst/>
          </a:prstGeom>
        </p:spPr>
      </p:pic>
      <p:pic>
        <p:nvPicPr>
          <p:cNvPr id="384" name="object 38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9296886"/>
            <a:ext cx="76260" cy="76260"/>
          </a:xfrm>
          <a:prstGeom prst="rect">
            <a:avLst/>
          </a:prstGeom>
        </p:spPr>
      </p:pic>
      <p:pic>
        <p:nvPicPr>
          <p:cNvPr id="385" name="object 38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25308" y="9449056"/>
            <a:ext cx="76260" cy="76260"/>
          </a:xfrm>
          <a:prstGeom prst="rect">
            <a:avLst/>
          </a:prstGeom>
        </p:spPr>
      </p:pic>
      <p:pic>
        <p:nvPicPr>
          <p:cNvPr id="386" name="object 38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725308" y="9601344"/>
            <a:ext cx="76260" cy="76260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9753631"/>
            <a:ext cx="76260" cy="76260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25308" y="9906035"/>
            <a:ext cx="76260" cy="76260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9296768"/>
            <a:ext cx="76260" cy="76260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77595" y="9449173"/>
            <a:ext cx="76260" cy="76260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9601344"/>
            <a:ext cx="76260" cy="76260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77595" y="9753748"/>
            <a:ext cx="76260" cy="76260"/>
          </a:xfrm>
          <a:prstGeom prst="rect">
            <a:avLst/>
          </a:prstGeom>
        </p:spPr>
      </p:pic>
      <p:pic>
        <p:nvPicPr>
          <p:cNvPr id="393" name="object 3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595" y="9906036"/>
            <a:ext cx="76260" cy="76260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9296768"/>
            <a:ext cx="76260" cy="76260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9449056"/>
            <a:ext cx="76260" cy="76260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9601344"/>
            <a:ext cx="76260" cy="76260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9753631"/>
            <a:ext cx="76260" cy="76260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30000" y="9906035"/>
            <a:ext cx="76260" cy="76260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9296768"/>
            <a:ext cx="76260" cy="76260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9449056"/>
            <a:ext cx="76260" cy="76260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9601344"/>
            <a:ext cx="76260" cy="76260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9753631"/>
            <a:ext cx="76260" cy="76260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82287" y="9906035"/>
            <a:ext cx="76260" cy="76260"/>
          </a:xfrm>
          <a:prstGeom prst="rect">
            <a:avLst/>
          </a:prstGeom>
        </p:spPr>
      </p:pic>
      <p:pic>
        <p:nvPicPr>
          <p:cNvPr id="404" name="object 40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9296768"/>
            <a:ext cx="76260" cy="76260"/>
          </a:xfrm>
          <a:prstGeom prst="rect">
            <a:avLst/>
          </a:prstGeom>
        </p:spPr>
      </p:pic>
      <p:pic>
        <p:nvPicPr>
          <p:cNvPr id="405" name="object 40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8017" y="9449056"/>
            <a:ext cx="76260" cy="76260"/>
          </a:xfrm>
          <a:prstGeom prst="rect">
            <a:avLst/>
          </a:prstGeom>
        </p:spPr>
      </p:pic>
      <p:pic>
        <p:nvPicPr>
          <p:cNvPr id="406" name="object 40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8017" y="9601461"/>
            <a:ext cx="76260" cy="76260"/>
          </a:xfrm>
          <a:prstGeom prst="rect">
            <a:avLst/>
          </a:prstGeom>
        </p:spPr>
      </p:pic>
      <p:pic>
        <p:nvPicPr>
          <p:cNvPr id="407" name="object 40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9753748"/>
            <a:ext cx="76260" cy="76260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8017" y="9906035"/>
            <a:ext cx="76260" cy="76260"/>
          </a:xfrm>
          <a:prstGeom prst="rect">
            <a:avLst/>
          </a:prstGeom>
        </p:spPr>
      </p:pic>
      <p:pic>
        <p:nvPicPr>
          <p:cNvPr id="409" name="object 40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9296768"/>
            <a:ext cx="76260" cy="76260"/>
          </a:xfrm>
          <a:prstGeom prst="rect">
            <a:avLst/>
          </a:prstGeom>
        </p:spPr>
      </p:pic>
      <p:pic>
        <p:nvPicPr>
          <p:cNvPr id="410" name="object 4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9449056"/>
            <a:ext cx="76260" cy="76260"/>
          </a:xfrm>
          <a:prstGeom prst="rect">
            <a:avLst/>
          </a:prstGeom>
        </p:spPr>
      </p:pic>
      <p:pic>
        <p:nvPicPr>
          <p:cNvPr id="411" name="object 4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9601344"/>
            <a:ext cx="76260" cy="76260"/>
          </a:xfrm>
          <a:prstGeom prst="rect">
            <a:avLst/>
          </a:prstGeom>
        </p:spPr>
      </p:pic>
      <p:pic>
        <p:nvPicPr>
          <p:cNvPr id="412" name="object 41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470421" y="9753631"/>
            <a:ext cx="76260" cy="76260"/>
          </a:xfrm>
          <a:prstGeom prst="rect">
            <a:avLst/>
          </a:prstGeom>
        </p:spPr>
      </p:pic>
      <p:pic>
        <p:nvPicPr>
          <p:cNvPr id="413" name="object 4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9906035"/>
            <a:ext cx="76260" cy="76260"/>
          </a:xfrm>
          <a:prstGeom prst="rect">
            <a:avLst/>
          </a:prstGeom>
        </p:spPr>
      </p:pic>
      <p:pic>
        <p:nvPicPr>
          <p:cNvPr id="414" name="object 4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9296768"/>
            <a:ext cx="76260" cy="76260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9449056"/>
            <a:ext cx="76260" cy="76260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22708" y="9601461"/>
            <a:ext cx="76260" cy="76260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708" y="9753631"/>
            <a:ext cx="76260" cy="76260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22708" y="9906035"/>
            <a:ext cx="76260" cy="76260"/>
          </a:xfrm>
          <a:prstGeom prst="rect">
            <a:avLst/>
          </a:prstGeom>
        </p:spPr>
      </p:pic>
      <p:pic>
        <p:nvPicPr>
          <p:cNvPr id="419" name="object 4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4996" y="9296768"/>
            <a:ext cx="76260" cy="76260"/>
          </a:xfrm>
          <a:prstGeom prst="rect">
            <a:avLst/>
          </a:prstGeom>
        </p:spPr>
      </p:pic>
      <p:pic>
        <p:nvPicPr>
          <p:cNvPr id="420" name="object 4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74996" y="9449056"/>
            <a:ext cx="76260" cy="76260"/>
          </a:xfrm>
          <a:prstGeom prst="rect">
            <a:avLst/>
          </a:prstGeom>
        </p:spPr>
      </p:pic>
      <p:pic>
        <p:nvPicPr>
          <p:cNvPr id="421" name="object 4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74996" y="9601461"/>
            <a:ext cx="76260" cy="76260"/>
          </a:xfrm>
          <a:prstGeom prst="rect">
            <a:avLst/>
          </a:prstGeom>
        </p:spPr>
      </p:pic>
      <p:sp>
        <p:nvSpPr>
          <p:cNvPr id="422" name="object 422"/>
          <p:cNvSpPr/>
          <p:nvPr/>
        </p:nvSpPr>
        <p:spPr>
          <a:xfrm>
            <a:off x="3775112" y="9753748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41977" y="76143"/>
                </a:moveTo>
                <a:lnTo>
                  <a:pt x="38130" y="76143"/>
                </a:lnTo>
                <a:lnTo>
                  <a:pt x="23268" y="73137"/>
                </a:lnTo>
                <a:lnTo>
                  <a:pt x="11150" y="64949"/>
                </a:lnTo>
                <a:lnTo>
                  <a:pt x="2989" y="52826"/>
                </a:lnTo>
                <a:lnTo>
                  <a:pt x="0" y="38013"/>
                </a:lnTo>
                <a:lnTo>
                  <a:pt x="2989" y="23219"/>
                </a:lnTo>
                <a:lnTo>
                  <a:pt x="11150" y="11135"/>
                </a:lnTo>
                <a:lnTo>
                  <a:pt x="23268" y="2988"/>
                </a:lnTo>
                <a:lnTo>
                  <a:pt x="38130" y="0"/>
                </a:lnTo>
                <a:lnTo>
                  <a:pt x="46992" y="0"/>
                </a:lnTo>
                <a:lnTo>
                  <a:pt x="55154" y="3264"/>
                </a:lnTo>
                <a:lnTo>
                  <a:pt x="61684" y="8395"/>
                </a:lnTo>
                <a:lnTo>
                  <a:pt x="55664" y="41380"/>
                </a:lnTo>
                <a:lnTo>
                  <a:pt x="49207" y="74277"/>
                </a:lnTo>
                <a:lnTo>
                  <a:pt x="45709" y="75444"/>
                </a:lnTo>
                <a:lnTo>
                  <a:pt x="41977" y="7614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775112" y="9906735"/>
            <a:ext cx="32384" cy="67945"/>
          </a:xfrm>
          <a:custGeom>
            <a:avLst/>
            <a:gdLst/>
            <a:ahLst/>
            <a:cxnLst/>
            <a:rect l="l" t="t" r="r" b="b"/>
            <a:pathLst>
              <a:path w="32385" h="67945">
                <a:moveTo>
                  <a:pt x="15275" y="67748"/>
                </a:moveTo>
                <a:lnTo>
                  <a:pt x="9002" y="61863"/>
                </a:lnTo>
                <a:lnTo>
                  <a:pt x="4183" y="54688"/>
                </a:lnTo>
                <a:lnTo>
                  <a:pt x="1091" y="46463"/>
                </a:lnTo>
                <a:lnTo>
                  <a:pt x="0" y="37430"/>
                </a:lnTo>
                <a:lnTo>
                  <a:pt x="2434" y="23973"/>
                </a:lnTo>
                <a:lnTo>
                  <a:pt x="9153" y="12680"/>
                </a:lnTo>
                <a:lnTo>
                  <a:pt x="19283" y="4405"/>
                </a:lnTo>
                <a:lnTo>
                  <a:pt x="31950" y="0"/>
                </a:lnTo>
                <a:lnTo>
                  <a:pt x="23831" y="33917"/>
                </a:lnTo>
                <a:lnTo>
                  <a:pt x="15275" y="67748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4" name="object 4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73020" y="10049228"/>
            <a:ext cx="76260" cy="76260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3020" y="10201516"/>
            <a:ext cx="76260" cy="76260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25308" y="10049228"/>
            <a:ext cx="76260" cy="76260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5308" y="10201516"/>
            <a:ext cx="76260" cy="76260"/>
          </a:xfrm>
          <a:prstGeom prst="rect">
            <a:avLst/>
          </a:prstGeom>
        </p:spPr>
      </p:pic>
      <p:pic>
        <p:nvPicPr>
          <p:cNvPr id="428" name="object 4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77595" y="10049228"/>
            <a:ext cx="76260" cy="76260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77595" y="10201516"/>
            <a:ext cx="76260" cy="76260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30000" y="10049228"/>
            <a:ext cx="76260" cy="76260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000" y="10201516"/>
            <a:ext cx="76260" cy="76260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82287" y="10049228"/>
            <a:ext cx="76260" cy="76260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287" y="10201516"/>
            <a:ext cx="76260" cy="76260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017" y="10049228"/>
            <a:ext cx="76260" cy="76260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8017" y="10201516"/>
            <a:ext cx="76260" cy="76260"/>
          </a:xfrm>
          <a:prstGeom prst="rect">
            <a:avLst/>
          </a:prstGeom>
        </p:spPr>
      </p:pic>
      <p:pic>
        <p:nvPicPr>
          <p:cNvPr id="436" name="object 4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0421" y="10049228"/>
            <a:ext cx="76260" cy="76260"/>
          </a:xfrm>
          <a:prstGeom prst="rect">
            <a:avLst/>
          </a:prstGeom>
        </p:spPr>
      </p:pic>
      <p:pic>
        <p:nvPicPr>
          <p:cNvPr id="437" name="object 4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70421" y="10201516"/>
            <a:ext cx="76260" cy="76260"/>
          </a:xfrm>
          <a:prstGeom prst="rect">
            <a:avLst/>
          </a:prstGeom>
        </p:spPr>
      </p:pic>
      <p:grpSp>
        <p:nvGrpSpPr>
          <p:cNvPr id="438" name="object 438"/>
          <p:cNvGrpSpPr/>
          <p:nvPr/>
        </p:nvGrpSpPr>
        <p:grpSpPr>
          <a:xfrm>
            <a:off x="0" y="10049228"/>
            <a:ext cx="18288635" cy="238125"/>
            <a:chOff x="0" y="10049228"/>
            <a:chExt cx="18288635" cy="238125"/>
          </a:xfrm>
        </p:grpSpPr>
        <p:pic>
          <p:nvPicPr>
            <p:cNvPr id="439" name="object 4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2708" y="10049228"/>
              <a:ext cx="76260" cy="76260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0" y="10073435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5C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1" name="object 441"/>
          <p:cNvSpPr/>
          <p:nvPr/>
        </p:nvSpPr>
        <p:spPr>
          <a:xfrm>
            <a:off x="16563956" y="887759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491"/>
                </a:lnTo>
              </a:path>
            </a:pathLst>
          </a:custGeom>
          <a:ln w="95249">
            <a:solidFill>
              <a:srgbClr val="5C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2" name="object 4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553465" y="31815"/>
            <a:ext cx="3733939" cy="2768116"/>
          </a:xfrm>
          <a:prstGeom prst="rect">
            <a:avLst/>
          </a:prstGeom>
        </p:spPr>
      </p:pic>
      <p:grpSp>
        <p:nvGrpSpPr>
          <p:cNvPr id="443" name="object 443"/>
          <p:cNvGrpSpPr/>
          <p:nvPr/>
        </p:nvGrpSpPr>
        <p:grpSpPr>
          <a:xfrm>
            <a:off x="2783654" y="1974622"/>
            <a:ext cx="10882354" cy="7474434"/>
            <a:chOff x="2528846" y="1556006"/>
            <a:chExt cx="11123930" cy="8124190"/>
          </a:xfrm>
        </p:grpSpPr>
        <p:pic>
          <p:nvPicPr>
            <p:cNvPr id="444" name="object 4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51161" y="2421777"/>
              <a:ext cx="9801224" cy="7258049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2528846" y="1556006"/>
              <a:ext cx="3118485" cy="2032000"/>
            </a:xfrm>
            <a:custGeom>
              <a:avLst/>
              <a:gdLst/>
              <a:ahLst/>
              <a:cxnLst/>
              <a:rect l="l" t="t" r="r" b="b"/>
              <a:pathLst>
                <a:path w="3118485" h="2032000">
                  <a:moveTo>
                    <a:pt x="2996227" y="800781"/>
                  </a:moveTo>
                  <a:lnTo>
                    <a:pt x="499803" y="2010190"/>
                  </a:lnTo>
                  <a:lnTo>
                    <a:pt x="452627" y="2026690"/>
                  </a:lnTo>
                  <a:lnTo>
                    <a:pt x="404508" y="2031901"/>
                  </a:lnTo>
                  <a:lnTo>
                    <a:pt x="357180" y="2026426"/>
                  </a:lnTo>
                  <a:lnTo>
                    <a:pt x="312382" y="2010868"/>
                  </a:lnTo>
                  <a:lnTo>
                    <a:pt x="271849" y="1985830"/>
                  </a:lnTo>
                  <a:lnTo>
                    <a:pt x="237318" y="1951915"/>
                  </a:lnTo>
                  <a:lnTo>
                    <a:pt x="210524" y="1909726"/>
                  </a:lnTo>
                  <a:lnTo>
                    <a:pt x="21710" y="1519982"/>
                  </a:lnTo>
                  <a:lnTo>
                    <a:pt x="5210" y="1472806"/>
                  </a:lnTo>
                  <a:lnTo>
                    <a:pt x="0" y="1424687"/>
                  </a:lnTo>
                  <a:lnTo>
                    <a:pt x="5475" y="1377360"/>
                  </a:lnTo>
                  <a:lnTo>
                    <a:pt x="21033" y="1332561"/>
                  </a:lnTo>
                  <a:lnTo>
                    <a:pt x="46071" y="1292028"/>
                  </a:lnTo>
                  <a:lnTo>
                    <a:pt x="79986" y="1257497"/>
                  </a:lnTo>
                  <a:lnTo>
                    <a:pt x="122175" y="1230703"/>
                  </a:lnTo>
                  <a:lnTo>
                    <a:pt x="2618600" y="21294"/>
                  </a:lnTo>
                  <a:lnTo>
                    <a:pt x="2658625" y="6569"/>
                  </a:lnTo>
                  <a:lnTo>
                    <a:pt x="2700360" y="0"/>
                  </a:lnTo>
                  <a:lnTo>
                    <a:pt x="2742576" y="1657"/>
                  </a:lnTo>
                  <a:lnTo>
                    <a:pt x="2784046" y="11614"/>
                  </a:lnTo>
                  <a:lnTo>
                    <a:pt x="2822760" y="29505"/>
                  </a:lnTo>
                  <a:lnTo>
                    <a:pt x="2856916" y="54371"/>
                  </a:lnTo>
                  <a:lnTo>
                    <a:pt x="2885595" y="85394"/>
                  </a:lnTo>
                  <a:lnTo>
                    <a:pt x="2907878" y="121759"/>
                  </a:lnTo>
                  <a:lnTo>
                    <a:pt x="3096692" y="511502"/>
                  </a:lnTo>
                  <a:lnTo>
                    <a:pt x="3111417" y="551528"/>
                  </a:lnTo>
                  <a:lnTo>
                    <a:pt x="3117986" y="593263"/>
                  </a:lnTo>
                  <a:lnTo>
                    <a:pt x="3116328" y="635479"/>
                  </a:lnTo>
                  <a:lnTo>
                    <a:pt x="3106371" y="676948"/>
                  </a:lnTo>
                  <a:lnTo>
                    <a:pt x="3088481" y="715663"/>
                  </a:lnTo>
                  <a:lnTo>
                    <a:pt x="3063615" y="749819"/>
                  </a:lnTo>
                  <a:lnTo>
                    <a:pt x="3032592" y="778498"/>
                  </a:lnTo>
                  <a:lnTo>
                    <a:pt x="2996227" y="800781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6" name="object 4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51584" y="481569"/>
            <a:ext cx="1095374" cy="1095374"/>
          </a:xfrm>
          <a:prstGeom prst="rect">
            <a:avLst/>
          </a:prstGeom>
        </p:spPr>
      </p:pic>
      <p:sp>
        <p:nvSpPr>
          <p:cNvPr id="447" name="object 447"/>
          <p:cNvSpPr txBox="1"/>
          <p:nvPr/>
        </p:nvSpPr>
        <p:spPr>
          <a:xfrm>
            <a:off x="5936844" y="1216088"/>
            <a:ext cx="641413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500" spc="105" dirty="0">
                <a:solidFill>
                  <a:srgbClr val="000000"/>
                </a:solidFill>
              </a:rPr>
              <a:t>Research Gallery</a:t>
            </a:r>
            <a:endParaRPr sz="6500" dirty="0">
              <a:latin typeface="Trebuchet MS"/>
              <a:cs typeface="Trebuchet MS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17164618" y="8898027"/>
            <a:ext cx="36766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5"/>
              </a:lnSpc>
            </a:pPr>
            <a:r>
              <a:rPr sz="4500" b="1" spc="-1300" dirty="0">
                <a:latin typeface="Trebuchet MS"/>
                <a:cs typeface="Trebuchet MS"/>
              </a:rPr>
              <a:t>1</a:t>
            </a:r>
            <a:r>
              <a:rPr sz="4500" b="1" spc="-1295" dirty="0">
                <a:latin typeface="Trebuchet MS"/>
                <a:cs typeface="Trebuchet MS"/>
              </a:rPr>
              <a:t>1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449" name="object 449"/>
          <p:cNvSpPr txBox="1"/>
          <p:nvPr/>
        </p:nvSpPr>
        <p:spPr>
          <a:xfrm rot="20100000">
            <a:off x="2826073" y="2574207"/>
            <a:ext cx="3455611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00" b="1" spc="-25" dirty="0" smtClean="0">
                <a:latin typeface="Trebuchet MS"/>
                <a:cs typeface="Trebuchet MS"/>
              </a:rPr>
              <a:t>Dissemination</a:t>
            </a:r>
            <a:endParaRPr sz="5400" baseline="3875" dirty="0">
              <a:latin typeface="Trebuchet MS"/>
              <a:cs typeface="Trebuchet MS"/>
            </a:endParaRPr>
          </a:p>
        </p:txBody>
      </p:sp>
      <p:sp>
        <p:nvSpPr>
          <p:cNvPr id="451" name="Title 4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2" name="object 772"/>
          <p:cNvSpPr txBox="1"/>
          <p:nvPr/>
        </p:nvSpPr>
        <p:spPr>
          <a:xfrm>
            <a:off x="1427472" y="567293"/>
            <a:ext cx="3998902" cy="91819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</a:t>
            </a:r>
          </a:p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of Jakarta</a:t>
            </a:r>
            <a:endParaRPr sz="3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565"/>
            <a:ext cx="18288000" cy="10073640"/>
          </a:xfrm>
          <a:custGeom>
            <a:avLst/>
            <a:gdLst/>
            <a:ahLst/>
            <a:cxnLst/>
            <a:rect l="l" t="t" r="r" b="b"/>
            <a:pathLst>
              <a:path w="18288000" h="10073640">
                <a:moveTo>
                  <a:pt x="0" y="10073433"/>
                </a:moveTo>
                <a:lnTo>
                  <a:pt x="18287998" y="10073433"/>
                </a:lnTo>
                <a:lnTo>
                  <a:pt x="18287998" y="0"/>
                </a:lnTo>
                <a:lnTo>
                  <a:pt x="0" y="0"/>
                </a:lnTo>
                <a:lnTo>
                  <a:pt x="0" y="10073433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3974" y="2862557"/>
            <a:ext cx="520319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500" b="1" spc="-5" dirty="0">
                <a:latin typeface="Trebuchet MS"/>
                <a:cs typeface="Trebuchet MS"/>
              </a:rPr>
              <a:t>Conclusion</a:t>
            </a:r>
            <a:endParaRPr sz="75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4938" y="732145"/>
            <a:ext cx="3175" cy="27305"/>
          </a:xfrm>
          <a:custGeom>
            <a:avLst/>
            <a:gdLst/>
            <a:ahLst/>
            <a:cxnLst/>
            <a:rect l="l" t="t" r="r" b="b"/>
            <a:pathLst>
              <a:path w="3175" h="27304">
                <a:moveTo>
                  <a:pt x="3063" y="0"/>
                </a:moveTo>
                <a:lnTo>
                  <a:pt x="2269" y="1178"/>
                </a:lnTo>
                <a:lnTo>
                  <a:pt x="0" y="12415"/>
                </a:lnTo>
                <a:lnTo>
                  <a:pt x="0" y="20804"/>
                </a:lnTo>
                <a:lnTo>
                  <a:pt x="3063" y="27222"/>
                </a:lnTo>
                <a:lnTo>
                  <a:pt x="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4851" y="616087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3148" y="0"/>
                </a:moveTo>
                <a:lnTo>
                  <a:pt x="2283" y="1283"/>
                </a:lnTo>
                <a:lnTo>
                  <a:pt x="0" y="12570"/>
                </a:lnTo>
                <a:lnTo>
                  <a:pt x="2283" y="23857"/>
                </a:lnTo>
                <a:lnTo>
                  <a:pt x="3148" y="25140"/>
                </a:lnTo>
                <a:lnTo>
                  <a:pt x="3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4851" y="500184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3148" y="0"/>
                </a:moveTo>
                <a:lnTo>
                  <a:pt x="2283" y="1283"/>
                </a:lnTo>
                <a:lnTo>
                  <a:pt x="0" y="12570"/>
                </a:lnTo>
                <a:lnTo>
                  <a:pt x="2283" y="23857"/>
                </a:lnTo>
                <a:lnTo>
                  <a:pt x="3148" y="25140"/>
                </a:lnTo>
                <a:lnTo>
                  <a:pt x="3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4851" y="384281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3148" y="0"/>
                </a:moveTo>
                <a:lnTo>
                  <a:pt x="2283" y="1283"/>
                </a:lnTo>
                <a:lnTo>
                  <a:pt x="0" y="12570"/>
                </a:lnTo>
                <a:lnTo>
                  <a:pt x="2283" y="23857"/>
                </a:lnTo>
                <a:lnTo>
                  <a:pt x="3148" y="25140"/>
                </a:lnTo>
                <a:lnTo>
                  <a:pt x="3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4851" y="268378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3148" y="0"/>
                </a:moveTo>
                <a:lnTo>
                  <a:pt x="2283" y="1283"/>
                </a:lnTo>
                <a:lnTo>
                  <a:pt x="0" y="12570"/>
                </a:lnTo>
                <a:lnTo>
                  <a:pt x="2283" y="23857"/>
                </a:lnTo>
                <a:lnTo>
                  <a:pt x="3148" y="25140"/>
                </a:lnTo>
                <a:lnTo>
                  <a:pt x="3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18288635" cy="10287000"/>
            <a:chOff x="0" y="0"/>
            <a:chExt cx="18288635" cy="10287000"/>
          </a:xfrm>
        </p:grpSpPr>
        <p:sp>
          <p:nvSpPr>
            <p:cNvPr id="10" name="object 10"/>
            <p:cNvSpPr/>
            <p:nvPr/>
          </p:nvSpPr>
          <p:spPr>
            <a:xfrm>
              <a:off x="389611" y="7453478"/>
              <a:ext cx="4071620" cy="2832100"/>
            </a:xfrm>
            <a:custGeom>
              <a:avLst/>
              <a:gdLst/>
              <a:ahLst/>
              <a:cxnLst/>
              <a:rect l="l" t="t" r="r" b="b"/>
              <a:pathLst>
                <a:path w="4071620" h="2832100">
                  <a:moveTo>
                    <a:pt x="2290775" y="12699"/>
                  </a:moveTo>
                  <a:lnTo>
                    <a:pt x="1780752" y="12699"/>
                  </a:lnTo>
                  <a:lnTo>
                    <a:pt x="1831304" y="0"/>
                  </a:lnTo>
                  <a:lnTo>
                    <a:pt x="2240223" y="0"/>
                  </a:lnTo>
                  <a:lnTo>
                    <a:pt x="2290775" y="12699"/>
                  </a:lnTo>
                  <a:close/>
                </a:path>
                <a:path w="4071620" h="2832100">
                  <a:moveTo>
                    <a:pt x="1733327" y="38099"/>
                  </a:moveTo>
                  <a:lnTo>
                    <a:pt x="1630620" y="38099"/>
                  </a:lnTo>
                  <a:lnTo>
                    <a:pt x="1730447" y="12699"/>
                  </a:lnTo>
                  <a:lnTo>
                    <a:pt x="1883541" y="12699"/>
                  </a:lnTo>
                  <a:lnTo>
                    <a:pt x="1833232" y="25399"/>
                  </a:lnTo>
                  <a:lnTo>
                    <a:pt x="1783157" y="25399"/>
                  </a:lnTo>
                  <a:lnTo>
                    <a:pt x="1733327" y="38099"/>
                  </a:lnTo>
                  <a:close/>
                </a:path>
                <a:path w="4071620" h="2832100">
                  <a:moveTo>
                    <a:pt x="2440908" y="38099"/>
                  </a:moveTo>
                  <a:lnTo>
                    <a:pt x="2338202" y="38099"/>
                  </a:lnTo>
                  <a:lnTo>
                    <a:pt x="2288371" y="25399"/>
                  </a:lnTo>
                  <a:lnTo>
                    <a:pt x="2238296" y="25399"/>
                  </a:lnTo>
                  <a:lnTo>
                    <a:pt x="2187987" y="12699"/>
                  </a:lnTo>
                  <a:lnTo>
                    <a:pt x="2341081" y="12699"/>
                  </a:lnTo>
                  <a:lnTo>
                    <a:pt x="2440908" y="38099"/>
                  </a:lnTo>
                  <a:close/>
                </a:path>
                <a:path w="4071620" h="2832100">
                  <a:moveTo>
                    <a:pt x="184821" y="2832099"/>
                  </a:moveTo>
                  <a:lnTo>
                    <a:pt x="163787" y="2832099"/>
                  </a:lnTo>
                  <a:lnTo>
                    <a:pt x="159986" y="2819399"/>
                  </a:lnTo>
                  <a:lnTo>
                    <a:pt x="140695" y="2768599"/>
                  </a:lnTo>
                  <a:lnTo>
                    <a:pt x="122632" y="2717799"/>
                  </a:lnTo>
                  <a:lnTo>
                    <a:pt x="105801" y="2679699"/>
                  </a:lnTo>
                  <a:lnTo>
                    <a:pt x="90202" y="2628899"/>
                  </a:lnTo>
                  <a:lnTo>
                    <a:pt x="75839" y="2578099"/>
                  </a:lnTo>
                  <a:lnTo>
                    <a:pt x="62713" y="2527299"/>
                  </a:lnTo>
                  <a:lnTo>
                    <a:pt x="50827" y="2476499"/>
                  </a:lnTo>
                  <a:lnTo>
                    <a:pt x="40183" y="2425699"/>
                  </a:lnTo>
                  <a:lnTo>
                    <a:pt x="30783" y="2387599"/>
                  </a:lnTo>
                  <a:lnTo>
                    <a:pt x="22629" y="2336799"/>
                  </a:lnTo>
                  <a:lnTo>
                    <a:pt x="15724" y="2285999"/>
                  </a:lnTo>
                  <a:lnTo>
                    <a:pt x="10069" y="2235199"/>
                  </a:lnTo>
                  <a:lnTo>
                    <a:pt x="5667" y="2184399"/>
                  </a:lnTo>
                  <a:lnTo>
                    <a:pt x="2520" y="2133599"/>
                  </a:lnTo>
                  <a:lnTo>
                    <a:pt x="630" y="2082799"/>
                  </a:lnTo>
                  <a:lnTo>
                    <a:pt x="0" y="2031999"/>
                  </a:lnTo>
                  <a:lnTo>
                    <a:pt x="630" y="1981199"/>
                  </a:lnTo>
                  <a:lnTo>
                    <a:pt x="2520" y="1930399"/>
                  </a:lnTo>
                  <a:lnTo>
                    <a:pt x="5667" y="1879599"/>
                  </a:lnTo>
                  <a:lnTo>
                    <a:pt x="10069" y="1828799"/>
                  </a:lnTo>
                  <a:lnTo>
                    <a:pt x="15724" y="1777999"/>
                  </a:lnTo>
                  <a:lnTo>
                    <a:pt x="22629" y="1727199"/>
                  </a:lnTo>
                  <a:lnTo>
                    <a:pt x="30783" y="1676399"/>
                  </a:lnTo>
                  <a:lnTo>
                    <a:pt x="40183" y="1625599"/>
                  </a:lnTo>
                  <a:lnTo>
                    <a:pt x="50827" y="1574799"/>
                  </a:lnTo>
                  <a:lnTo>
                    <a:pt x="62713" y="1523999"/>
                  </a:lnTo>
                  <a:lnTo>
                    <a:pt x="75839" y="1473199"/>
                  </a:lnTo>
                  <a:lnTo>
                    <a:pt x="90202" y="1422399"/>
                  </a:lnTo>
                  <a:lnTo>
                    <a:pt x="105801" y="1384299"/>
                  </a:lnTo>
                  <a:lnTo>
                    <a:pt x="122632" y="1333499"/>
                  </a:lnTo>
                  <a:lnTo>
                    <a:pt x="140695" y="1282699"/>
                  </a:lnTo>
                  <a:lnTo>
                    <a:pt x="159986" y="1231899"/>
                  </a:lnTo>
                  <a:lnTo>
                    <a:pt x="179729" y="1193799"/>
                  </a:lnTo>
                  <a:lnTo>
                    <a:pt x="200503" y="1142999"/>
                  </a:lnTo>
                  <a:lnTo>
                    <a:pt x="222302" y="1104899"/>
                  </a:lnTo>
                  <a:lnTo>
                    <a:pt x="245120" y="1054099"/>
                  </a:lnTo>
                  <a:lnTo>
                    <a:pt x="268952" y="1015999"/>
                  </a:lnTo>
                  <a:lnTo>
                    <a:pt x="293791" y="977899"/>
                  </a:lnTo>
                  <a:lnTo>
                    <a:pt x="319631" y="927099"/>
                  </a:lnTo>
                  <a:lnTo>
                    <a:pt x="346466" y="888999"/>
                  </a:lnTo>
                  <a:lnTo>
                    <a:pt x="374291" y="850899"/>
                  </a:lnTo>
                  <a:lnTo>
                    <a:pt x="403100" y="812799"/>
                  </a:lnTo>
                  <a:lnTo>
                    <a:pt x="432885" y="774699"/>
                  </a:lnTo>
                  <a:lnTo>
                    <a:pt x="463642" y="736599"/>
                  </a:lnTo>
                  <a:lnTo>
                    <a:pt x="495365" y="698499"/>
                  </a:lnTo>
                  <a:lnTo>
                    <a:pt x="528047" y="660399"/>
                  </a:lnTo>
                  <a:lnTo>
                    <a:pt x="561682" y="622299"/>
                  </a:lnTo>
                  <a:lnTo>
                    <a:pt x="596265" y="584199"/>
                  </a:lnTo>
                  <a:lnTo>
                    <a:pt x="631679" y="558799"/>
                  </a:lnTo>
                  <a:lnTo>
                    <a:pt x="667804" y="520699"/>
                  </a:lnTo>
                  <a:lnTo>
                    <a:pt x="704633" y="482599"/>
                  </a:lnTo>
                  <a:lnTo>
                    <a:pt x="742156" y="457199"/>
                  </a:lnTo>
                  <a:lnTo>
                    <a:pt x="780364" y="431799"/>
                  </a:lnTo>
                  <a:lnTo>
                    <a:pt x="819248" y="393699"/>
                  </a:lnTo>
                  <a:lnTo>
                    <a:pt x="858801" y="368299"/>
                  </a:lnTo>
                  <a:lnTo>
                    <a:pt x="899012" y="342899"/>
                  </a:lnTo>
                  <a:lnTo>
                    <a:pt x="981375" y="292099"/>
                  </a:lnTo>
                  <a:lnTo>
                    <a:pt x="1066267" y="241299"/>
                  </a:lnTo>
                  <a:lnTo>
                    <a:pt x="1153616" y="190499"/>
                  </a:lnTo>
                  <a:lnTo>
                    <a:pt x="1198191" y="177799"/>
                  </a:lnTo>
                  <a:lnTo>
                    <a:pt x="1243353" y="152399"/>
                  </a:lnTo>
                  <a:lnTo>
                    <a:pt x="1290594" y="139699"/>
                  </a:lnTo>
                  <a:lnTo>
                    <a:pt x="1338190" y="114299"/>
                  </a:lnTo>
                  <a:lnTo>
                    <a:pt x="1434405" y="88899"/>
                  </a:lnTo>
                  <a:lnTo>
                    <a:pt x="1483002" y="63499"/>
                  </a:lnTo>
                  <a:lnTo>
                    <a:pt x="1581120" y="38099"/>
                  </a:lnTo>
                  <a:lnTo>
                    <a:pt x="1683752" y="38099"/>
                  </a:lnTo>
                  <a:lnTo>
                    <a:pt x="1392269" y="114299"/>
                  </a:lnTo>
                  <a:lnTo>
                    <a:pt x="1344784" y="139699"/>
                  </a:lnTo>
                  <a:lnTo>
                    <a:pt x="1250847" y="165099"/>
                  </a:lnTo>
                  <a:lnTo>
                    <a:pt x="1156117" y="215899"/>
                  </a:lnTo>
                  <a:lnTo>
                    <a:pt x="1064082" y="266699"/>
                  </a:lnTo>
                  <a:lnTo>
                    <a:pt x="974827" y="317499"/>
                  </a:lnTo>
                  <a:lnTo>
                    <a:pt x="888439" y="368299"/>
                  </a:lnTo>
                  <a:lnTo>
                    <a:pt x="846345" y="406399"/>
                  </a:lnTo>
                  <a:lnTo>
                    <a:pt x="805000" y="431799"/>
                  </a:lnTo>
                  <a:lnTo>
                    <a:pt x="764414" y="457199"/>
                  </a:lnTo>
                  <a:lnTo>
                    <a:pt x="724598" y="495299"/>
                  </a:lnTo>
                  <a:lnTo>
                    <a:pt x="685562" y="533399"/>
                  </a:lnTo>
                  <a:lnTo>
                    <a:pt x="647317" y="571499"/>
                  </a:lnTo>
                  <a:lnTo>
                    <a:pt x="609873" y="596899"/>
                  </a:lnTo>
                  <a:lnTo>
                    <a:pt x="573366" y="634999"/>
                  </a:lnTo>
                  <a:lnTo>
                    <a:pt x="537928" y="673099"/>
                  </a:lnTo>
                  <a:lnTo>
                    <a:pt x="503564" y="711199"/>
                  </a:lnTo>
                  <a:lnTo>
                    <a:pt x="470284" y="761999"/>
                  </a:lnTo>
                  <a:lnTo>
                    <a:pt x="438094" y="800099"/>
                  </a:lnTo>
                  <a:lnTo>
                    <a:pt x="407000" y="838199"/>
                  </a:lnTo>
                  <a:lnTo>
                    <a:pt x="377011" y="876299"/>
                  </a:lnTo>
                  <a:lnTo>
                    <a:pt x="348134" y="927099"/>
                  </a:lnTo>
                  <a:lnTo>
                    <a:pt x="320375" y="965199"/>
                  </a:lnTo>
                  <a:lnTo>
                    <a:pt x="293742" y="1015999"/>
                  </a:lnTo>
                  <a:lnTo>
                    <a:pt x="268243" y="1054099"/>
                  </a:lnTo>
                  <a:lnTo>
                    <a:pt x="243883" y="1104899"/>
                  </a:lnTo>
                  <a:lnTo>
                    <a:pt x="220671" y="1142999"/>
                  </a:lnTo>
                  <a:lnTo>
                    <a:pt x="198614" y="1193799"/>
                  </a:lnTo>
                  <a:lnTo>
                    <a:pt x="177718" y="1244599"/>
                  </a:lnTo>
                  <a:lnTo>
                    <a:pt x="158610" y="1295399"/>
                  </a:lnTo>
                  <a:lnTo>
                    <a:pt x="140720" y="1333499"/>
                  </a:lnTo>
                  <a:lnTo>
                    <a:pt x="124049" y="1384299"/>
                  </a:lnTo>
                  <a:lnTo>
                    <a:pt x="108599" y="1435099"/>
                  </a:lnTo>
                  <a:lnTo>
                    <a:pt x="94373" y="1485899"/>
                  </a:lnTo>
                  <a:lnTo>
                    <a:pt x="81372" y="1523999"/>
                  </a:lnTo>
                  <a:lnTo>
                    <a:pt x="69599" y="1574799"/>
                  </a:lnTo>
                  <a:lnTo>
                    <a:pt x="59057" y="1625599"/>
                  </a:lnTo>
                  <a:lnTo>
                    <a:pt x="49746" y="1676399"/>
                  </a:lnTo>
                  <a:lnTo>
                    <a:pt x="41670" y="1727199"/>
                  </a:lnTo>
                  <a:lnTo>
                    <a:pt x="34830" y="1777999"/>
                  </a:lnTo>
                  <a:lnTo>
                    <a:pt x="29229" y="1828799"/>
                  </a:lnTo>
                  <a:lnTo>
                    <a:pt x="24869" y="1879599"/>
                  </a:lnTo>
                  <a:lnTo>
                    <a:pt x="21752" y="1930399"/>
                  </a:lnTo>
                  <a:lnTo>
                    <a:pt x="19881" y="1981199"/>
                  </a:lnTo>
                  <a:lnTo>
                    <a:pt x="19256" y="2031999"/>
                  </a:lnTo>
                  <a:lnTo>
                    <a:pt x="19881" y="2082799"/>
                  </a:lnTo>
                  <a:lnTo>
                    <a:pt x="21752" y="2133599"/>
                  </a:lnTo>
                  <a:lnTo>
                    <a:pt x="24869" y="2184399"/>
                  </a:lnTo>
                  <a:lnTo>
                    <a:pt x="29229" y="2235199"/>
                  </a:lnTo>
                  <a:lnTo>
                    <a:pt x="34830" y="2273299"/>
                  </a:lnTo>
                  <a:lnTo>
                    <a:pt x="41670" y="2324099"/>
                  </a:lnTo>
                  <a:lnTo>
                    <a:pt x="49746" y="2374899"/>
                  </a:lnTo>
                  <a:lnTo>
                    <a:pt x="59057" y="2425699"/>
                  </a:lnTo>
                  <a:lnTo>
                    <a:pt x="69599" y="2476499"/>
                  </a:lnTo>
                  <a:lnTo>
                    <a:pt x="81372" y="2527299"/>
                  </a:lnTo>
                  <a:lnTo>
                    <a:pt x="94373" y="2578099"/>
                  </a:lnTo>
                  <a:lnTo>
                    <a:pt x="108599" y="2616199"/>
                  </a:lnTo>
                  <a:lnTo>
                    <a:pt x="124049" y="2666999"/>
                  </a:lnTo>
                  <a:lnTo>
                    <a:pt x="140720" y="2717799"/>
                  </a:lnTo>
                  <a:lnTo>
                    <a:pt x="158610" y="2768599"/>
                  </a:lnTo>
                  <a:lnTo>
                    <a:pt x="177718" y="2806699"/>
                  </a:lnTo>
                  <a:lnTo>
                    <a:pt x="184821" y="2832099"/>
                  </a:lnTo>
                  <a:close/>
                </a:path>
                <a:path w="4071620" h="2832100">
                  <a:moveTo>
                    <a:pt x="3907742" y="2832099"/>
                  </a:moveTo>
                  <a:lnTo>
                    <a:pt x="3886707" y="2832099"/>
                  </a:lnTo>
                  <a:lnTo>
                    <a:pt x="3893810" y="2806699"/>
                  </a:lnTo>
                  <a:lnTo>
                    <a:pt x="3912917" y="2768599"/>
                  </a:lnTo>
                  <a:lnTo>
                    <a:pt x="3930808" y="2717799"/>
                  </a:lnTo>
                  <a:lnTo>
                    <a:pt x="3947479" y="2666999"/>
                  </a:lnTo>
                  <a:lnTo>
                    <a:pt x="3962929" y="2616199"/>
                  </a:lnTo>
                  <a:lnTo>
                    <a:pt x="3977155" y="2578099"/>
                  </a:lnTo>
                  <a:lnTo>
                    <a:pt x="3990156" y="2527299"/>
                  </a:lnTo>
                  <a:lnTo>
                    <a:pt x="4001928" y="2476499"/>
                  </a:lnTo>
                  <a:lnTo>
                    <a:pt x="4012471" y="2425699"/>
                  </a:lnTo>
                  <a:lnTo>
                    <a:pt x="4021782" y="2374899"/>
                  </a:lnTo>
                  <a:lnTo>
                    <a:pt x="4029858" y="2324099"/>
                  </a:lnTo>
                  <a:lnTo>
                    <a:pt x="4036697" y="2273299"/>
                  </a:lnTo>
                  <a:lnTo>
                    <a:pt x="4042298" y="2235199"/>
                  </a:lnTo>
                  <a:lnTo>
                    <a:pt x="4046658" y="2184399"/>
                  </a:lnTo>
                  <a:lnTo>
                    <a:pt x="4049775" y="2133599"/>
                  </a:lnTo>
                  <a:lnTo>
                    <a:pt x="4051647" y="2082799"/>
                  </a:lnTo>
                  <a:lnTo>
                    <a:pt x="4052271" y="2031999"/>
                  </a:lnTo>
                  <a:lnTo>
                    <a:pt x="4051647" y="1981199"/>
                  </a:lnTo>
                  <a:lnTo>
                    <a:pt x="4049775" y="1930399"/>
                  </a:lnTo>
                  <a:lnTo>
                    <a:pt x="4046658" y="1879599"/>
                  </a:lnTo>
                  <a:lnTo>
                    <a:pt x="4042298" y="1828799"/>
                  </a:lnTo>
                  <a:lnTo>
                    <a:pt x="4036697" y="1777999"/>
                  </a:lnTo>
                  <a:lnTo>
                    <a:pt x="4029858" y="1727199"/>
                  </a:lnTo>
                  <a:lnTo>
                    <a:pt x="4021782" y="1676399"/>
                  </a:lnTo>
                  <a:lnTo>
                    <a:pt x="4012471" y="1625599"/>
                  </a:lnTo>
                  <a:lnTo>
                    <a:pt x="4001928" y="1574799"/>
                  </a:lnTo>
                  <a:lnTo>
                    <a:pt x="3990156" y="1523999"/>
                  </a:lnTo>
                  <a:lnTo>
                    <a:pt x="3977155" y="1485899"/>
                  </a:lnTo>
                  <a:lnTo>
                    <a:pt x="3962929" y="1435099"/>
                  </a:lnTo>
                  <a:lnTo>
                    <a:pt x="3947479" y="1384299"/>
                  </a:lnTo>
                  <a:lnTo>
                    <a:pt x="3930808" y="1333499"/>
                  </a:lnTo>
                  <a:lnTo>
                    <a:pt x="3912917" y="1295399"/>
                  </a:lnTo>
                  <a:lnTo>
                    <a:pt x="3893810" y="1244599"/>
                  </a:lnTo>
                  <a:lnTo>
                    <a:pt x="3872914" y="1193799"/>
                  </a:lnTo>
                  <a:lnTo>
                    <a:pt x="3850856" y="1142999"/>
                  </a:lnTo>
                  <a:lnTo>
                    <a:pt x="3827644" y="1104899"/>
                  </a:lnTo>
                  <a:lnTo>
                    <a:pt x="3803285" y="1054099"/>
                  </a:lnTo>
                  <a:lnTo>
                    <a:pt x="3777785" y="1015999"/>
                  </a:lnTo>
                  <a:lnTo>
                    <a:pt x="3751153" y="965199"/>
                  </a:lnTo>
                  <a:lnTo>
                    <a:pt x="3723394" y="927099"/>
                  </a:lnTo>
                  <a:lnTo>
                    <a:pt x="3694517" y="876299"/>
                  </a:lnTo>
                  <a:lnTo>
                    <a:pt x="3664528" y="838199"/>
                  </a:lnTo>
                  <a:lnTo>
                    <a:pt x="3633435" y="800099"/>
                  </a:lnTo>
                  <a:lnTo>
                    <a:pt x="3601244" y="761999"/>
                  </a:lnTo>
                  <a:lnTo>
                    <a:pt x="3567964" y="711199"/>
                  </a:lnTo>
                  <a:lnTo>
                    <a:pt x="3533601" y="673099"/>
                  </a:lnTo>
                  <a:lnTo>
                    <a:pt x="3498162" y="634999"/>
                  </a:lnTo>
                  <a:lnTo>
                    <a:pt x="3461655" y="596899"/>
                  </a:lnTo>
                  <a:lnTo>
                    <a:pt x="3424212" y="571499"/>
                  </a:lnTo>
                  <a:lnTo>
                    <a:pt x="3385966" y="533399"/>
                  </a:lnTo>
                  <a:lnTo>
                    <a:pt x="3346930" y="495299"/>
                  </a:lnTo>
                  <a:lnTo>
                    <a:pt x="3307114" y="457199"/>
                  </a:lnTo>
                  <a:lnTo>
                    <a:pt x="3266527" y="431799"/>
                  </a:lnTo>
                  <a:lnTo>
                    <a:pt x="3225183" y="406399"/>
                  </a:lnTo>
                  <a:lnTo>
                    <a:pt x="3183089" y="368299"/>
                  </a:lnTo>
                  <a:lnTo>
                    <a:pt x="3096700" y="317499"/>
                  </a:lnTo>
                  <a:lnTo>
                    <a:pt x="3007446" y="266699"/>
                  </a:lnTo>
                  <a:lnTo>
                    <a:pt x="2915411" y="215899"/>
                  </a:lnTo>
                  <a:lnTo>
                    <a:pt x="2820681" y="165099"/>
                  </a:lnTo>
                  <a:lnTo>
                    <a:pt x="2726745" y="139699"/>
                  </a:lnTo>
                  <a:lnTo>
                    <a:pt x="2679259" y="114299"/>
                  </a:lnTo>
                  <a:lnTo>
                    <a:pt x="2387776" y="38099"/>
                  </a:lnTo>
                  <a:lnTo>
                    <a:pt x="2490408" y="38099"/>
                  </a:lnTo>
                  <a:lnTo>
                    <a:pt x="2588526" y="63499"/>
                  </a:lnTo>
                  <a:lnTo>
                    <a:pt x="2637123" y="88899"/>
                  </a:lnTo>
                  <a:lnTo>
                    <a:pt x="2733337" y="114299"/>
                  </a:lnTo>
                  <a:lnTo>
                    <a:pt x="2780933" y="139699"/>
                  </a:lnTo>
                  <a:lnTo>
                    <a:pt x="2828174" y="152399"/>
                  </a:lnTo>
                  <a:lnTo>
                    <a:pt x="2873337" y="177799"/>
                  </a:lnTo>
                  <a:lnTo>
                    <a:pt x="2917911" y="190499"/>
                  </a:lnTo>
                  <a:lnTo>
                    <a:pt x="3005261" y="241299"/>
                  </a:lnTo>
                  <a:lnTo>
                    <a:pt x="3090153" y="292099"/>
                  </a:lnTo>
                  <a:lnTo>
                    <a:pt x="3172517" y="342899"/>
                  </a:lnTo>
                  <a:lnTo>
                    <a:pt x="3212728" y="368299"/>
                  </a:lnTo>
                  <a:lnTo>
                    <a:pt x="3252280" y="393699"/>
                  </a:lnTo>
                  <a:lnTo>
                    <a:pt x="3291164" y="431799"/>
                  </a:lnTo>
                  <a:lnTo>
                    <a:pt x="3329372" y="457199"/>
                  </a:lnTo>
                  <a:lnTo>
                    <a:pt x="3366895" y="482599"/>
                  </a:lnTo>
                  <a:lnTo>
                    <a:pt x="3403724" y="520699"/>
                  </a:lnTo>
                  <a:lnTo>
                    <a:pt x="3439849" y="558799"/>
                  </a:lnTo>
                  <a:lnTo>
                    <a:pt x="3475262" y="584199"/>
                  </a:lnTo>
                  <a:lnTo>
                    <a:pt x="3509845" y="622299"/>
                  </a:lnTo>
                  <a:lnTo>
                    <a:pt x="3543481" y="660399"/>
                  </a:lnTo>
                  <a:lnTo>
                    <a:pt x="3576163" y="698499"/>
                  </a:lnTo>
                  <a:lnTo>
                    <a:pt x="3607886" y="736599"/>
                  </a:lnTo>
                  <a:lnTo>
                    <a:pt x="3638643" y="774699"/>
                  </a:lnTo>
                  <a:lnTo>
                    <a:pt x="3668428" y="812799"/>
                  </a:lnTo>
                  <a:lnTo>
                    <a:pt x="3697236" y="850899"/>
                  </a:lnTo>
                  <a:lnTo>
                    <a:pt x="3725061" y="888999"/>
                  </a:lnTo>
                  <a:lnTo>
                    <a:pt x="3751897" y="927099"/>
                  </a:lnTo>
                  <a:lnTo>
                    <a:pt x="3777737" y="977899"/>
                  </a:lnTo>
                  <a:lnTo>
                    <a:pt x="3802576" y="1015999"/>
                  </a:lnTo>
                  <a:lnTo>
                    <a:pt x="3826407" y="1054099"/>
                  </a:lnTo>
                  <a:lnTo>
                    <a:pt x="3849226" y="1104899"/>
                  </a:lnTo>
                  <a:lnTo>
                    <a:pt x="3871025" y="1142999"/>
                  </a:lnTo>
                  <a:lnTo>
                    <a:pt x="3891800" y="1193799"/>
                  </a:lnTo>
                  <a:lnTo>
                    <a:pt x="3911543" y="1231899"/>
                  </a:lnTo>
                  <a:lnTo>
                    <a:pt x="3930834" y="1282699"/>
                  </a:lnTo>
                  <a:lnTo>
                    <a:pt x="3948897" y="1333499"/>
                  </a:lnTo>
                  <a:lnTo>
                    <a:pt x="3965728" y="1384299"/>
                  </a:lnTo>
                  <a:lnTo>
                    <a:pt x="3981326" y="1422399"/>
                  </a:lnTo>
                  <a:lnTo>
                    <a:pt x="3995689" y="1473199"/>
                  </a:lnTo>
                  <a:lnTo>
                    <a:pt x="4008815" y="1523999"/>
                  </a:lnTo>
                  <a:lnTo>
                    <a:pt x="4020701" y="1574799"/>
                  </a:lnTo>
                  <a:lnTo>
                    <a:pt x="4031345" y="1625599"/>
                  </a:lnTo>
                  <a:lnTo>
                    <a:pt x="4040745" y="1676399"/>
                  </a:lnTo>
                  <a:lnTo>
                    <a:pt x="4048899" y="1727199"/>
                  </a:lnTo>
                  <a:lnTo>
                    <a:pt x="4055804" y="1777999"/>
                  </a:lnTo>
                  <a:lnTo>
                    <a:pt x="4061459" y="1828799"/>
                  </a:lnTo>
                  <a:lnTo>
                    <a:pt x="4065861" y="1879599"/>
                  </a:lnTo>
                  <a:lnTo>
                    <a:pt x="4069008" y="1930399"/>
                  </a:lnTo>
                  <a:lnTo>
                    <a:pt x="4070897" y="1981199"/>
                  </a:lnTo>
                  <a:lnTo>
                    <a:pt x="4071528" y="2031999"/>
                  </a:lnTo>
                  <a:lnTo>
                    <a:pt x="4070897" y="2082799"/>
                  </a:lnTo>
                  <a:lnTo>
                    <a:pt x="4069008" y="2133599"/>
                  </a:lnTo>
                  <a:lnTo>
                    <a:pt x="4065861" y="2184399"/>
                  </a:lnTo>
                  <a:lnTo>
                    <a:pt x="4061459" y="2235199"/>
                  </a:lnTo>
                  <a:lnTo>
                    <a:pt x="4055804" y="2285999"/>
                  </a:lnTo>
                  <a:lnTo>
                    <a:pt x="4048899" y="2336799"/>
                  </a:lnTo>
                  <a:lnTo>
                    <a:pt x="4040745" y="2387599"/>
                  </a:lnTo>
                  <a:lnTo>
                    <a:pt x="4031345" y="2425699"/>
                  </a:lnTo>
                  <a:lnTo>
                    <a:pt x="4020701" y="2476499"/>
                  </a:lnTo>
                  <a:lnTo>
                    <a:pt x="4008815" y="2527299"/>
                  </a:lnTo>
                  <a:lnTo>
                    <a:pt x="3995689" y="2578099"/>
                  </a:lnTo>
                  <a:lnTo>
                    <a:pt x="3981326" y="2628899"/>
                  </a:lnTo>
                  <a:lnTo>
                    <a:pt x="3965728" y="2679699"/>
                  </a:lnTo>
                  <a:lnTo>
                    <a:pt x="3948897" y="2717799"/>
                  </a:lnTo>
                  <a:lnTo>
                    <a:pt x="3930834" y="2768599"/>
                  </a:lnTo>
                  <a:lnTo>
                    <a:pt x="3911543" y="2819399"/>
                  </a:lnTo>
                  <a:lnTo>
                    <a:pt x="3907742" y="2832099"/>
                  </a:lnTo>
                  <a:close/>
                </a:path>
                <a:path w="4071620" h="2832100">
                  <a:moveTo>
                    <a:pt x="2232179" y="571499"/>
                  </a:moveTo>
                  <a:lnTo>
                    <a:pt x="1839349" y="571499"/>
                  </a:lnTo>
                  <a:lnTo>
                    <a:pt x="1888017" y="558799"/>
                  </a:lnTo>
                  <a:lnTo>
                    <a:pt x="2183511" y="558799"/>
                  </a:lnTo>
                  <a:lnTo>
                    <a:pt x="2232179" y="571499"/>
                  </a:lnTo>
                  <a:close/>
                </a:path>
                <a:path w="4071620" h="2832100">
                  <a:moveTo>
                    <a:pt x="824188" y="2832099"/>
                  </a:moveTo>
                  <a:lnTo>
                    <a:pt x="800964" y="2832099"/>
                  </a:lnTo>
                  <a:lnTo>
                    <a:pt x="773658" y="2781299"/>
                  </a:lnTo>
                  <a:lnTo>
                    <a:pt x="747983" y="2743199"/>
                  </a:lnTo>
                  <a:lnTo>
                    <a:pt x="723854" y="2692399"/>
                  </a:lnTo>
                  <a:lnTo>
                    <a:pt x="701284" y="2641599"/>
                  </a:lnTo>
                  <a:lnTo>
                    <a:pt x="680286" y="2603499"/>
                  </a:lnTo>
                  <a:lnTo>
                    <a:pt x="661896" y="2552699"/>
                  </a:lnTo>
                  <a:lnTo>
                    <a:pt x="645086" y="2501899"/>
                  </a:lnTo>
                  <a:lnTo>
                    <a:pt x="629858" y="2463799"/>
                  </a:lnTo>
                  <a:lnTo>
                    <a:pt x="616218" y="2412999"/>
                  </a:lnTo>
                  <a:lnTo>
                    <a:pt x="604168" y="2362199"/>
                  </a:lnTo>
                  <a:lnTo>
                    <a:pt x="593713" y="2324099"/>
                  </a:lnTo>
                  <a:lnTo>
                    <a:pt x="584857" y="2273299"/>
                  </a:lnTo>
                  <a:lnTo>
                    <a:pt x="577602" y="2222499"/>
                  </a:lnTo>
                  <a:lnTo>
                    <a:pt x="571952" y="2171699"/>
                  </a:lnTo>
                  <a:lnTo>
                    <a:pt x="567912" y="2120899"/>
                  </a:lnTo>
                  <a:lnTo>
                    <a:pt x="565486" y="2082799"/>
                  </a:lnTo>
                  <a:lnTo>
                    <a:pt x="564676" y="2031999"/>
                  </a:lnTo>
                  <a:lnTo>
                    <a:pt x="565486" y="1981199"/>
                  </a:lnTo>
                  <a:lnTo>
                    <a:pt x="567912" y="1930399"/>
                  </a:lnTo>
                  <a:lnTo>
                    <a:pt x="571952" y="1879599"/>
                  </a:lnTo>
                  <a:lnTo>
                    <a:pt x="577602" y="1828799"/>
                  </a:lnTo>
                  <a:lnTo>
                    <a:pt x="584857" y="1777999"/>
                  </a:lnTo>
                  <a:lnTo>
                    <a:pt x="593713" y="1739899"/>
                  </a:lnTo>
                  <a:lnTo>
                    <a:pt x="604168" y="1689099"/>
                  </a:lnTo>
                  <a:lnTo>
                    <a:pt x="616218" y="1638299"/>
                  </a:lnTo>
                  <a:lnTo>
                    <a:pt x="629858" y="1587499"/>
                  </a:lnTo>
                  <a:lnTo>
                    <a:pt x="645086" y="1549399"/>
                  </a:lnTo>
                  <a:lnTo>
                    <a:pt x="661896" y="1498599"/>
                  </a:lnTo>
                  <a:lnTo>
                    <a:pt x="680286" y="1460499"/>
                  </a:lnTo>
                  <a:lnTo>
                    <a:pt x="701284" y="1409699"/>
                  </a:lnTo>
                  <a:lnTo>
                    <a:pt x="723854" y="1358899"/>
                  </a:lnTo>
                  <a:lnTo>
                    <a:pt x="747983" y="1320799"/>
                  </a:lnTo>
                  <a:lnTo>
                    <a:pt x="773658" y="1269999"/>
                  </a:lnTo>
                  <a:lnTo>
                    <a:pt x="800865" y="1231899"/>
                  </a:lnTo>
                  <a:lnTo>
                    <a:pt x="829592" y="1181099"/>
                  </a:lnTo>
                  <a:lnTo>
                    <a:pt x="859824" y="1142999"/>
                  </a:lnTo>
                  <a:lnTo>
                    <a:pt x="891550" y="1104899"/>
                  </a:lnTo>
                  <a:lnTo>
                    <a:pt x="924754" y="1066799"/>
                  </a:lnTo>
                  <a:lnTo>
                    <a:pt x="959424" y="1028699"/>
                  </a:lnTo>
                  <a:lnTo>
                    <a:pt x="995548" y="990599"/>
                  </a:lnTo>
                  <a:lnTo>
                    <a:pt x="1032940" y="952499"/>
                  </a:lnTo>
                  <a:lnTo>
                    <a:pt x="1071416" y="914399"/>
                  </a:lnTo>
                  <a:lnTo>
                    <a:pt x="1110954" y="888999"/>
                  </a:lnTo>
                  <a:lnTo>
                    <a:pt x="1151534" y="850899"/>
                  </a:lnTo>
                  <a:lnTo>
                    <a:pt x="1193138" y="825499"/>
                  </a:lnTo>
                  <a:lnTo>
                    <a:pt x="1235746" y="787399"/>
                  </a:lnTo>
                  <a:lnTo>
                    <a:pt x="1279338" y="761999"/>
                  </a:lnTo>
                  <a:lnTo>
                    <a:pt x="1323893" y="736599"/>
                  </a:lnTo>
                  <a:lnTo>
                    <a:pt x="1369393" y="711199"/>
                  </a:lnTo>
                  <a:lnTo>
                    <a:pt x="1415818" y="698499"/>
                  </a:lnTo>
                  <a:lnTo>
                    <a:pt x="1463147" y="673099"/>
                  </a:lnTo>
                  <a:lnTo>
                    <a:pt x="1508722" y="647699"/>
                  </a:lnTo>
                  <a:lnTo>
                    <a:pt x="1791003" y="571499"/>
                  </a:lnTo>
                  <a:lnTo>
                    <a:pt x="1986889" y="571499"/>
                  </a:lnTo>
                  <a:lnTo>
                    <a:pt x="1938277" y="584199"/>
                  </a:lnTo>
                  <a:lnTo>
                    <a:pt x="1841915" y="584199"/>
                  </a:lnTo>
                  <a:lnTo>
                    <a:pt x="1746825" y="609599"/>
                  </a:lnTo>
                  <a:lnTo>
                    <a:pt x="1699802" y="609599"/>
                  </a:lnTo>
                  <a:lnTo>
                    <a:pt x="1606893" y="634999"/>
                  </a:lnTo>
                  <a:lnTo>
                    <a:pt x="1561044" y="660399"/>
                  </a:lnTo>
                  <a:lnTo>
                    <a:pt x="1470648" y="685799"/>
                  </a:lnTo>
                  <a:lnTo>
                    <a:pt x="1423938" y="711199"/>
                  </a:lnTo>
                  <a:lnTo>
                    <a:pt x="1378122" y="736599"/>
                  </a:lnTo>
                  <a:lnTo>
                    <a:pt x="1333218" y="761999"/>
                  </a:lnTo>
                  <a:lnTo>
                    <a:pt x="1289245" y="787399"/>
                  </a:lnTo>
                  <a:lnTo>
                    <a:pt x="1246224" y="812799"/>
                  </a:lnTo>
                  <a:lnTo>
                    <a:pt x="1204174" y="838199"/>
                  </a:lnTo>
                  <a:lnTo>
                    <a:pt x="1163114" y="863599"/>
                  </a:lnTo>
                  <a:lnTo>
                    <a:pt x="1123063" y="901699"/>
                  </a:lnTo>
                  <a:lnTo>
                    <a:pt x="1084042" y="927099"/>
                  </a:lnTo>
                  <a:lnTo>
                    <a:pt x="1046069" y="965199"/>
                  </a:lnTo>
                  <a:lnTo>
                    <a:pt x="1009164" y="1003299"/>
                  </a:lnTo>
                  <a:lnTo>
                    <a:pt x="973512" y="1041399"/>
                  </a:lnTo>
                  <a:lnTo>
                    <a:pt x="939294" y="1079499"/>
                  </a:lnTo>
                  <a:lnTo>
                    <a:pt x="906523" y="1117599"/>
                  </a:lnTo>
                  <a:lnTo>
                    <a:pt x="875212" y="1155699"/>
                  </a:lnTo>
                  <a:lnTo>
                    <a:pt x="845375" y="1193799"/>
                  </a:lnTo>
                  <a:lnTo>
                    <a:pt x="817023" y="1231899"/>
                  </a:lnTo>
                  <a:lnTo>
                    <a:pt x="790171" y="1282699"/>
                  </a:lnTo>
                  <a:lnTo>
                    <a:pt x="764832" y="1320799"/>
                  </a:lnTo>
                  <a:lnTo>
                    <a:pt x="741018" y="1371599"/>
                  </a:lnTo>
                  <a:lnTo>
                    <a:pt x="718744" y="1409699"/>
                  </a:lnTo>
                  <a:lnTo>
                    <a:pt x="698021" y="1460499"/>
                  </a:lnTo>
                  <a:lnTo>
                    <a:pt x="679873" y="1511299"/>
                  </a:lnTo>
                  <a:lnTo>
                    <a:pt x="663284" y="1549399"/>
                  </a:lnTo>
                  <a:lnTo>
                    <a:pt x="648257" y="1600199"/>
                  </a:lnTo>
                  <a:lnTo>
                    <a:pt x="634796" y="1638299"/>
                  </a:lnTo>
                  <a:lnTo>
                    <a:pt x="622905" y="1689099"/>
                  </a:lnTo>
                  <a:lnTo>
                    <a:pt x="612588" y="1739899"/>
                  </a:lnTo>
                  <a:lnTo>
                    <a:pt x="603848" y="1790699"/>
                  </a:lnTo>
                  <a:lnTo>
                    <a:pt x="596688" y="1828799"/>
                  </a:lnTo>
                  <a:lnTo>
                    <a:pt x="591113" y="1879599"/>
                  </a:lnTo>
                  <a:lnTo>
                    <a:pt x="587127" y="1930399"/>
                  </a:lnTo>
                  <a:lnTo>
                    <a:pt x="584732" y="1981199"/>
                  </a:lnTo>
                  <a:lnTo>
                    <a:pt x="583933" y="2031999"/>
                  </a:lnTo>
                  <a:lnTo>
                    <a:pt x="584732" y="2070099"/>
                  </a:lnTo>
                  <a:lnTo>
                    <a:pt x="587127" y="2120899"/>
                  </a:lnTo>
                  <a:lnTo>
                    <a:pt x="591113" y="2171699"/>
                  </a:lnTo>
                  <a:lnTo>
                    <a:pt x="596688" y="2222499"/>
                  </a:lnTo>
                  <a:lnTo>
                    <a:pt x="603848" y="2273299"/>
                  </a:lnTo>
                  <a:lnTo>
                    <a:pt x="612588" y="2311399"/>
                  </a:lnTo>
                  <a:lnTo>
                    <a:pt x="622905" y="2362199"/>
                  </a:lnTo>
                  <a:lnTo>
                    <a:pt x="634796" y="2412999"/>
                  </a:lnTo>
                  <a:lnTo>
                    <a:pt x="648257" y="2451099"/>
                  </a:lnTo>
                  <a:lnTo>
                    <a:pt x="663284" y="2501899"/>
                  </a:lnTo>
                  <a:lnTo>
                    <a:pt x="679873" y="2552699"/>
                  </a:lnTo>
                  <a:lnTo>
                    <a:pt x="698021" y="2590799"/>
                  </a:lnTo>
                  <a:lnTo>
                    <a:pt x="718744" y="2641599"/>
                  </a:lnTo>
                  <a:lnTo>
                    <a:pt x="741018" y="2679699"/>
                  </a:lnTo>
                  <a:lnTo>
                    <a:pt x="764832" y="2730499"/>
                  </a:lnTo>
                  <a:lnTo>
                    <a:pt x="790171" y="2768599"/>
                  </a:lnTo>
                  <a:lnTo>
                    <a:pt x="817023" y="2819399"/>
                  </a:lnTo>
                  <a:lnTo>
                    <a:pt x="824188" y="2832099"/>
                  </a:lnTo>
                  <a:close/>
                </a:path>
                <a:path w="4071620" h="2832100">
                  <a:moveTo>
                    <a:pt x="3270564" y="2832099"/>
                  </a:moveTo>
                  <a:lnTo>
                    <a:pt x="3247340" y="2832099"/>
                  </a:lnTo>
                  <a:lnTo>
                    <a:pt x="3254504" y="2819399"/>
                  </a:lnTo>
                  <a:lnTo>
                    <a:pt x="3281356" y="2768599"/>
                  </a:lnTo>
                  <a:lnTo>
                    <a:pt x="3306695" y="2730499"/>
                  </a:lnTo>
                  <a:lnTo>
                    <a:pt x="3330509" y="2679699"/>
                  </a:lnTo>
                  <a:lnTo>
                    <a:pt x="3352784" y="2641599"/>
                  </a:lnTo>
                  <a:lnTo>
                    <a:pt x="3373507" y="2590799"/>
                  </a:lnTo>
                  <a:lnTo>
                    <a:pt x="3391655" y="2552699"/>
                  </a:lnTo>
                  <a:lnTo>
                    <a:pt x="3408244" y="2501899"/>
                  </a:lnTo>
                  <a:lnTo>
                    <a:pt x="3423271" y="2451099"/>
                  </a:lnTo>
                  <a:lnTo>
                    <a:pt x="3436732" y="2412999"/>
                  </a:lnTo>
                  <a:lnTo>
                    <a:pt x="3448623" y="2362199"/>
                  </a:lnTo>
                  <a:lnTo>
                    <a:pt x="3458941" y="2311399"/>
                  </a:lnTo>
                  <a:lnTo>
                    <a:pt x="3467681" y="2273299"/>
                  </a:lnTo>
                  <a:lnTo>
                    <a:pt x="3474841" y="2222499"/>
                  </a:lnTo>
                  <a:lnTo>
                    <a:pt x="3480416" y="2171699"/>
                  </a:lnTo>
                  <a:lnTo>
                    <a:pt x="3484402" y="2120899"/>
                  </a:lnTo>
                  <a:lnTo>
                    <a:pt x="3486797" y="2070099"/>
                  </a:lnTo>
                  <a:lnTo>
                    <a:pt x="3487596" y="2031999"/>
                  </a:lnTo>
                  <a:lnTo>
                    <a:pt x="3486797" y="1981199"/>
                  </a:lnTo>
                  <a:lnTo>
                    <a:pt x="3484402" y="1930399"/>
                  </a:lnTo>
                  <a:lnTo>
                    <a:pt x="3480416" y="1879599"/>
                  </a:lnTo>
                  <a:lnTo>
                    <a:pt x="3474841" y="1828799"/>
                  </a:lnTo>
                  <a:lnTo>
                    <a:pt x="3467681" y="1790699"/>
                  </a:lnTo>
                  <a:lnTo>
                    <a:pt x="3458941" y="1739899"/>
                  </a:lnTo>
                  <a:lnTo>
                    <a:pt x="3448623" y="1689099"/>
                  </a:lnTo>
                  <a:lnTo>
                    <a:pt x="3436732" y="1638299"/>
                  </a:lnTo>
                  <a:lnTo>
                    <a:pt x="3423271" y="1600199"/>
                  </a:lnTo>
                  <a:lnTo>
                    <a:pt x="3408244" y="1549399"/>
                  </a:lnTo>
                  <a:lnTo>
                    <a:pt x="3391655" y="1511299"/>
                  </a:lnTo>
                  <a:lnTo>
                    <a:pt x="3373507" y="1460499"/>
                  </a:lnTo>
                  <a:lnTo>
                    <a:pt x="3352784" y="1409699"/>
                  </a:lnTo>
                  <a:lnTo>
                    <a:pt x="3330509" y="1371599"/>
                  </a:lnTo>
                  <a:lnTo>
                    <a:pt x="3306695" y="1320799"/>
                  </a:lnTo>
                  <a:lnTo>
                    <a:pt x="3281356" y="1282699"/>
                  </a:lnTo>
                  <a:lnTo>
                    <a:pt x="3254504" y="1231899"/>
                  </a:lnTo>
                  <a:lnTo>
                    <a:pt x="3226153" y="1193799"/>
                  </a:lnTo>
                  <a:lnTo>
                    <a:pt x="3196316" y="1155699"/>
                  </a:lnTo>
                  <a:lnTo>
                    <a:pt x="3165005" y="1117599"/>
                  </a:lnTo>
                  <a:lnTo>
                    <a:pt x="3132234" y="1079499"/>
                  </a:lnTo>
                  <a:lnTo>
                    <a:pt x="3098016" y="1041399"/>
                  </a:lnTo>
                  <a:lnTo>
                    <a:pt x="3062365" y="1003299"/>
                  </a:lnTo>
                  <a:lnTo>
                    <a:pt x="3025460" y="965199"/>
                  </a:lnTo>
                  <a:lnTo>
                    <a:pt x="2987486" y="927099"/>
                  </a:lnTo>
                  <a:lnTo>
                    <a:pt x="2948465" y="901699"/>
                  </a:lnTo>
                  <a:lnTo>
                    <a:pt x="2908414" y="863599"/>
                  </a:lnTo>
                  <a:lnTo>
                    <a:pt x="2867354" y="838199"/>
                  </a:lnTo>
                  <a:lnTo>
                    <a:pt x="2825304" y="812799"/>
                  </a:lnTo>
                  <a:lnTo>
                    <a:pt x="2782283" y="787399"/>
                  </a:lnTo>
                  <a:lnTo>
                    <a:pt x="2738310" y="761999"/>
                  </a:lnTo>
                  <a:lnTo>
                    <a:pt x="2693406" y="736599"/>
                  </a:lnTo>
                  <a:lnTo>
                    <a:pt x="2647589" y="711199"/>
                  </a:lnTo>
                  <a:lnTo>
                    <a:pt x="2600880" y="685799"/>
                  </a:lnTo>
                  <a:lnTo>
                    <a:pt x="2510483" y="660399"/>
                  </a:lnTo>
                  <a:lnTo>
                    <a:pt x="2464634" y="634999"/>
                  </a:lnTo>
                  <a:lnTo>
                    <a:pt x="2371725" y="609599"/>
                  </a:lnTo>
                  <a:lnTo>
                    <a:pt x="2324703" y="609599"/>
                  </a:lnTo>
                  <a:lnTo>
                    <a:pt x="2229612" y="584199"/>
                  </a:lnTo>
                  <a:lnTo>
                    <a:pt x="2133250" y="584199"/>
                  </a:lnTo>
                  <a:lnTo>
                    <a:pt x="2084638" y="571499"/>
                  </a:lnTo>
                  <a:lnTo>
                    <a:pt x="2280525" y="571499"/>
                  </a:lnTo>
                  <a:lnTo>
                    <a:pt x="2562806" y="647699"/>
                  </a:lnTo>
                  <a:lnTo>
                    <a:pt x="2608380" y="673099"/>
                  </a:lnTo>
                  <a:lnTo>
                    <a:pt x="2655710" y="698499"/>
                  </a:lnTo>
                  <a:lnTo>
                    <a:pt x="2702136" y="711199"/>
                  </a:lnTo>
                  <a:lnTo>
                    <a:pt x="2747636" y="736599"/>
                  </a:lnTo>
                  <a:lnTo>
                    <a:pt x="2792191" y="761999"/>
                  </a:lnTo>
                  <a:lnTo>
                    <a:pt x="2835783" y="787399"/>
                  </a:lnTo>
                  <a:lnTo>
                    <a:pt x="2878390" y="825499"/>
                  </a:lnTo>
                  <a:lnTo>
                    <a:pt x="2919994" y="850899"/>
                  </a:lnTo>
                  <a:lnTo>
                    <a:pt x="2960575" y="888999"/>
                  </a:lnTo>
                  <a:lnTo>
                    <a:pt x="3000112" y="914399"/>
                  </a:lnTo>
                  <a:lnTo>
                    <a:pt x="3038587" y="952499"/>
                  </a:lnTo>
                  <a:lnTo>
                    <a:pt x="3075980" y="990599"/>
                  </a:lnTo>
                  <a:lnTo>
                    <a:pt x="3112103" y="1028699"/>
                  </a:lnTo>
                  <a:lnTo>
                    <a:pt x="3146774" y="1066799"/>
                  </a:lnTo>
                  <a:lnTo>
                    <a:pt x="3179979" y="1104899"/>
                  </a:lnTo>
                  <a:lnTo>
                    <a:pt x="3211704" y="1142999"/>
                  </a:lnTo>
                  <a:lnTo>
                    <a:pt x="3241937" y="1181099"/>
                  </a:lnTo>
                  <a:lnTo>
                    <a:pt x="3270663" y="1231899"/>
                  </a:lnTo>
                  <a:lnTo>
                    <a:pt x="3297871" y="1269999"/>
                  </a:lnTo>
                  <a:lnTo>
                    <a:pt x="3323546" y="1320799"/>
                  </a:lnTo>
                  <a:lnTo>
                    <a:pt x="3347675" y="1358899"/>
                  </a:lnTo>
                  <a:lnTo>
                    <a:pt x="3370245" y="1409699"/>
                  </a:lnTo>
                  <a:lnTo>
                    <a:pt x="3391243" y="1460499"/>
                  </a:lnTo>
                  <a:lnTo>
                    <a:pt x="3409633" y="1498599"/>
                  </a:lnTo>
                  <a:lnTo>
                    <a:pt x="3426443" y="1549399"/>
                  </a:lnTo>
                  <a:lnTo>
                    <a:pt x="3441670" y="1587499"/>
                  </a:lnTo>
                  <a:lnTo>
                    <a:pt x="3455310" y="1638299"/>
                  </a:lnTo>
                  <a:lnTo>
                    <a:pt x="3467360" y="1689099"/>
                  </a:lnTo>
                  <a:lnTo>
                    <a:pt x="3477815" y="1739899"/>
                  </a:lnTo>
                  <a:lnTo>
                    <a:pt x="3486672" y="1777999"/>
                  </a:lnTo>
                  <a:lnTo>
                    <a:pt x="3493927" y="1828799"/>
                  </a:lnTo>
                  <a:lnTo>
                    <a:pt x="3499576" y="1879599"/>
                  </a:lnTo>
                  <a:lnTo>
                    <a:pt x="3503616" y="1930399"/>
                  </a:lnTo>
                  <a:lnTo>
                    <a:pt x="3506043" y="1981199"/>
                  </a:lnTo>
                  <a:lnTo>
                    <a:pt x="3506853" y="2031999"/>
                  </a:lnTo>
                  <a:lnTo>
                    <a:pt x="3506043" y="2082799"/>
                  </a:lnTo>
                  <a:lnTo>
                    <a:pt x="3503616" y="2120899"/>
                  </a:lnTo>
                  <a:lnTo>
                    <a:pt x="3499576" y="2171699"/>
                  </a:lnTo>
                  <a:lnTo>
                    <a:pt x="3493927" y="2222499"/>
                  </a:lnTo>
                  <a:lnTo>
                    <a:pt x="3486672" y="2273299"/>
                  </a:lnTo>
                  <a:lnTo>
                    <a:pt x="3477815" y="2324099"/>
                  </a:lnTo>
                  <a:lnTo>
                    <a:pt x="3467360" y="2362199"/>
                  </a:lnTo>
                  <a:lnTo>
                    <a:pt x="3455310" y="2412999"/>
                  </a:lnTo>
                  <a:lnTo>
                    <a:pt x="3441670" y="2463799"/>
                  </a:lnTo>
                  <a:lnTo>
                    <a:pt x="3426443" y="2501899"/>
                  </a:lnTo>
                  <a:lnTo>
                    <a:pt x="3409633" y="2552699"/>
                  </a:lnTo>
                  <a:lnTo>
                    <a:pt x="3391243" y="2603499"/>
                  </a:lnTo>
                  <a:lnTo>
                    <a:pt x="3370245" y="2641599"/>
                  </a:lnTo>
                  <a:lnTo>
                    <a:pt x="3347675" y="2692399"/>
                  </a:lnTo>
                  <a:lnTo>
                    <a:pt x="3323546" y="2743199"/>
                  </a:lnTo>
                  <a:lnTo>
                    <a:pt x="3297871" y="2781299"/>
                  </a:lnTo>
                  <a:lnTo>
                    <a:pt x="3270564" y="2832099"/>
                  </a:lnTo>
                  <a:close/>
                </a:path>
                <a:path w="4071620" h="2832100">
                  <a:moveTo>
                    <a:pt x="2137182" y="1142999"/>
                  </a:moveTo>
                  <a:lnTo>
                    <a:pt x="1934346" y="1142999"/>
                  </a:lnTo>
                  <a:lnTo>
                    <a:pt x="1984790" y="1130299"/>
                  </a:lnTo>
                  <a:lnTo>
                    <a:pt x="2086737" y="1130299"/>
                  </a:lnTo>
                  <a:lnTo>
                    <a:pt x="2137182" y="1142999"/>
                  </a:lnTo>
                  <a:close/>
                </a:path>
                <a:path w="4071620" h="2832100">
                  <a:moveTo>
                    <a:pt x="1680433" y="2832099"/>
                  </a:moveTo>
                  <a:lnTo>
                    <a:pt x="1635245" y="2832099"/>
                  </a:lnTo>
                  <a:lnTo>
                    <a:pt x="1603627" y="2806699"/>
                  </a:lnTo>
                  <a:lnTo>
                    <a:pt x="1560667" y="2781299"/>
                  </a:lnTo>
                  <a:lnTo>
                    <a:pt x="1519049" y="2755899"/>
                  </a:lnTo>
                  <a:lnTo>
                    <a:pt x="1478865" y="2730499"/>
                  </a:lnTo>
                  <a:lnTo>
                    <a:pt x="1440204" y="2692399"/>
                  </a:lnTo>
                  <a:lnTo>
                    <a:pt x="1403158" y="2654299"/>
                  </a:lnTo>
                  <a:lnTo>
                    <a:pt x="1368117" y="2628899"/>
                  </a:lnTo>
                  <a:lnTo>
                    <a:pt x="1335438" y="2578099"/>
                  </a:lnTo>
                  <a:lnTo>
                    <a:pt x="1305158" y="2539999"/>
                  </a:lnTo>
                  <a:lnTo>
                    <a:pt x="1277314" y="2501899"/>
                  </a:lnTo>
                  <a:lnTo>
                    <a:pt x="1251944" y="2463799"/>
                  </a:lnTo>
                  <a:lnTo>
                    <a:pt x="1229086" y="2412999"/>
                  </a:lnTo>
                  <a:lnTo>
                    <a:pt x="1208776" y="2374899"/>
                  </a:lnTo>
                  <a:lnTo>
                    <a:pt x="1191053" y="2324099"/>
                  </a:lnTo>
                  <a:lnTo>
                    <a:pt x="1175953" y="2273299"/>
                  </a:lnTo>
                  <a:lnTo>
                    <a:pt x="1163515" y="2222499"/>
                  </a:lnTo>
                  <a:lnTo>
                    <a:pt x="1153775" y="2184399"/>
                  </a:lnTo>
                  <a:lnTo>
                    <a:pt x="1146772" y="2133599"/>
                  </a:lnTo>
                  <a:lnTo>
                    <a:pt x="1142543" y="2082799"/>
                  </a:lnTo>
                  <a:lnTo>
                    <a:pt x="1141125" y="2031999"/>
                  </a:lnTo>
                  <a:lnTo>
                    <a:pt x="1142543" y="1981199"/>
                  </a:lnTo>
                  <a:lnTo>
                    <a:pt x="1146772" y="1930399"/>
                  </a:lnTo>
                  <a:lnTo>
                    <a:pt x="1153775" y="1879599"/>
                  </a:lnTo>
                  <a:lnTo>
                    <a:pt x="1163515" y="1828799"/>
                  </a:lnTo>
                  <a:lnTo>
                    <a:pt x="1175953" y="1777999"/>
                  </a:lnTo>
                  <a:lnTo>
                    <a:pt x="1191053" y="1727199"/>
                  </a:lnTo>
                  <a:lnTo>
                    <a:pt x="1208776" y="1689099"/>
                  </a:lnTo>
                  <a:lnTo>
                    <a:pt x="1229086" y="1638299"/>
                  </a:lnTo>
                  <a:lnTo>
                    <a:pt x="1251944" y="1600199"/>
                  </a:lnTo>
                  <a:lnTo>
                    <a:pt x="1277314" y="1549399"/>
                  </a:lnTo>
                  <a:lnTo>
                    <a:pt x="1305158" y="1511299"/>
                  </a:lnTo>
                  <a:lnTo>
                    <a:pt x="1335438" y="1473199"/>
                  </a:lnTo>
                  <a:lnTo>
                    <a:pt x="1368117" y="1435099"/>
                  </a:lnTo>
                  <a:lnTo>
                    <a:pt x="1403158" y="1396999"/>
                  </a:lnTo>
                  <a:lnTo>
                    <a:pt x="1440204" y="1358899"/>
                  </a:lnTo>
                  <a:lnTo>
                    <a:pt x="1478865" y="1320799"/>
                  </a:lnTo>
                  <a:lnTo>
                    <a:pt x="1519049" y="1295399"/>
                  </a:lnTo>
                  <a:lnTo>
                    <a:pt x="1560667" y="1269999"/>
                  </a:lnTo>
                  <a:lnTo>
                    <a:pt x="1603627" y="1244599"/>
                  </a:lnTo>
                  <a:lnTo>
                    <a:pt x="1647840" y="1219199"/>
                  </a:lnTo>
                  <a:lnTo>
                    <a:pt x="1693214" y="1193799"/>
                  </a:lnTo>
                  <a:lnTo>
                    <a:pt x="1739660" y="1181099"/>
                  </a:lnTo>
                  <a:lnTo>
                    <a:pt x="1884520" y="1142999"/>
                  </a:lnTo>
                  <a:lnTo>
                    <a:pt x="2187008" y="1142999"/>
                  </a:lnTo>
                  <a:lnTo>
                    <a:pt x="2236124" y="1155699"/>
                  </a:lnTo>
                  <a:lnTo>
                    <a:pt x="1936528" y="1155699"/>
                  </a:lnTo>
                  <a:lnTo>
                    <a:pt x="1887775" y="1168399"/>
                  </a:lnTo>
                  <a:lnTo>
                    <a:pt x="1839715" y="1168399"/>
                  </a:lnTo>
                  <a:lnTo>
                    <a:pt x="1792438" y="1181099"/>
                  </a:lnTo>
                  <a:lnTo>
                    <a:pt x="1746033" y="1206499"/>
                  </a:lnTo>
                  <a:lnTo>
                    <a:pt x="1656189" y="1231899"/>
                  </a:lnTo>
                  <a:lnTo>
                    <a:pt x="1612928" y="1257299"/>
                  </a:lnTo>
                  <a:lnTo>
                    <a:pt x="1570893" y="1282699"/>
                  </a:lnTo>
                  <a:lnTo>
                    <a:pt x="1530171" y="1308099"/>
                  </a:lnTo>
                  <a:lnTo>
                    <a:pt x="1490852" y="1346199"/>
                  </a:lnTo>
                  <a:lnTo>
                    <a:pt x="1453023" y="1371599"/>
                  </a:lnTo>
                  <a:lnTo>
                    <a:pt x="1416775" y="1409699"/>
                  </a:lnTo>
                  <a:lnTo>
                    <a:pt x="1382488" y="1447799"/>
                  </a:lnTo>
                  <a:lnTo>
                    <a:pt x="1350512" y="1485899"/>
                  </a:lnTo>
                  <a:lnTo>
                    <a:pt x="1320884" y="1523999"/>
                  </a:lnTo>
                  <a:lnTo>
                    <a:pt x="1293639" y="1562099"/>
                  </a:lnTo>
                  <a:lnTo>
                    <a:pt x="1268816" y="1600199"/>
                  </a:lnTo>
                  <a:lnTo>
                    <a:pt x="1246449" y="1650999"/>
                  </a:lnTo>
                  <a:lnTo>
                    <a:pt x="1226576" y="1689099"/>
                  </a:lnTo>
                  <a:lnTo>
                    <a:pt x="1209235" y="1739899"/>
                  </a:lnTo>
                  <a:lnTo>
                    <a:pt x="1194460" y="1777999"/>
                  </a:lnTo>
                  <a:lnTo>
                    <a:pt x="1182290" y="1828799"/>
                  </a:lnTo>
                  <a:lnTo>
                    <a:pt x="1172760" y="1879599"/>
                  </a:lnTo>
                  <a:lnTo>
                    <a:pt x="1165907" y="1930399"/>
                  </a:lnTo>
                  <a:lnTo>
                    <a:pt x="1161769" y="1981199"/>
                  </a:lnTo>
                  <a:lnTo>
                    <a:pt x="1160382" y="2031999"/>
                  </a:lnTo>
                  <a:lnTo>
                    <a:pt x="1161769" y="2082799"/>
                  </a:lnTo>
                  <a:lnTo>
                    <a:pt x="1165907" y="2120899"/>
                  </a:lnTo>
                  <a:lnTo>
                    <a:pt x="1172760" y="2171699"/>
                  </a:lnTo>
                  <a:lnTo>
                    <a:pt x="1182290" y="2222499"/>
                  </a:lnTo>
                  <a:lnTo>
                    <a:pt x="1194460" y="2273299"/>
                  </a:lnTo>
                  <a:lnTo>
                    <a:pt x="1209235" y="2311399"/>
                  </a:lnTo>
                  <a:lnTo>
                    <a:pt x="1226576" y="2362199"/>
                  </a:lnTo>
                  <a:lnTo>
                    <a:pt x="1246449" y="2400299"/>
                  </a:lnTo>
                  <a:lnTo>
                    <a:pt x="1268816" y="2451099"/>
                  </a:lnTo>
                  <a:lnTo>
                    <a:pt x="1293639" y="2489199"/>
                  </a:lnTo>
                  <a:lnTo>
                    <a:pt x="1320884" y="2527299"/>
                  </a:lnTo>
                  <a:lnTo>
                    <a:pt x="1350512" y="2578099"/>
                  </a:lnTo>
                  <a:lnTo>
                    <a:pt x="1382488" y="2603499"/>
                  </a:lnTo>
                  <a:lnTo>
                    <a:pt x="1416775" y="2641599"/>
                  </a:lnTo>
                  <a:lnTo>
                    <a:pt x="1453023" y="2679699"/>
                  </a:lnTo>
                  <a:lnTo>
                    <a:pt x="1490852" y="2717799"/>
                  </a:lnTo>
                  <a:lnTo>
                    <a:pt x="1530171" y="2743199"/>
                  </a:lnTo>
                  <a:lnTo>
                    <a:pt x="1570893" y="2768599"/>
                  </a:lnTo>
                  <a:lnTo>
                    <a:pt x="1612928" y="2793999"/>
                  </a:lnTo>
                  <a:lnTo>
                    <a:pt x="1656189" y="2819399"/>
                  </a:lnTo>
                  <a:lnTo>
                    <a:pt x="1680433" y="2832099"/>
                  </a:lnTo>
                  <a:close/>
                </a:path>
                <a:path w="4071620" h="2832100">
                  <a:moveTo>
                    <a:pt x="2436282" y="2832099"/>
                  </a:moveTo>
                  <a:lnTo>
                    <a:pt x="2391094" y="2832099"/>
                  </a:lnTo>
                  <a:lnTo>
                    <a:pt x="2415338" y="2819399"/>
                  </a:lnTo>
                  <a:lnTo>
                    <a:pt x="2458599" y="2793999"/>
                  </a:lnTo>
                  <a:lnTo>
                    <a:pt x="2500634" y="2768599"/>
                  </a:lnTo>
                  <a:lnTo>
                    <a:pt x="2541356" y="2743199"/>
                  </a:lnTo>
                  <a:lnTo>
                    <a:pt x="2580675" y="2717799"/>
                  </a:lnTo>
                  <a:lnTo>
                    <a:pt x="2618503" y="2679699"/>
                  </a:lnTo>
                  <a:lnTo>
                    <a:pt x="2654751" y="2641599"/>
                  </a:lnTo>
                  <a:lnTo>
                    <a:pt x="2689038" y="2603499"/>
                  </a:lnTo>
                  <a:lnTo>
                    <a:pt x="2721014" y="2578099"/>
                  </a:lnTo>
                  <a:lnTo>
                    <a:pt x="2750643" y="2527299"/>
                  </a:lnTo>
                  <a:lnTo>
                    <a:pt x="2777888" y="2489199"/>
                  </a:lnTo>
                  <a:lnTo>
                    <a:pt x="2802712" y="2451099"/>
                  </a:lnTo>
                  <a:lnTo>
                    <a:pt x="2825078" y="2400299"/>
                  </a:lnTo>
                  <a:lnTo>
                    <a:pt x="2844951" y="2362199"/>
                  </a:lnTo>
                  <a:lnTo>
                    <a:pt x="2862293" y="2311399"/>
                  </a:lnTo>
                  <a:lnTo>
                    <a:pt x="2877067" y="2273299"/>
                  </a:lnTo>
                  <a:lnTo>
                    <a:pt x="2889238" y="2222499"/>
                  </a:lnTo>
                  <a:lnTo>
                    <a:pt x="2898768" y="2171699"/>
                  </a:lnTo>
                  <a:lnTo>
                    <a:pt x="2905620" y="2120899"/>
                  </a:lnTo>
                  <a:lnTo>
                    <a:pt x="2909758" y="2082799"/>
                  </a:lnTo>
                  <a:lnTo>
                    <a:pt x="2911146" y="2031999"/>
                  </a:lnTo>
                  <a:lnTo>
                    <a:pt x="2909758" y="1981199"/>
                  </a:lnTo>
                  <a:lnTo>
                    <a:pt x="2905620" y="1930399"/>
                  </a:lnTo>
                  <a:lnTo>
                    <a:pt x="2898768" y="1879599"/>
                  </a:lnTo>
                  <a:lnTo>
                    <a:pt x="2889238" y="1828799"/>
                  </a:lnTo>
                  <a:lnTo>
                    <a:pt x="2877067" y="1777999"/>
                  </a:lnTo>
                  <a:lnTo>
                    <a:pt x="2862293" y="1739899"/>
                  </a:lnTo>
                  <a:lnTo>
                    <a:pt x="2844951" y="1689099"/>
                  </a:lnTo>
                  <a:lnTo>
                    <a:pt x="2825078" y="1650999"/>
                  </a:lnTo>
                  <a:lnTo>
                    <a:pt x="2802712" y="1600199"/>
                  </a:lnTo>
                  <a:lnTo>
                    <a:pt x="2777888" y="1562099"/>
                  </a:lnTo>
                  <a:lnTo>
                    <a:pt x="2750643" y="1523999"/>
                  </a:lnTo>
                  <a:lnTo>
                    <a:pt x="2721014" y="1485899"/>
                  </a:lnTo>
                  <a:lnTo>
                    <a:pt x="2689038" y="1447799"/>
                  </a:lnTo>
                  <a:lnTo>
                    <a:pt x="2654751" y="1409699"/>
                  </a:lnTo>
                  <a:lnTo>
                    <a:pt x="2618503" y="1371599"/>
                  </a:lnTo>
                  <a:lnTo>
                    <a:pt x="2580675" y="1346199"/>
                  </a:lnTo>
                  <a:lnTo>
                    <a:pt x="2541356" y="1308099"/>
                  </a:lnTo>
                  <a:lnTo>
                    <a:pt x="2500634" y="1282699"/>
                  </a:lnTo>
                  <a:lnTo>
                    <a:pt x="2458599" y="1257299"/>
                  </a:lnTo>
                  <a:lnTo>
                    <a:pt x="2415338" y="1231899"/>
                  </a:lnTo>
                  <a:lnTo>
                    <a:pt x="2325494" y="1206499"/>
                  </a:lnTo>
                  <a:lnTo>
                    <a:pt x="2279088" y="1181099"/>
                  </a:lnTo>
                  <a:lnTo>
                    <a:pt x="2231811" y="1168399"/>
                  </a:lnTo>
                  <a:lnTo>
                    <a:pt x="2183752" y="1168399"/>
                  </a:lnTo>
                  <a:lnTo>
                    <a:pt x="2134999" y="1155699"/>
                  </a:lnTo>
                  <a:lnTo>
                    <a:pt x="2236124" y="1155699"/>
                  </a:lnTo>
                  <a:lnTo>
                    <a:pt x="2378313" y="1193799"/>
                  </a:lnTo>
                  <a:lnTo>
                    <a:pt x="2423687" y="1219199"/>
                  </a:lnTo>
                  <a:lnTo>
                    <a:pt x="2467900" y="1244599"/>
                  </a:lnTo>
                  <a:lnTo>
                    <a:pt x="2510860" y="1269999"/>
                  </a:lnTo>
                  <a:lnTo>
                    <a:pt x="2552478" y="1295399"/>
                  </a:lnTo>
                  <a:lnTo>
                    <a:pt x="2592662" y="1320799"/>
                  </a:lnTo>
                  <a:lnTo>
                    <a:pt x="2631323" y="1358899"/>
                  </a:lnTo>
                  <a:lnTo>
                    <a:pt x="2668369" y="1396999"/>
                  </a:lnTo>
                  <a:lnTo>
                    <a:pt x="2703410" y="1435099"/>
                  </a:lnTo>
                  <a:lnTo>
                    <a:pt x="2736089" y="1473199"/>
                  </a:lnTo>
                  <a:lnTo>
                    <a:pt x="2766369" y="1511299"/>
                  </a:lnTo>
                  <a:lnTo>
                    <a:pt x="2794213" y="1549399"/>
                  </a:lnTo>
                  <a:lnTo>
                    <a:pt x="2819583" y="1600199"/>
                  </a:lnTo>
                  <a:lnTo>
                    <a:pt x="2842441" y="1638299"/>
                  </a:lnTo>
                  <a:lnTo>
                    <a:pt x="2862751" y="1689099"/>
                  </a:lnTo>
                  <a:lnTo>
                    <a:pt x="2880474" y="1727199"/>
                  </a:lnTo>
                  <a:lnTo>
                    <a:pt x="2895574" y="1777999"/>
                  </a:lnTo>
                  <a:lnTo>
                    <a:pt x="2908012" y="1828799"/>
                  </a:lnTo>
                  <a:lnTo>
                    <a:pt x="2917752" y="1879599"/>
                  </a:lnTo>
                  <a:lnTo>
                    <a:pt x="2924755" y="1930399"/>
                  </a:lnTo>
                  <a:lnTo>
                    <a:pt x="2928984" y="1981199"/>
                  </a:lnTo>
                  <a:lnTo>
                    <a:pt x="2930402" y="2031999"/>
                  </a:lnTo>
                  <a:lnTo>
                    <a:pt x="2928984" y="2082799"/>
                  </a:lnTo>
                  <a:lnTo>
                    <a:pt x="2924755" y="2133599"/>
                  </a:lnTo>
                  <a:lnTo>
                    <a:pt x="2917752" y="2184399"/>
                  </a:lnTo>
                  <a:lnTo>
                    <a:pt x="2908012" y="2222499"/>
                  </a:lnTo>
                  <a:lnTo>
                    <a:pt x="2895574" y="2273299"/>
                  </a:lnTo>
                  <a:lnTo>
                    <a:pt x="2880474" y="2324099"/>
                  </a:lnTo>
                  <a:lnTo>
                    <a:pt x="2862751" y="2374899"/>
                  </a:lnTo>
                  <a:lnTo>
                    <a:pt x="2842441" y="2412999"/>
                  </a:lnTo>
                  <a:lnTo>
                    <a:pt x="2819583" y="2463799"/>
                  </a:lnTo>
                  <a:lnTo>
                    <a:pt x="2794213" y="2501899"/>
                  </a:lnTo>
                  <a:lnTo>
                    <a:pt x="2766369" y="2539999"/>
                  </a:lnTo>
                  <a:lnTo>
                    <a:pt x="2736089" y="2578099"/>
                  </a:lnTo>
                  <a:lnTo>
                    <a:pt x="2703410" y="2628899"/>
                  </a:lnTo>
                  <a:lnTo>
                    <a:pt x="2668369" y="2654299"/>
                  </a:lnTo>
                  <a:lnTo>
                    <a:pt x="2631323" y="2692399"/>
                  </a:lnTo>
                  <a:lnTo>
                    <a:pt x="2592662" y="2730499"/>
                  </a:lnTo>
                  <a:lnTo>
                    <a:pt x="2552478" y="2755899"/>
                  </a:lnTo>
                  <a:lnTo>
                    <a:pt x="2510860" y="2781299"/>
                  </a:lnTo>
                  <a:lnTo>
                    <a:pt x="2467900" y="2806699"/>
                  </a:lnTo>
                  <a:lnTo>
                    <a:pt x="2436282" y="2832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0073434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5C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563956" y="8877597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1491"/>
                  </a:lnTo>
                </a:path>
              </a:pathLst>
            </a:custGeom>
            <a:ln w="95249">
              <a:solidFill>
                <a:srgbClr val="5CA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77399" y="251930"/>
              <a:ext cx="3149586" cy="28134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0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5C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3995" y="2922781"/>
              <a:ext cx="0" cy="4198620"/>
            </a:xfrm>
            <a:custGeom>
              <a:avLst/>
              <a:gdLst/>
              <a:ahLst/>
              <a:cxnLst/>
              <a:rect l="l" t="t" r="r" b="b"/>
              <a:pathLst>
                <a:path h="4198620">
                  <a:moveTo>
                    <a:pt x="0" y="4198362"/>
                  </a:moveTo>
                  <a:lnTo>
                    <a:pt x="0" y="0"/>
                  </a:lnTo>
                </a:path>
              </a:pathLst>
            </a:custGeom>
            <a:ln w="66674">
              <a:solidFill>
                <a:srgbClr val="5CA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0144" y="6901313"/>
              <a:ext cx="812165" cy="812165"/>
            </a:xfrm>
            <a:custGeom>
              <a:avLst/>
              <a:gdLst/>
              <a:ahLst/>
              <a:cxnLst/>
              <a:rect l="l" t="t" r="r" b="b"/>
              <a:pathLst>
                <a:path w="812164" h="812165">
                  <a:moveTo>
                    <a:pt x="811791" y="405895"/>
                  </a:moveTo>
                  <a:lnTo>
                    <a:pt x="809836" y="445680"/>
                  </a:lnTo>
                  <a:lnTo>
                    <a:pt x="803991" y="485081"/>
                  </a:lnTo>
                  <a:lnTo>
                    <a:pt x="794313" y="523720"/>
                  </a:lnTo>
                  <a:lnTo>
                    <a:pt x="780893" y="561224"/>
                  </a:lnTo>
                  <a:lnTo>
                    <a:pt x="763863" y="597233"/>
                  </a:lnTo>
                  <a:lnTo>
                    <a:pt x="743385" y="631398"/>
                  </a:lnTo>
                  <a:lnTo>
                    <a:pt x="719657" y="663392"/>
                  </a:lnTo>
                  <a:lnTo>
                    <a:pt x="692906" y="692906"/>
                  </a:lnTo>
                  <a:lnTo>
                    <a:pt x="663392" y="719657"/>
                  </a:lnTo>
                  <a:lnTo>
                    <a:pt x="631398" y="743385"/>
                  </a:lnTo>
                  <a:lnTo>
                    <a:pt x="597233" y="763863"/>
                  </a:lnTo>
                  <a:lnTo>
                    <a:pt x="561224" y="780893"/>
                  </a:lnTo>
                  <a:lnTo>
                    <a:pt x="523720" y="794313"/>
                  </a:lnTo>
                  <a:lnTo>
                    <a:pt x="485081" y="803991"/>
                  </a:lnTo>
                  <a:lnTo>
                    <a:pt x="445680" y="809836"/>
                  </a:lnTo>
                  <a:lnTo>
                    <a:pt x="405895" y="811791"/>
                  </a:lnTo>
                  <a:lnTo>
                    <a:pt x="395931" y="811668"/>
                  </a:lnTo>
                  <a:lnTo>
                    <a:pt x="356206" y="808738"/>
                  </a:lnTo>
                  <a:lnTo>
                    <a:pt x="316960" y="801928"/>
                  </a:lnTo>
                  <a:lnTo>
                    <a:pt x="278570" y="791303"/>
                  </a:lnTo>
                  <a:lnTo>
                    <a:pt x="241407" y="776968"/>
                  </a:lnTo>
                  <a:lnTo>
                    <a:pt x="205827" y="759058"/>
                  </a:lnTo>
                  <a:lnTo>
                    <a:pt x="172174" y="737747"/>
                  </a:lnTo>
                  <a:lnTo>
                    <a:pt x="140773" y="713241"/>
                  </a:lnTo>
                  <a:lnTo>
                    <a:pt x="111924" y="685774"/>
                  </a:lnTo>
                  <a:lnTo>
                    <a:pt x="85907" y="655612"/>
                  </a:lnTo>
                  <a:lnTo>
                    <a:pt x="62971" y="623046"/>
                  </a:lnTo>
                  <a:lnTo>
                    <a:pt x="43338" y="588388"/>
                  </a:lnTo>
                  <a:lnTo>
                    <a:pt x="27196" y="551972"/>
                  </a:lnTo>
                  <a:lnTo>
                    <a:pt x="14702" y="514150"/>
                  </a:lnTo>
                  <a:lnTo>
                    <a:pt x="5975" y="475285"/>
                  </a:lnTo>
                  <a:lnTo>
                    <a:pt x="1099" y="435752"/>
                  </a:lnTo>
                  <a:lnTo>
                    <a:pt x="0" y="405895"/>
                  </a:lnTo>
                  <a:lnTo>
                    <a:pt x="122" y="395931"/>
                  </a:lnTo>
                  <a:lnTo>
                    <a:pt x="3052" y="356206"/>
                  </a:lnTo>
                  <a:lnTo>
                    <a:pt x="9862" y="316960"/>
                  </a:lnTo>
                  <a:lnTo>
                    <a:pt x="20487" y="278570"/>
                  </a:lnTo>
                  <a:lnTo>
                    <a:pt x="34822" y="241407"/>
                  </a:lnTo>
                  <a:lnTo>
                    <a:pt x="52732" y="205827"/>
                  </a:lnTo>
                  <a:lnTo>
                    <a:pt x="74043" y="172174"/>
                  </a:lnTo>
                  <a:lnTo>
                    <a:pt x="98549" y="140773"/>
                  </a:lnTo>
                  <a:lnTo>
                    <a:pt x="126016" y="111924"/>
                  </a:lnTo>
                  <a:lnTo>
                    <a:pt x="156178" y="85907"/>
                  </a:lnTo>
                  <a:lnTo>
                    <a:pt x="188744" y="62971"/>
                  </a:lnTo>
                  <a:lnTo>
                    <a:pt x="223402" y="43338"/>
                  </a:lnTo>
                  <a:lnTo>
                    <a:pt x="259818" y="27196"/>
                  </a:lnTo>
                  <a:lnTo>
                    <a:pt x="297640" y="14702"/>
                  </a:lnTo>
                  <a:lnTo>
                    <a:pt x="336505" y="5975"/>
                  </a:lnTo>
                  <a:lnTo>
                    <a:pt x="376038" y="1099"/>
                  </a:lnTo>
                  <a:lnTo>
                    <a:pt x="405895" y="0"/>
                  </a:lnTo>
                  <a:lnTo>
                    <a:pt x="415859" y="122"/>
                  </a:lnTo>
                  <a:lnTo>
                    <a:pt x="455584" y="3052"/>
                  </a:lnTo>
                  <a:lnTo>
                    <a:pt x="494830" y="9862"/>
                  </a:lnTo>
                  <a:lnTo>
                    <a:pt x="533220" y="20487"/>
                  </a:lnTo>
                  <a:lnTo>
                    <a:pt x="570383" y="34822"/>
                  </a:lnTo>
                  <a:lnTo>
                    <a:pt x="605963" y="52732"/>
                  </a:lnTo>
                  <a:lnTo>
                    <a:pt x="639615" y="74043"/>
                  </a:lnTo>
                  <a:lnTo>
                    <a:pt x="671017" y="98549"/>
                  </a:lnTo>
                  <a:lnTo>
                    <a:pt x="699866" y="126016"/>
                  </a:lnTo>
                  <a:lnTo>
                    <a:pt x="725883" y="156178"/>
                  </a:lnTo>
                  <a:lnTo>
                    <a:pt x="748819" y="188744"/>
                  </a:lnTo>
                  <a:lnTo>
                    <a:pt x="768452" y="223402"/>
                  </a:lnTo>
                  <a:lnTo>
                    <a:pt x="784594" y="259818"/>
                  </a:lnTo>
                  <a:lnTo>
                    <a:pt x="797088" y="297640"/>
                  </a:lnTo>
                  <a:lnTo>
                    <a:pt x="805815" y="336505"/>
                  </a:lnTo>
                  <a:lnTo>
                    <a:pt x="810691" y="376038"/>
                  </a:lnTo>
                  <a:lnTo>
                    <a:pt x="811791" y="405895"/>
                  </a:lnTo>
                  <a:close/>
                </a:path>
              </a:pathLst>
            </a:custGeom>
            <a:ln w="260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3581" y="651118"/>
              <a:ext cx="1790626" cy="14462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584" y="439810"/>
              <a:ext cx="1095374" cy="109537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200219" y="1456913"/>
            <a:ext cx="7330440" cy="7244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1610">
              <a:lnSpc>
                <a:spcPct val="115799"/>
              </a:lnSpc>
              <a:spcBef>
                <a:spcPts val="100"/>
              </a:spcBef>
              <a:tabLst>
                <a:tab pos="5713730" algn="l"/>
              </a:tabLst>
            </a:pPr>
            <a:r>
              <a:rPr lang="en-US" sz="3400" spc="-15" dirty="0">
                <a:latin typeface="Trebuchet MS"/>
                <a:cs typeface="Trebuchet MS"/>
              </a:rPr>
              <a:t>Discovery learning-based teaching materials with group work techniques have proven effective in improving the reading comprehension skills of grade IV Elementary School students. This is proven by the results of the t-test sample test which shows that the Pair-1 and Part-2 values ​​are significant from all totals of 0.000 &lt;0.05 for both schools in North Jakarta.</a:t>
            </a:r>
            <a:endParaRPr sz="34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40049" y="8898027"/>
            <a:ext cx="49212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5"/>
              </a:lnSpc>
            </a:pPr>
            <a:r>
              <a:rPr sz="4500" b="1" spc="-1300" dirty="0">
                <a:latin typeface="Trebuchet MS"/>
                <a:cs typeface="Trebuchet MS"/>
              </a:rPr>
              <a:t>1</a:t>
            </a:r>
            <a:r>
              <a:rPr sz="4500" b="1" spc="-315" dirty="0">
                <a:latin typeface="Trebuchet MS"/>
                <a:cs typeface="Trebuchet MS"/>
              </a:rPr>
              <a:t>2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22" name="object 772"/>
          <p:cNvSpPr txBox="1"/>
          <p:nvPr/>
        </p:nvSpPr>
        <p:spPr>
          <a:xfrm>
            <a:off x="1427472" y="567293"/>
            <a:ext cx="3998902" cy="91819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</a:t>
            </a:r>
          </a:p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of Jakarta</a:t>
            </a:r>
            <a:endParaRPr sz="3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" y="-127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85341" y="1679079"/>
            <a:ext cx="14717394" cy="6929120"/>
          </a:xfrm>
          <a:custGeom>
            <a:avLst/>
            <a:gdLst/>
            <a:ahLst/>
            <a:cxnLst/>
            <a:rect l="l" t="t" r="r" b="b"/>
            <a:pathLst>
              <a:path w="14717394" h="6929120">
                <a:moveTo>
                  <a:pt x="0" y="6928840"/>
                </a:moveTo>
                <a:lnTo>
                  <a:pt x="0" y="0"/>
                </a:lnTo>
                <a:lnTo>
                  <a:pt x="14717318" y="0"/>
                </a:lnTo>
                <a:lnTo>
                  <a:pt x="14717318" y="6928840"/>
                </a:lnTo>
                <a:lnTo>
                  <a:pt x="0" y="6928840"/>
                </a:lnTo>
                <a:close/>
              </a:path>
            </a:pathLst>
          </a:custGeom>
          <a:solidFill>
            <a:srgbClr val="5C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92783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4005" y="19916"/>
                </a:moveTo>
                <a:lnTo>
                  <a:pt x="25475" y="19916"/>
                </a:lnTo>
                <a:lnTo>
                  <a:pt x="21372" y="19100"/>
                </a:lnTo>
                <a:lnTo>
                  <a:pt x="0" y="0"/>
                </a:lnTo>
                <a:lnTo>
                  <a:pt x="59481" y="0"/>
                </a:lnTo>
                <a:lnTo>
                  <a:pt x="34005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0360" y="84048"/>
            <a:ext cx="64327" cy="643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321242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4005" y="19916"/>
                </a:moveTo>
                <a:lnTo>
                  <a:pt x="25475" y="19916"/>
                </a:lnTo>
                <a:lnTo>
                  <a:pt x="21372" y="19100"/>
                </a:lnTo>
                <a:lnTo>
                  <a:pt x="0" y="0"/>
                </a:lnTo>
                <a:lnTo>
                  <a:pt x="59481" y="0"/>
                </a:lnTo>
                <a:lnTo>
                  <a:pt x="34005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8819" y="84048"/>
            <a:ext cx="64327" cy="6432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3449839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99" y="19916"/>
                </a:moveTo>
                <a:lnTo>
                  <a:pt x="17163" y="17394"/>
                </a:lnTo>
                <a:lnTo>
                  <a:pt x="6941" y="10510"/>
                </a:lnTo>
                <a:lnTo>
                  <a:pt x="58" y="289"/>
                </a:lnTo>
                <a:lnTo>
                  <a:pt x="0" y="0"/>
                </a:lnTo>
                <a:lnTo>
                  <a:pt x="59386" y="0"/>
                </a:lnTo>
                <a:lnTo>
                  <a:pt x="59327" y="289"/>
                </a:lnTo>
                <a:lnTo>
                  <a:pt x="52421" y="10510"/>
                </a:lnTo>
                <a:lnTo>
                  <a:pt x="42194" y="17394"/>
                </a:lnTo>
                <a:lnTo>
                  <a:pt x="29699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7376" y="84146"/>
            <a:ext cx="64327" cy="64327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3564331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99" y="19916"/>
                </a:moveTo>
                <a:lnTo>
                  <a:pt x="17163" y="17394"/>
                </a:lnTo>
                <a:lnTo>
                  <a:pt x="6941" y="10510"/>
                </a:lnTo>
                <a:lnTo>
                  <a:pt x="58" y="289"/>
                </a:lnTo>
                <a:lnTo>
                  <a:pt x="0" y="0"/>
                </a:lnTo>
                <a:lnTo>
                  <a:pt x="59386" y="0"/>
                </a:lnTo>
                <a:lnTo>
                  <a:pt x="59327" y="289"/>
                </a:lnTo>
                <a:lnTo>
                  <a:pt x="52421" y="10510"/>
                </a:lnTo>
                <a:lnTo>
                  <a:pt x="42194" y="17394"/>
                </a:lnTo>
                <a:lnTo>
                  <a:pt x="29699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61866" y="84048"/>
            <a:ext cx="64327" cy="6432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3692789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99" y="19916"/>
                </a:moveTo>
                <a:lnTo>
                  <a:pt x="17163" y="17394"/>
                </a:lnTo>
                <a:lnTo>
                  <a:pt x="6941" y="10510"/>
                </a:lnTo>
                <a:lnTo>
                  <a:pt x="58" y="289"/>
                </a:lnTo>
                <a:lnTo>
                  <a:pt x="0" y="0"/>
                </a:lnTo>
                <a:lnTo>
                  <a:pt x="59386" y="0"/>
                </a:lnTo>
                <a:lnTo>
                  <a:pt x="59327" y="289"/>
                </a:lnTo>
                <a:lnTo>
                  <a:pt x="52420" y="10510"/>
                </a:lnTo>
                <a:lnTo>
                  <a:pt x="42194" y="17394"/>
                </a:lnTo>
                <a:lnTo>
                  <a:pt x="29699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0325" y="84048"/>
            <a:ext cx="64327" cy="6432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3821305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4005" y="19916"/>
                </a:moveTo>
                <a:lnTo>
                  <a:pt x="25475" y="19916"/>
                </a:lnTo>
                <a:lnTo>
                  <a:pt x="21372" y="19100"/>
                </a:lnTo>
                <a:lnTo>
                  <a:pt x="0" y="0"/>
                </a:lnTo>
                <a:lnTo>
                  <a:pt x="59481" y="0"/>
                </a:lnTo>
                <a:lnTo>
                  <a:pt x="34005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18882" y="84146"/>
            <a:ext cx="64327" cy="6432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949804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3965" y="19817"/>
                </a:moveTo>
                <a:lnTo>
                  <a:pt x="25434" y="19817"/>
                </a:lnTo>
                <a:lnTo>
                  <a:pt x="21331" y="19001"/>
                </a:lnTo>
                <a:lnTo>
                  <a:pt x="0" y="0"/>
                </a:lnTo>
                <a:lnTo>
                  <a:pt x="59399" y="0"/>
                </a:lnTo>
                <a:lnTo>
                  <a:pt x="33965" y="19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339" y="84048"/>
            <a:ext cx="64327" cy="6432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4078261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3965" y="19817"/>
                </a:moveTo>
                <a:lnTo>
                  <a:pt x="25434" y="19817"/>
                </a:lnTo>
                <a:lnTo>
                  <a:pt x="21332" y="19001"/>
                </a:lnTo>
                <a:lnTo>
                  <a:pt x="0" y="0"/>
                </a:lnTo>
                <a:lnTo>
                  <a:pt x="59399" y="0"/>
                </a:lnTo>
                <a:lnTo>
                  <a:pt x="33965" y="19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798" y="84048"/>
            <a:ext cx="64327" cy="64327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3099181" y="211424"/>
            <a:ext cx="27305" cy="57150"/>
          </a:xfrm>
          <a:custGeom>
            <a:avLst/>
            <a:gdLst/>
            <a:ahLst/>
            <a:cxnLst/>
            <a:rect l="l" t="t" r="r" b="b"/>
            <a:pathLst>
              <a:path w="27305" h="57150">
                <a:moveTo>
                  <a:pt x="0" y="57147"/>
                </a:moveTo>
                <a:lnTo>
                  <a:pt x="6848" y="28536"/>
                </a:lnTo>
                <a:lnTo>
                  <a:pt x="14065" y="0"/>
                </a:lnTo>
                <a:lnTo>
                  <a:pt x="19356" y="4964"/>
                </a:lnTo>
                <a:lnTo>
                  <a:pt x="23421" y="11016"/>
                </a:lnTo>
                <a:lnTo>
                  <a:pt x="26030" y="17953"/>
                </a:lnTo>
                <a:lnTo>
                  <a:pt x="26950" y="25573"/>
                </a:lnTo>
                <a:lnTo>
                  <a:pt x="24897" y="36883"/>
                </a:lnTo>
                <a:lnTo>
                  <a:pt x="19229" y="46413"/>
                </a:lnTo>
                <a:lnTo>
                  <a:pt x="10684" y="53417"/>
                </a:lnTo>
                <a:lnTo>
                  <a:pt x="0" y="57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74099" y="333292"/>
            <a:ext cx="52069" cy="64769"/>
          </a:xfrm>
          <a:custGeom>
            <a:avLst/>
            <a:gdLst/>
            <a:ahLst/>
            <a:cxnLst/>
            <a:rect l="l" t="t" r="r" b="b"/>
            <a:pathLst>
              <a:path w="52069" h="64770">
                <a:moveTo>
                  <a:pt x="19868" y="64327"/>
                </a:moveTo>
                <a:lnTo>
                  <a:pt x="12294" y="64327"/>
                </a:lnTo>
                <a:lnTo>
                  <a:pt x="5508" y="61573"/>
                </a:lnTo>
                <a:lnTo>
                  <a:pt x="0" y="57245"/>
                </a:lnTo>
                <a:lnTo>
                  <a:pt x="5077" y="29372"/>
                </a:lnTo>
                <a:lnTo>
                  <a:pt x="10524" y="1573"/>
                </a:lnTo>
                <a:lnTo>
                  <a:pt x="13475" y="590"/>
                </a:lnTo>
                <a:lnTo>
                  <a:pt x="16622" y="0"/>
                </a:lnTo>
                <a:lnTo>
                  <a:pt x="19868" y="0"/>
                </a:lnTo>
                <a:lnTo>
                  <a:pt x="32405" y="2535"/>
                </a:lnTo>
                <a:lnTo>
                  <a:pt x="42626" y="9442"/>
                </a:lnTo>
                <a:lnTo>
                  <a:pt x="49510" y="19668"/>
                </a:lnTo>
                <a:lnTo>
                  <a:pt x="52032" y="32163"/>
                </a:lnTo>
                <a:lnTo>
                  <a:pt x="49510" y="44644"/>
                </a:lnTo>
                <a:lnTo>
                  <a:pt x="42626" y="54848"/>
                </a:lnTo>
                <a:lnTo>
                  <a:pt x="32405" y="61750"/>
                </a:lnTo>
                <a:lnTo>
                  <a:pt x="19868" y="64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61903" y="590208"/>
            <a:ext cx="64327" cy="6432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61903" y="461750"/>
            <a:ext cx="64327" cy="643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61903" y="718765"/>
            <a:ext cx="64327" cy="6432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0360" y="204834"/>
            <a:ext cx="64327" cy="6432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0360" y="333292"/>
            <a:ext cx="64327" cy="6432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0360" y="461750"/>
            <a:ext cx="64327" cy="6432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0360" y="590208"/>
            <a:ext cx="64327" cy="6432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0360" y="718764"/>
            <a:ext cx="64327" cy="6432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8819" y="204834"/>
            <a:ext cx="64327" cy="6432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8819" y="333292"/>
            <a:ext cx="64327" cy="6432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8819" y="461750"/>
            <a:ext cx="64327" cy="6432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8819" y="590208"/>
            <a:ext cx="64327" cy="6432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18819" y="718765"/>
            <a:ext cx="64327" cy="6432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7376" y="204932"/>
            <a:ext cx="64327" cy="6432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7376" y="333292"/>
            <a:ext cx="64327" cy="6432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7376" y="461848"/>
            <a:ext cx="64327" cy="6432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7376" y="590306"/>
            <a:ext cx="64327" cy="6432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7376" y="718765"/>
            <a:ext cx="64327" cy="6432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61866" y="204834"/>
            <a:ext cx="64327" cy="6432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61866" y="333292"/>
            <a:ext cx="64327" cy="6432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61866" y="461750"/>
            <a:ext cx="64327" cy="6432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61866" y="590208"/>
            <a:ext cx="64327" cy="6432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61866" y="718765"/>
            <a:ext cx="64327" cy="6432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0325" y="204834"/>
            <a:ext cx="64327" cy="6432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0325" y="333292"/>
            <a:ext cx="64327" cy="6432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0325" y="461750"/>
            <a:ext cx="64327" cy="6432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0325" y="590208"/>
            <a:ext cx="64327" cy="6432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0325" y="718765"/>
            <a:ext cx="64327" cy="6432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8882" y="204834"/>
            <a:ext cx="64327" cy="64327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8882" y="333292"/>
            <a:ext cx="64327" cy="6432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8882" y="461750"/>
            <a:ext cx="64327" cy="6432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8882" y="590208"/>
            <a:ext cx="64327" cy="64327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18882" y="718765"/>
            <a:ext cx="64327" cy="6432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339" y="204834"/>
            <a:ext cx="64327" cy="64327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339" y="333292"/>
            <a:ext cx="64327" cy="64327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339" y="461750"/>
            <a:ext cx="64327" cy="64327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339" y="590208"/>
            <a:ext cx="64327" cy="64327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339" y="718764"/>
            <a:ext cx="64327" cy="64327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798" y="204834"/>
            <a:ext cx="64327" cy="64327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798" y="333292"/>
            <a:ext cx="64327" cy="64327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798" y="461750"/>
            <a:ext cx="64327" cy="64327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798" y="590208"/>
            <a:ext cx="64327" cy="64327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798" y="718764"/>
            <a:ext cx="64327" cy="64327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14206818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99" y="19916"/>
                </a:moveTo>
                <a:lnTo>
                  <a:pt x="17163" y="17394"/>
                </a:lnTo>
                <a:lnTo>
                  <a:pt x="6941" y="10510"/>
                </a:lnTo>
                <a:lnTo>
                  <a:pt x="58" y="289"/>
                </a:lnTo>
                <a:lnTo>
                  <a:pt x="0" y="0"/>
                </a:lnTo>
                <a:lnTo>
                  <a:pt x="59386" y="0"/>
                </a:lnTo>
                <a:lnTo>
                  <a:pt x="59327" y="289"/>
                </a:lnTo>
                <a:lnTo>
                  <a:pt x="52421" y="10510"/>
                </a:lnTo>
                <a:lnTo>
                  <a:pt x="42194" y="17394"/>
                </a:lnTo>
                <a:lnTo>
                  <a:pt x="29699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6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84146"/>
            <a:ext cx="64327" cy="64327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14335276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99" y="19916"/>
                </a:moveTo>
                <a:lnTo>
                  <a:pt x="17163" y="17394"/>
                </a:lnTo>
                <a:lnTo>
                  <a:pt x="6941" y="10510"/>
                </a:lnTo>
                <a:lnTo>
                  <a:pt x="58" y="289"/>
                </a:lnTo>
                <a:lnTo>
                  <a:pt x="0" y="0"/>
                </a:lnTo>
                <a:lnTo>
                  <a:pt x="59386" y="0"/>
                </a:lnTo>
                <a:lnTo>
                  <a:pt x="59327" y="289"/>
                </a:lnTo>
                <a:lnTo>
                  <a:pt x="52421" y="10510"/>
                </a:lnTo>
                <a:lnTo>
                  <a:pt x="42194" y="17394"/>
                </a:lnTo>
                <a:lnTo>
                  <a:pt x="29699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84048"/>
            <a:ext cx="64327" cy="64327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14463693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4005" y="19916"/>
                </a:moveTo>
                <a:lnTo>
                  <a:pt x="25475" y="19916"/>
                </a:lnTo>
                <a:lnTo>
                  <a:pt x="21372" y="19100"/>
                </a:lnTo>
                <a:lnTo>
                  <a:pt x="0" y="0"/>
                </a:lnTo>
                <a:lnTo>
                  <a:pt x="59481" y="0"/>
                </a:lnTo>
                <a:lnTo>
                  <a:pt x="34005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object 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61270" y="84048"/>
            <a:ext cx="64327" cy="64327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14592151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4005" y="19916"/>
                </a:moveTo>
                <a:lnTo>
                  <a:pt x="25475" y="19916"/>
                </a:lnTo>
                <a:lnTo>
                  <a:pt x="21372" y="19100"/>
                </a:lnTo>
                <a:lnTo>
                  <a:pt x="0" y="0"/>
                </a:lnTo>
                <a:lnTo>
                  <a:pt x="59481" y="0"/>
                </a:lnTo>
                <a:lnTo>
                  <a:pt x="34005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89729" y="84048"/>
            <a:ext cx="64327" cy="64327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14720707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4006" y="19916"/>
                </a:moveTo>
                <a:lnTo>
                  <a:pt x="25475" y="19916"/>
                </a:lnTo>
                <a:lnTo>
                  <a:pt x="21372" y="19100"/>
                </a:lnTo>
                <a:lnTo>
                  <a:pt x="0" y="0"/>
                </a:lnTo>
                <a:lnTo>
                  <a:pt x="59481" y="0"/>
                </a:lnTo>
                <a:lnTo>
                  <a:pt x="34006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18286" y="84048"/>
            <a:ext cx="64327" cy="64327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14835274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66" y="19818"/>
                </a:moveTo>
                <a:lnTo>
                  <a:pt x="17171" y="17296"/>
                </a:lnTo>
                <a:lnTo>
                  <a:pt x="6945" y="10412"/>
                </a:lnTo>
                <a:lnTo>
                  <a:pt x="38" y="190"/>
                </a:lnTo>
                <a:lnTo>
                  <a:pt x="0" y="0"/>
                </a:lnTo>
                <a:lnTo>
                  <a:pt x="59332" y="0"/>
                </a:lnTo>
                <a:lnTo>
                  <a:pt x="59294" y="190"/>
                </a:lnTo>
                <a:lnTo>
                  <a:pt x="52387" y="10412"/>
                </a:lnTo>
                <a:lnTo>
                  <a:pt x="42161" y="17296"/>
                </a:lnTo>
                <a:lnTo>
                  <a:pt x="29666" y="198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838776" y="8719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0" y="10524"/>
                </a:moveTo>
                <a:lnTo>
                  <a:pt x="3147" y="5999"/>
                </a:lnTo>
                <a:lnTo>
                  <a:pt x="7573" y="2360"/>
                </a:lnTo>
                <a:lnTo>
                  <a:pt x="12688" y="0"/>
                </a:lnTo>
                <a:lnTo>
                  <a:pt x="8458" y="3442"/>
                </a:lnTo>
                <a:lnTo>
                  <a:pt x="0" y="10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963195" y="0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4235" y="6441"/>
                </a:moveTo>
                <a:lnTo>
                  <a:pt x="399" y="1129"/>
                </a:lnTo>
                <a:lnTo>
                  <a:pt x="0" y="0"/>
                </a:lnTo>
                <a:lnTo>
                  <a:pt x="15346" y="0"/>
                </a:lnTo>
                <a:lnTo>
                  <a:pt x="4235" y="6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object 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204932"/>
            <a:ext cx="64327" cy="64327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333292"/>
            <a:ext cx="64327" cy="64327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461848"/>
            <a:ext cx="64327" cy="64327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590306"/>
            <a:ext cx="64327" cy="64327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718765"/>
            <a:ext cx="64327" cy="64327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204932"/>
            <a:ext cx="64327" cy="64327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461750"/>
            <a:ext cx="64327" cy="64327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333292"/>
            <a:ext cx="64327" cy="6432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590208"/>
            <a:ext cx="64327" cy="64327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718765"/>
            <a:ext cx="64327" cy="64327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61270" y="204834"/>
            <a:ext cx="64327" cy="64327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61270" y="333292"/>
            <a:ext cx="64327" cy="64327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61270" y="461750"/>
            <a:ext cx="64327" cy="64327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461270" y="590307"/>
            <a:ext cx="64032" cy="64229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14461270" y="718765"/>
            <a:ext cx="48260" cy="64769"/>
          </a:xfrm>
          <a:custGeom>
            <a:avLst/>
            <a:gdLst/>
            <a:ahLst/>
            <a:cxnLst/>
            <a:rect l="l" t="t" r="r" b="b"/>
            <a:pathLst>
              <a:path w="48259" h="64770">
                <a:moveTo>
                  <a:pt x="36491" y="64327"/>
                </a:moveTo>
                <a:lnTo>
                  <a:pt x="32163" y="64327"/>
                </a:lnTo>
                <a:lnTo>
                  <a:pt x="19668" y="61805"/>
                </a:lnTo>
                <a:lnTo>
                  <a:pt x="9442" y="54921"/>
                </a:lnTo>
                <a:lnTo>
                  <a:pt x="2535" y="44699"/>
                </a:lnTo>
                <a:lnTo>
                  <a:pt x="0" y="32163"/>
                </a:lnTo>
                <a:lnTo>
                  <a:pt x="2535" y="19627"/>
                </a:lnTo>
                <a:lnTo>
                  <a:pt x="9442" y="9405"/>
                </a:lnTo>
                <a:lnTo>
                  <a:pt x="19668" y="2522"/>
                </a:lnTo>
                <a:lnTo>
                  <a:pt x="32163" y="0"/>
                </a:lnTo>
                <a:lnTo>
                  <a:pt x="37966" y="0"/>
                </a:lnTo>
                <a:lnTo>
                  <a:pt x="43376" y="1672"/>
                </a:lnTo>
                <a:lnTo>
                  <a:pt x="48098" y="4426"/>
                </a:lnTo>
                <a:lnTo>
                  <a:pt x="46822" y="18740"/>
                </a:lnTo>
                <a:lnTo>
                  <a:pt x="45786" y="33073"/>
                </a:lnTo>
                <a:lnTo>
                  <a:pt x="44972" y="47443"/>
                </a:lnTo>
                <a:lnTo>
                  <a:pt x="44360" y="61868"/>
                </a:lnTo>
                <a:lnTo>
                  <a:pt x="40622" y="63442"/>
                </a:lnTo>
                <a:lnTo>
                  <a:pt x="36491" y="64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89729" y="204834"/>
            <a:ext cx="64327" cy="64327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14589729" y="333292"/>
            <a:ext cx="46355" cy="59690"/>
          </a:xfrm>
          <a:custGeom>
            <a:avLst/>
            <a:gdLst/>
            <a:ahLst/>
            <a:cxnLst/>
            <a:rect l="l" t="t" r="r" b="b"/>
            <a:pathLst>
              <a:path w="46355" h="59689">
                <a:moveTo>
                  <a:pt x="15245" y="59409"/>
                </a:moveTo>
                <a:lnTo>
                  <a:pt x="9004" y="54363"/>
                </a:lnTo>
                <a:lnTo>
                  <a:pt x="4192" y="47962"/>
                </a:lnTo>
                <a:lnTo>
                  <a:pt x="1095" y="40473"/>
                </a:lnTo>
                <a:lnTo>
                  <a:pt x="0" y="32163"/>
                </a:lnTo>
                <a:lnTo>
                  <a:pt x="2535" y="19627"/>
                </a:lnTo>
                <a:lnTo>
                  <a:pt x="9442" y="9405"/>
                </a:lnTo>
                <a:lnTo>
                  <a:pt x="19668" y="2522"/>
                </a:lnTo>
                <a:lnTo>
                  <a:pt x="32163" y="0"/>
                </a:lnTo>
                <a:lnTo>
                  <a:pt x="37180" y="0"/>
                </a:lnTo>
                <a:lnTo>
                  <a:pt x="41901" y="1278"/>
                </a:lnTo>
                <a:lnTo>
                  <a:pt x="46032" y="3344"/>
                </a:lnTo>
                <a:lnTo>
                  <a:pt x="37971" y="17194"/>
                </a:lnTo>
                <a:lnTo>
                  <a:pt x="30159" y="31155"/>
                </a:lnTo>
                <a:lnTo>
                  <a:pt x="22587" y="45227"/>
                </a:lnTo>
                <a:lnTo>
                  <a:pt x="15245" y="59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907139" y="0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40" h="6350">
                <a:moveTo>
                  <a:pt x="10941" y="6342"/>
                </a:moveTo>
                <a:lnTo>
                  <a:pt x="0" y="0"/>
                </a:lnTo>
                <a:lnTo>
                  <a:pt x="15177" y="0"/>
                </a:lnTo>
                <a:lnTo>
                  <a:pt x="14777" y="1129"/>
                </a:lnTo>
                <a:lnTo>
                  <a:pt x="10941" y="6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990892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79" y="19818"/>
                </a:moveTo>
                <a:lnTo>
                  <a:pt x="17143" y="17296"/>
                </a:lnTo>
                <a:lnTo>
                  <a:pt x="6921" y="10412"/>
                </a:lnTo>
                <a:lnTo>
                  <a:pt x="38" y="190"/>
                </a:lnTo>
                <a:lnTo>
                  <a:pt x="0" y="0"/>
                </a:lnTo>
                <a:lnTo>
                  <a:pt x="59346" y="0"/>
                </a:lnTo>
                <a:lnTo>
                  <a:pt x="59307" y="190"/>
                </a:lnTo>
                <a:lnTo>
                  <a:pt x="52400" y="10412"/>
                </a:lnTo>
                <a:lnTo>
                  <a:pt x="42174" y="17296"/>
                </a:lnTo>
                <a:lnTo>
                  <a:pt x="29679" y="198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034145" y="8719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12590" y="10524"/>
                </a:moveTo>
                <a:lnTo>
                  <a:pt x="8458" y="6983"/>
                </a:lnTo>
                <a:lnTo>
                  <a:pt x="4229" y="3442"/>
                </a:lnTo>
                <a:lnTo>
                  <a:pt x="0" y="0"/>
                </a:lnTo>
                <a:lnTo>
                  <a:pt x="5016" y="2360"/>
                </a:lnTo>
                <a:lnTo>
                  <a:pt x="9344" y="5999"/>
                </a:lnTo>
                <a:lnTo>
                  <a:pt x="12590" y="10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105362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3965" y="19817"/>
                </a:moveTo>
                <a:lnTo>
                  <a:pt x="25435" y="19817"/>
                </a:lnTo>
                <a:lnTo>
                  <a:pt x="21332" y="19001"/>
                </a:lnTo>
                <a:lnTo>
                  <a:pt x="0" y="0"/>
                </a:lnTo>
                <a:lnTo>
                  <a:pt x="59400" y="0"/>
                </a:lnTo>
                <a:lnTo>
                  <a:pt x="33965" y="19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9" name="object 9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02899" y="84048"/>
            <a:ext cx="64327" cy="64327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16233919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3965" y="19817"/>
                </a:moveTo>
                <a:lnTo>
                  <a:pt x="25435" y="19817"/>
                </a:lnTo>
                <a:lnTo>
                  <a:pt x="21332" y="19001"/>
                </a:lnTo>
                <a:lnTo>
                  <a:pt x="0" y="0"/>
                </a:lnTo>
                <a:lnTo>
                  <a:pt x="59400" y="0"/>
                </a:lnTo>
                <a:lnTo>
                  <a:pt x="33965" y="19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31455" y="84048"/>
            <a:ext cx="64327" cy="64327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16362336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4005" y="19916"/>
                </a:moveTo>
                <a:lnTo>
                  <a:pt x="25475" y="19916"/>
                </a:lnTo>
                <a:lnTo>
                  <a:pt x="21372" y="19100"/>
                </a:lnTo>
                <a:lnTo>
                  <a:pt x="0" y="0"/>
                </a:lnTo>
                <a:lnTo>
                  <a:pt x="59481" y="0"/>
                </a:lnTo>
                <a:lnTo>
                  <a:pt x="34005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" name="object 1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59914" y="84146"/>
            <a:ext cx="64327" cy="64327"/>
          </a:xfrm>
          <a:prstGeom prst="rect">
            <a:avLst/>
          </a:prstGeom>
        </p:spPr>
      </p:pic>
      <p:sp>
        <p:nvSpPr>
          <p:cNvPr id="104" name="object 104"/>
          <p:cNvSpPr/>
          <p:nvPr/>
        </p:nvSpPr>
        <p:spPr>
          <a:xfrm>
            <a:off x="16490835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99" y="19916"/>
                </a:moveTo>
                <a:lnTo>
                  <a:pt x="17163" y="17394"/>
                </a:lnTo>
                <a:lnTo>
                  <a:pt x="6941" y="10510"/>
                </a:lnTo>
                <a:lnTo>
                  <a:pt x="58" y="289"/>
                </a:lnTo>
                <a:lnTo>
                  <a:pt x="0" y="0"/>
                </a:lnTo>
                <a:lnTo>
                  <a:pt x="59385" y="0"/>
                </a:lnTo>
                <a:lnTo>
                  <a:pt x="59327" y="289"/>
                </a:lnTo>
                <a:lnTo>
                  <a:pt x="52420" y="10510"/>
                </a:lnTo>
                <a:lnTo>
                  <a:pt x="42194" y="17394"/>
                </a:lnTo>
                <a:lnTo>
                  <a:pt x="29699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84048"/>
            <a:ext cx="64327" cy="64327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16619294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99" y="19916"/>
                </a:moveTo>
                <a:lnTo>
                  <a:pt x="17163" y="17394"/>
                </a:lnTo>
                <a:lnTo>
                  <a:pt x="6941" y="10510"/>
                </a:lnTo>
                <a:lnTo>
                  <a:pt x="58" y="289"/>
                </a:lnTo>
                <a:lnTo>
                  <a:pt x="0" y="0"/>
                </a:lnTo>
                <a:lnTo>
                  <a:pt x="59386" y="0"/>
                </a:lnTo>
                <a:lnTo>
                  <a:pt x="59327" y="289"/>
                </a:lnTo>
                <a:lnTo>
                  <a:pt x="52420" y="10510"/>
                </a:lnTo>
                <a:lnTo>
                  <a:pt x="42194" y="17394"/>
                </a:lnTo>
                <a:lnTo>
                  <a:pt x="29699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84048"/>
            <a:ext cx="64327" cy="64327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31455" y="204834"/>
            <a:ext cx="64327" cy="64327"/>
          </a:xfrm>
          <a:prstGeom prst="rect">
            <a:avLst/>
          </a:prstGeom>
        </p:spPr>
      </p:pic>
      <p:sp>
        <p:nvSpPr>
          <p:cNvPr id="109" name="object 109"/>
          <p:cNvSpPr/>
          <p:nvPr/>
        </p:nvSpPr>
        <p:spPr>
          <a:xfrm>
            <a:off x="16249553" y="333292"/>
            <a:ext cx="46355" cy="59690"/>
          </a:xfrm>
          <a:custGeom>
            <a:avLst/>
            <a:gdLst/>
            <a:ahLst/>
            <a:cxnLst/>
            <a:rect l="l" t="t" r="r" b="b"/>
            <a:pathLst>
              <a:path w="46355" h="59689">
                <a:moveTo>
                  <a:pt x="30786" y="59311"/>
                </a:moveTo>
                <a:lnTo>
                  <a:pt x="23486" y="45128"/>
                </a:lnTo>
                <a:lnTo>
                  <a:pt x="15909" y="31057"/>
                </a:lnTo>
                <a:lnTo>
                  <a:pt x="8074" y="17096"/>
                </a:lnTo>
                <a:lnTo>
                  <a:pt x="0" y="3245"/>
                </a:lnTo>
                <a:lnTo>
                  <a:pt x="4229" y="1278"/>
                </a:lnTo>
                <a:lnTo>
                  <a:pt x="8950" y="0"/>
                </a:lnTo>
                <a:lnTo>
                  <a:pt x="13967" y="0"/>
                </a:lnTo>
                <a:lnTo>
                  <a:pt x="26503" y="2535"/>
                </a:lnTo>
                <a:lnTo>
                  <a:pt x="36725" y="9442"/>
                </a:lnTo>
                <a:lnTo>
                  <a:pt x="43608" y="19668"/>
                </a:lnTo>
                <a:lnTo>
                  <a:pt x="46130" y="32163"/>
                </a:lnTo>
                <a:lnTo>
                  <a:pt x="45033" y="40472"/>
                </a:lnTo>
                <a:lnTo>
                  <a:pt x="41926" y="47950"/>
                </a:lnTo>
                <a:lnTo>
                  <a:pt x="37084" y="54322"/>
                </a:lnTo>
                <a:lnTo>
                  <a:pt x="30786" y="5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object 1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59913" y="204834"/>
            <a:ext cx="64327" cy="64327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59913" y="333292"/>
            <a:ext cx="64327" cy="64327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59913" y="461750"/>
            <a:ext cx="64327" cy="64327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360209" y="590306"/>
            <a:ext cx="64032" cy="64130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16376143" y="718765"/>
            <a:ext cx="48260" cy="64769"/>
          </a:xfrm>
          <a:custGeom>
            <a:avLst/>
            <a:gdLst/>
            <a:ahLst/>
            <a:cxnLst/>
            <a:rect l="l" t="t" r="r" b="b"/>
            <a:pathLst>
              <a:path w="48259" h="64770">
                <a:moveTo>
                  <a:pt x="15934" y="64327"/>
                </a:moveTo>
                <a:lnTo>
                  <a:pt x="11606" y="64327"/>
                </a:lnTo>
                <a:lnTo>
                  <a:pt x="7475" y="63442"/>
                </a:lnTo>
                <a:lnTo>
                  <a:pt x="3737" y="61868"/>
                </a:lnTo>
                <a:lnTo>
                  <a:pt x="3126" y="47429"/>
                </a:lnTo>
                <a:lnTo>
                  <a:pt x="2311" y="33036"/>
                </a:lnTo>
                <a:lnTo>
                  <a:pt x="1275" y="18699"/>
                </a:lnTo>
                <a:lnTo>
                  <a:pt x="0" y="4426"/>
                </a:lnTo>
                <a:lnTo>
                  <a:pt x="4721" y="1672"/>
                </a:lnTo>
                <a:lnTo>
                  <a:pt x="10131" y="0"/>
                </a:lnTo>
                <a:lnTo>
                  <a:pt x="15934" y="0"/>
                </a:lnTo>
                <a:lnTo>
                  <a:pt x="28429" y="2521"/>
                </a:lnTo>
                <a:lnTo>
                  <a:pt x="38655" y="9405"/>
                </a:lnTo>
                <a:lnTo>
                  <a:pt x="45562" y="19627"/>
                </a:lnTo>
                <a:lnTo>
                  <a:pt x="48097" y="32163"/>
                </a:lnTo>
                <a:lnTo>
                  <a:pt x="45561" y="44699"/>
                </a:lnTo>
                <a:lnTo>
                  <a:pt x="38655" y="54921"/>
                </a:lnTo>
                <a:lnTo>
                  <a:pt x="28428" y="61805"/>
                </a:lnTo>
                <a:lnTo>
                  <a:pt x="15934" y="64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5" name="object 1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204834"/>
            <a:ext cx="64327" cy="64327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333292"/>
            <a:ext cx="64327" cy="64327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461750"/>
            <a:ext cx="64327" cy="64327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590208"/>
            <a:ext cx="64327" cy="64327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718765"/>
            <a:ext cx="64327" cy="64327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204834"/>
            <a:ext cx="64327" cy="64327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333292"/>
            <a:ext cx="64327" cy="64327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461750"/>
            <a:ext cx="64327" cy="64327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590208"/>
            <a:ext cx="64327" cy="64327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718765"/>
            <a:ext cx="64327" cy="64327"/>
          </a:xfrm>
          <a:prstGeom prst="rect">
            <a:avLst/>
          </a:prstGeom>
        </p:spPr>
      </p:pic>
      <p:sp>
        <p:nvSpPr>
          <p:cNvPr id="125" name="object 125"/>
          <p:cNvSpPr/>
          <p:nvPr/>
        </p:nvSpPr>
        <p:spPr>
          <a:xfrm>
            <a:off x="16747850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99" y="19916"/>
                </a:moveTo>
                <a:lnTo>
                  <a:pt x="17163" y="17394"/>
                </a:lnTo>
                <a:lnTo>
                  <a:pt x="6941" y="10510"/>
                </a:lnTo>
                <a:lnTo>
                  <a:pt x="58" y="289"/>
                </a:lnTo>
                <a:lnTo>
                  <a:pt x="0" y="0"/>
                </a:lnTo>
                <a:lnTo>
                  <a:pt x="59386" y="0"/>
                </a:lnTo>
                <a:lnTo>
                  <a:pt x="59327" y="289"/>
                </a:lnTo>
                <a:lnTo>
                  <a:pt x="52420" y="10510"/>
                </a:lnTo>
                <a:lnTo>
                  <a:pt x="42194" y="17394"/>
                </a:lnTo>
                <a:lnTo>
                  <a:pt x="29699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6" name="object 1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84146"/>
            <a:ext cx="64327" cy="64327"/>
          </a:xfrm>
          <a:prstGeom prst="rect">
            <a:avLst/>
          </a:prstGeom>
        </p:spPr>
      </p:pic>
      <p:sp>
        <p:nvSpPr>
          <p:cNvPr id="127" name="object 127"/>
          <p:cNvSpPr/>
          <p:nvPr/>
        </p:nvSpPr>
        <p:spPr>
          <a:xfrm>
            <a:off x="16876309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99" y="19916"/>
                </a:moveTo>
                <a:lnTo>
                  <a:pt x="17163" y="17394"/>
                </a:lnTo>
                <a:lnTo>
                  <a:pt x="6941" y="10510"/>
                </a:lnTo>
                <a:lnTo>
                  <a:pt x="58" y="289"/>
                </a:lnTo>
                <a:lnTo>
                  <a:pt x="0" y="0"/>
                </a:lnTo>
                <a:lnTo>
                  <a:pt x="59385" y="0"/>
                </a:lnTo>
                <a:lnTo>
                  <a:pt x="59327" y="289"/>
                </a:lnTo>
                <a:lnTo>
                  <a:pt x="52420" y="10510"/>
                </a:lnTo>
                <a:lnTo>
                  <a:pt x="42194" y="17394"/>
                </a:lnTo>
                <a:lnTo>
                  <a:pt x="29699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" name="object 1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84048"/>
            <a:ext cx="64327" cy="64327"/>
          </a:xfrm>
          <a:prstGeom prst="rect">
            <a:avLst/>
          </a:prstGeom>
        </p:spPr>
      </p:pic>
      <p:sp>
        <p:nvSpPr>
          <p:cNvPr id="129" name="object 129"/>
          <p:cNvSpPr/>
          <p:nvPr/>
        </p:nvSpPr>
        <p:spPr>
          <a:xfrm>
            <a:off x="17004724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4005" y="19916"/>
                </a:moveTo>
                <a:lnTo>
                  <a:pt x="25475" y="19916"/>
                </a:lnTo>
                <a:lnTo>
                  <a:pt x="21372" y="19100"/>
                </a:lnTo>
                <a:lnTo>
                  <a:pt x="0" y="0"/>
                </a:lnTo>
                <a:lnTo>
                  <a:pt x="59481" y="0"/>
                </a:lnTo>
                <a:lnTo>
                  <a:pt x="34005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0" name="object 1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02303" y="84048"/>
            <a:ext cx="64327" cy="64327"/>
          </a:xfrm>
          <a:prstGeom prst="rect">
            <a:avLst/>
          </a:prstGeom>
        </p:spPr>
      </p:pic>
      <p:sp>
        <p:nvSpPr>
          <p:cNvPr id="131" name="object 131"/>
          <p:cNvSpPr/>
          <p:nvPr/>
        </p:nvSpPr>
        <p:spPr>
          <a:xfrm>
            <a:off x="17133281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4005" y="19916"/>
                </a:moveTo>
                <a:lnTo>
                  <a:pt x="25475" y="19916"/>
                </a:lnTo>
                <a:lnTo>
                  <a:pt x="21372" y="19100"/>
                </a:lnTo>
                <a:lnTo>
                  <a:pt x="0" y="0"/>
                </a:lnTo>
                <a:lnTo>
                  <a:pt x="59481" y="0"/>
                </a:lnTo>
                <a:lnTo>
                  <a:pt x="34005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2" name="object 1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130859" y="84048"/>
            <a:ext cx="64327" cy="64327"/>
          </a:xfrm>
          <a:prstGeom prst="rect">
            <a:avLst/>
          </a:prstGeom>
        </p:spPr>
      </p:pic>
      <p:sp>
        <p:nvSpPr>
          <p:cNvPr id="133" name="object 133"/>
          <p:cNvSpPr/>
          <p:nvPr/>
        </p:nvSpPr>
        <p:spPr>
          <a:xfrm>
            <a:off x="17261740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4005" y="19916"/>
                </a:moveTo>
                <a:lnTo>
                  <a:pt x="25475" y="19916"/>
                </a:lnTo>
                <a:lnTo>
                  <a:pt x="21372" y="19100"/>
                </a:lnTo>
                <a:lnTo>
                  <a:pt x="0" y="0"/>
                </a:lnTo>
                <a:lnTo>
                  <a:pt x="59481" y="0"/>
                </a:lnTo>
                <a:lnTo>
                  <a:pt x="34005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59317" y="84048"/>
            <a:ext cx="64327" cy="64327"/>
          </a:xfrm>
          <a:prstGeom prst="rect">
            <a:avLst/>
          </a:prstGeom>
        </p:spPr>
      </p:pic>
      <p:sp>
        <p:nvSpPr>
          <p:cNvPr id="135" name="object 135"/>
          <p:cNvSpPr/>
          <p:nvPr/>
        </p:nvSpPr>
        <p:spPr>
          <a:xfrm>
            <a:off x="17376272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99" y="19916"/>
                </a:moveTo>
                <a:lnTo>
                  <a:pt x="17163" y="17394"/>
                </a:lnTo>
                <a:lnTo>
                  <a:pt x="6941" y="10510"/>
                </a:lnTo>
                <a:lnTo>
                  <a:pt x="58" y="289"/>
                </a:lnTo>
                <a:lnTo>
                  <a:pt x="0" y="0"/>
                </a:lnTo>
                <a:lnTo>
                  <a:pt x="59386" y="0"/>
                </a:lnTo>
                <a:lnTo>
                  <a:pt x="59327" y="289"/>
                </a:lnTo>
                <a:lnTo>
                  <a:pt x="52420" y="10510"/>
                </a:lnTo>
                <a:lnTo>
                  <a:pt x="42194" y="17394"/>
                </a:lnTo>
                <a:lnTo>
                  <a:pt x="29699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6" name="object 1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373809" y="84048"/>
            <a:ext cx="64327" cy="64327"/>
          </a:xfrm>
          <a:prstGeom prst="rect">
            <a:avLst/>
          </a:prstGeom>
        </p:spPr>
      </p:pic>
      <p:sp>
        <p:nvSpPr>
          <p:cNvPr id="137" name="object 137"/>
          <p:cNvSpPr/>
          <p:nvPr/>
        </p:nvSpPr>
        <p:spPr>
          <a:xfrm>
            <a:off x="17504829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29699" y="19916"/>
                </a:moveTo>
                <a:lnTo>
                  <a:pt x="17163" y="17394"/>
                </a:lnTo>
                <a:lnTo>
                  <a:pt x="6941" y="10510"/>
                </a:lnTo>
                <a:lnTo>
                  <a:pt x="58" y="289"/>
                </a:lnTo>
                <a:lnTo>
                  <a:pt x="0" y="0"/>
                </a:lnTo>
                <a:lnTo>
                  <a:pt x="59386" y="0"/>
                </a:lnTo>
                <a:lnTo>
                  <a:pt x="59327" y="289"/>
                </a:lnTo>
                <a:lnTo>
                  <a:pt x="52420" y="10510"/>
                </a:lnTo>
                <a:lnTo>
                  <a:pt x="42194" y="17394"/>
                </a:lnTo>
                <a:lnTo>
                  <a:pt x="29699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8" name="object 1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02365" y="84048"/>
            <a:ext cx="64327" cy="64327"/>
          </a:xfrm>
          <a:prstGeom prst="rect">
            <a:avLst/>
          </a:prstGeom>
        </p:spPr>
      </p:pic>
      <p:sp>
        <p:nvSpPr>
          <p:cNvPr id="139" name="object 139"/>
          <p:cNvSpPr/>
          <p:nvPr/>
        </p:nvSpPr>
        <p:spPr>
          <a:xfrm>
            <a:off x="17633246" y="0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20">
                <a:moveTo>
                  <a:pt x="34005" y="19916"/>
                </a:moveTo>
                <a:lnTo>
                  <a:pt x="25475" y="19916"/>
                </a:lnTo>
                <a:lnTo>
                  <a:pt x="21372" y="19100"/>
                </a:lnTo>
                <a:lnTo>
                  <a:pt x="0" y="0"/>
                </a:lnTo>
                <a:lnTo>
                  <a:pt x="59481" y="0"/>
                </a:lnTo>
                <a:lnTo>
                  <a:pt x="34005" y="1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0" name="object 1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30823" y="84146"/>
            <a:ext cx="64327" cy="64327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204932"/>
            <a:ext cx="64327" cy="64327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333292"/>
            <a:ext cx="64327" cy="64327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461848"/>
            <a:ext cx="64327" cy="64327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590306"/>
            <a:ext cx="64327" cy="64327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718765"/>
            <a:ext cx="64327" cy="64327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204932"/>
            <a:ext cx="64327" cy="64327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333292"/>
            <a:ext cx="64327" cy="64327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461750"/>
            <a:ext cx="64327" cy="64327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590208"/>
            <a:ext cx="64327" cy="64327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718765"/>
            <a:ext cx="64327" cy="64327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02303" y="204834"/>
            <a:ext cx="64327" cy="64327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02303" y="333292"/>
            <a:ext cx="64327" cy="64327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02303" y="461750"/>
            <a:ext cx="64327" cy="64327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02303" y="590208"/>
            <a:ext cx="64327" cy="64327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02303" y="718764"/>
            <a:ext cx="64327" cy="64327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130859" y="204834"/>
            <a:ext cx="64327" cy="64327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130859" y="333292"/>
            <a:ext cx="64327" cy="64327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130859" y="461750"/>
            <a:ext cx="64327" cy="64327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130859" y="590208"/>
            <a:ext cx="64327" cy="64327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130859" y="718765"/>
            <a:ext cx="64327" cy="64327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59317" y="204834"/>
            <a:ext cx="64327" cy="64327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59317" y="461750"/>
            <a:ext cx="64327" cy="64327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59317" y="333292"/>
            <a:ext cx="64327" cy="64327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59317" y="590208"/>
            <a:ext cx="64327" cy="64327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259317" y="718765"/>
            <a:ext cx="64327" cy="64327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373809" y="204834"/>
            <a:ext cx="64327" cy="64327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373809" y="333292"/>
            <a:ext cx="64327" cy="64327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373809" y="461750"/>
            <a:ext cx="64327" cy="64327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373809" y="590208"/>
            <a:ext cx="64327" cy="64327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373809" y="718765"/>
            <a:ext cx="64327" cy="64327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02365" y="204834"/>
            <a:ext cx="64327" cy="64327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02365" y="333292"/>
            <a:ext cx="64327" cy="64327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02365" y="461750"/>
            <a:ext cx="64327" cy="64327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02365" y="590208"/>
            <a:ext cx="64327" cy="64327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02365" y="718765"/>
            <a:ext cx="64327" cy="64327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630823" y="204834"/>
            <a:ext cx="64327" cy="64327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630823" y="333292"/>
            <a:ext cx="64327" cy="64327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630823" y="461750"/>
            <a:ext cx="64327" cy="64327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630823" y="590208"/>
            <a:ext cx="64327" cy="64327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630823" y="718765"/>
            <a:ext cx="64327" cy="64327"/>
          </a:xfrm>
          <a:prstGeom prst="rect">
            <a:avLst/>
          </a:prstGeom>
        </p:spPr>
      </p:pic>
      <p:sp>
        <p:nvSpPr>
          <p:cNvPr id="181" name="object 181"/>
          <p:cNvSpPr/>
          <p:nvPr/>
        </p:nvSpPr>
        <p:spPr>
          <a:xfrm>
            <a:off x="17759379" y="211424"/>
            <a:ext cx="27305" cy="57150"/>
          </a:xfrm>
          <a:custGeom>
            <a:avLst/>
            <a:gdLst/>
            <a:ahLst/>
            <a:cxnLst/>
            <a:rect l="l" t="t" r="r" b="b"/>
            <a:pathLst>
              <a:path w="27305" h="57150">
                <a:moveTo>
                  <a:pt x="26950" y="57147"/>
                </a:moveTo>
                <a:lnTo>
                  <a:pt x="16307" y="53417"/>
                </a:lnTo>
                <a:lnTo>
                  <a:pt x="7758" y="46413"/>
                </a:lnTo>
                <a:lnTo>
                  <a:pt x="2067" y="36883"/>
                </a:lnTo>
                <a:lnTo>
                  <a:pt x="0" y="25573"/>
                </a:lnTo>
                <a:lnTo>
                  <a:pt x="920" y="17953"/>
                </a:lnTo>
                <a:lnTo>
                  <a:pt x="3528" y="11016"/>
                </a:lnTo>
                <a:lnTo>
                  <a:pt x="7593" y="4964"/>
                </a:lnTo>
                <a:lnTo>
                  <a:pt x="12885" y="0"/>
                </a:lnTo>
                <a:lnTo>
                  <a:pt x="20102" y="28536"/>
                </a:lnTo>
                <a:lnTo>
                  <a:pt x="26950" y="57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7759281" y="333292"/>
            <a:ext cx="52069" cy="64769"/>
          </a:xfrm>
          <a:custGeom>
            <a:avLst/>
            <a:gdLst/>
            <a:ahLst/>
            <a:cxnLst/>
            <a:rect l="l" t="t" r="r" b="b"/>
            <a:pathLst>
              <a:path w="52069" h="64770">
                <a:moveTo>
                  <a:pt x="39737" y="64327"/>
                </a:moveTo>
                <a:lnTo>
                  <a:pt x="32163" y="64327"/>
                </a:lnTo>
                <a:lnTo>
                  <a:pt x="19627" y="61805"/>
                </a:lnTo>
                <a:lnTo>
                  <a:pt x="9405" y="54921"/>
                </a:lnTo>
                <a:lnTo>
                  <a:pt x="2521" y="44700"/>
                </a:lnTo>
                <a:lnTo>
                  <a:pt x="0" y="32163"/>
                </a:lnTo>
                <a:lnTo>
                  <a:pt x="2535" y="19627"/>
                </a:lnTo>
                <a:lnTo>
                  <a:pt x="9442" y="9405"/>
                </a:lnTo>
                <a:lnTo>
                  <a:pt x="19668" y="2522"/>
                </a:lnTo>
                <a:lnTo>
                  <a:pt x="32163" y="0"/>
                </a:lnTo>
                <a:lnTo>
                  <a:pt x="35409" y="0"/>
                </a:lnTo>
                <a:lnTo>
                  <a:pt x="38556" y="688"/>
                </a:lnTo>
                <a:lnTo>
                  <a:pt x="41507" y="1672"/>
                </a:lnTo>
                <a:lnTo>
                  <a:pt x="46917" y="29422"/>
                </a:lnTo>
                <a:lnTo>
                  <a:pt x="52032" y="57245"/>
                </a:lnTo>
                <a:lnTo>
                  <a:pt x="46622" y="61573"/>
                </a:lnTo>
                <a:lnTo>
                  <a:pt x="39737" y="64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3" name="object 1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9281" y="461750"/>
            <a:ext cx="64327" cy="64327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9281" y="718764"/>
            <a:ext cx="64327" cy="64327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9281" y="590208"/>
            <a:ext cx="64327" cy="64327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61903" y="847223"/>
            <a:ext cx="64327" cy="64327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061903" y="1104041"/>
            <a:ext cx="64327" cy="64327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061903" y="975582"/>
            <a:ext cx="64327" cy="64327"/>
          </a:xfrm>
          <a:prstGeom prst="rect">
            <a:avLst/>
          </a:prstGeom>
        </p:spPr>
      </p:pic>
      <p:sp>
        <p:nvSpPr>
          <p:cNvPr id="189" name="object 189"/>
          <p:cNvSpPr/>
          <p:nvPr/>
        </p:nvSpPr>
        <p:spPr>
          <a:xfrm>
            <a:off x="13074198" y="1232499"/>
            <a:ext cx="52069" cy="64769"/>
          </a:xfrm>
          <a:custGeom>
            <a:avLst/>
            <a:gdLst/>
            <a:ahLst/>
            <a:cxnLst/>
            <a:rect l="l" t="t" r="r" b="b"/>
            <a:pathLst>
              <a:path w="52069" h="64769">
                <a:moveTo>
                  <a:pt x="19868" y="64327"/>
                </a:moveTo>
                <a:lnTo>
                  <a:pt x="16524" y="64327"/>
                </a:lnTo>
                <a:lnTo>
                  <a:pt x="13475" y="63638"/>
                </a:lnTo>
                <a:lnTo>
                  <a:pt x="10524" y="62655"/>
                </a:lnTo>
                <a:lnTo>
                  <a:pt x="5114" y="34905"/>
                </a:lnTo>
                <a:lnTo>
                  <a:pt x="0" y="7081"/>
                </a:lnTo>
                <a:lnTo>
                  <a:pt x="5409" y="2754"/>
                </a:lnTo>
                <a:lnTo>
                  <a:pt x="12294" y="0"/>
                </a:lnTo>
                <a:lnTo>
                  <a:pt x="19868" y="0"/>
                </a:lnTo>
                <a:lnTo>
                  <a:pt x="32405" y="2521"/>
                </a:lnTo>
                <a:lnTo>
                  <a:pt x="42626" y="9405"/>
                </a:lnTo>
                <a:lnTo>
                  <a:pt x="49510" y="19627"/>
                </a:lnTo>
                <a:lnTo>
                  <a:pt x="52032" y="32163"/>
                </a:lnTo>
                <a:lnTo>
                  <a:pt x="49496" y="44699"/>
                </a:lnTo>
                <a:lnTo>
                  <a:pt x="42589" y="54921"/>
                </a:lnTo>
                <a:lnTo>
                  <a:pt x="32363" y="61805"/>
                </a:lnTo>
                <a:lnTo>
                  <a:pt x="19868" y="64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099181" y="1361646"/>
            <a:ext cx="27305" cy="57150"/>
          </a:xfrm>
          <a:custGeom>
            <a:avLst/>
            <a:gdLst/>
            <a:ahLst/>
            <a:cxnLst/>
            <a:rect l="l" t="t" r="r" b="b"/>
            <a:pathLst>
              <a:path w="27305" h="57150">
                <a:moveTo>
                  <a:pt x="14065" y="57147"/>
                </a:moveTo>
                <a:lnTo>
                  <a:pt x="6848" y="28610"/>
                </a:lnTo>
                <a:lnTo>
                  <a:pt x="0" y="0"/>
                </a:lnTo>
                <a:lnTo>
                  <a:pt x="10642" y="3729"/>
                </a:lnTo>
                <a:lnTo>
                  <a:pt x="19192" y="10733"/>
                </a:lnTo>
                <a:lnTo>
                  <a:pt x="24883" y="20263"/>
                </a:lnTo>
                <a:lnTo>
                  <a:pt x="26950" y="31573"/>
                </a:lnTo>
                <a:lnTo>
                  <a:pt x="26030" y="39137"/>
                </a:lnTo>
                <a:lnTo>
                  <a:pt x="23421" y="46056"/>
                </a:lnTo>
                <a:lnTo>
                  <a:pt x="19356" y="52127"/>
                </a:lnTo>
                <a:lnTo>
                  <a:pt x="14065" y="57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1" name="object 1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0360" y="847124"/>
            <a:ext cx="64327" cy="64327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3190360" y="975681"/>
            <a:ext cx="64327" cy="64327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0360" y="1104041"/>
            <a:ext cx="64327" cy="64327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3190360" y="1232597"/>
            <a:ext cx="64327" cy="64327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0360" y="1361055"/>
            <a:ext cx="64327" cy="64327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8819" y="975583"/>
            <a:ext cx="64327" cy="64327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8819" y="847124"/>
            <a:ext cx="64327" cy="64327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8819" y="1104041"/>
            <a:ext cx="64327" cy="64327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8819" y="1232499"/>
            <a:ext cx="64327" cy="64327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318819" y="1361055"/>
            <a:ext cx="64327" cy="64327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7376" y="847223"/>
            <a:ext cx="64327" cy="64327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7376" y="1104139"/>
            <a:ext cx="64327" cy="64327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7376" y="975582"/>
            <a:ext cx="64327" cy="64327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7376" y="1232597"/>
            <a:ext cx="64327" cy="64327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447376" y="1361055"/>
            <a:ext cx="64327" cy="64327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61866" y="847124"/>
            <a:ext cx="64327" cy="64327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61866" y="975582"/>
            <a:ext cx="64327" cy="64327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61866" y="1104139"/>
            <a:ext cx="64327" cy="64327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61866" y="1232597"/>
            <a:ext cx="64327" cy="64327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61866" y="1361055"/>
            <a:ext cx="64327" cy="64327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0325" y="847124"/>
            <a:ext cx="64327" cy="64327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0325" y="975582"/>
            <a:ext cx="64327" cy="64327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0325" y="1104041"/>
            <a:ext cx="64327" cy="64327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690325" y="1232499"/>
            <a:ext cx="64327" cy="64327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0325" y="1361055"/>
            <a:ext cx="64327" cy="64327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8882" y="847124"/>
            <a:ext cx="64327" cy="64327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8882" y="975583"/>
            <a:ext cx="64327" cy="64327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18882" y="1104139"/>
            <a:ext cx="64327" cy="64327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8882" y="1232499"/>
            <a:ext cx="64327" cy="64327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18882" y="1361055"/>
            <a:ext cx="64327" cy="64327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339" y="847124"/>
            <a:ext cx="64327" cy="64327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47339" y="975582"/>
            <a:ext cx="64327" cy="64327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47339" y="1104139"/>
            <a:ext cx="64327" cy="64327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47339" y="1361055"/>
            <a:ext cx="64327" cy="64327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47339" y="1232597"/>
            <a:ext cx="64327" cy="64327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798" y="847124"/>
            <a:ext cx="64327" cy="64327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075798" y="975582"/>
            <a:ext cx="64327" cy="64327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075798" y="1104139"/>
            <a:ext cx="64327" cy="64327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75798" y="1232597"/>
            <a:ext cx="64327" cy="64327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075798" y="1361055"/>
            <a:ext cx="64327" cy="64327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190360" y="1481841"/>
            <a:ext cx="64327" cy="64327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190360" y="1610299"/>
            <a:ext cx="64327" cy="64327"/>
          </a:xfrm>
          <a:prstGeom prst="rect">
            <a:avLst/>
          </a:prstGeom>
        </p:spPr>
      </p:pic>
      <p:sp>
        <p:nvSpPr>
          <p:cNvPr id="233" name="object 233"/>
          <p:cNvSpPr/>
          <p:nvPr/>
        </p:nvSpPr>
        <p:spPr>
          <a:xfrm>
            <a:off x="13220951" y="1738758"/>
            <a:ext cx="34290" cy="55880"/>
          </a:xfrm>
          <a:custGeom>
            <a:avLst/>
            <a:gdLst/>
            <a:ahLst/>
            <a:cxnLst/>
            <a:rect l="l" t="t" r="r" b="b"/>
            <a:pathLst>
              <a:path w="34290" h="55880">
                <a:moveTo>
                  <a:pt x="23704" y="55376"/>
                </a:moveTo>
                <a:lnTo>
                  <a:pt x="14348" y="34265"/>
                </a:lnTo>
                <a:lnTo>
                  <a:pt x="5213" y="13081"/>
                </a:lnTo>
                <a:lnTo>
                  <a:pt x="0" y="196"/>
                </a:lnTo>
                <a:lnTo>
                  <a:pt x="1573" y="0"/>
                </a:lnTo>
                <a:lnTo>
                  <a:pt x="14110" y="2535"/>
                </a:lnTo>
                <a:lnTo>
                  <a:pt x="24331" y="9442"/>
                </a:lnTo>
                <a:lnTo>
                  <a:pt x="31215" y="19668"/>
                </a:lnTo>
                <a:lnTo>
                  <a:pt x="33737" y="32163"/>
                </a:lnTo>
                <a:lnTo>
                  <a:pt x="33737" y="41310"/>
                </a:lnTo>
                <a:lnTo>
                  <a:pt x="29803" y="49474"/>
                </a:lnTo>
                <a:lnTo>
                  <a:pt x="23704" y="55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318819" y="1481841"/>
            <a:ext cx="64327" cy="64327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318819" y="1610300"/>
            <a:ext cx="64327" cy="64327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318819" y="1867216"/>
            <a:ext cx="64327" cy="64327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8819" y="1738758"/>
            <a:ext cx="64327" cy="64327"/>
          </a:xfrm>
          <a:prstGeom prst="rect">
            <a:avLst/>
          </a:prstGeom>
        </p:spPr>
      </p:pic>
      <p:sp>
        <p:nvSpPr>
          <p:cNvPr id="238" name="object 238"/>
          <p:cNvSpPr/>
          <p:nvPr/>
        </p:nvSpPr>
        <p:spPr>
          <a:xfrm>
            <a:off x="13346261" y="1995772"/>
            <a:ext cx="36830" cy="52069"/>
          </a:xfrm>
          <a:custGeom>
            <a:avLst/>
            <a:gdLst/>
            <a:ahLst/>
            <a:cxnLst/>
            <a:rect l="l" t="t" r="r" b="b"/>
            <a:pathLst>
              <a:path w="36830" h="52069">
                <a:moveTo>
                  <a:pt x="29803" y="51934"/>
                </a:moveTo>
                <a:lnTo>
                  <a:pt x="14754" y="26323"/>
                </a:lnTo>
                <a:lnTo>
                  <a:pt x="0" y="491"/>
                </a:lnTo>
                <a:lnTo>
                  <a:pt x="3147" y="0"/>
                </a:lnTo>
                <a:lnTo>
                  <a:pt x="4721" y="0"/>
                </a:lnTo>
                <a:lnTo>
                  <a:pt x="17256" y="2522"/>
                </a:lnTo>
                <a:lnTo>
                  <a:pt x="27467" y="9405"/>
                </a:lnTo>
                <a:lnTo>
                  <a:pt x="34321" y="19627"/>
                </a:lnTo>
                <a:lnTo>
                  <a:pt x="36786" y="32163"/>
                </a:lnTo>
                <a:lnTo>
                  <a:pt x="36786" y="39639"/>
                </a:lnTo>
                <a:lnTo>
                  <a:pt x="34130" y="46425"/>
                </a:lnTo>
                <a:lnTo>
                  <a:pt x="29803" y="51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9" name="object 2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447376" y="1481841"/>
            <a:ext cx="64327" cy="64327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447376" y="1610299"/>
            <a:ext cx="64327" cy="64327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7376" y="1738758"/>
            <a:ext cx="64327" cy="64327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447376" y="1867216"/>
            <a:ext cx="64327" cy="64327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7376" y="1995772"/>
            <a:ext cx="64327" cy="64327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561866" y="1481841"/>
            <a:ext cx="64327" cy="64327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3561866" y="1610299"/>
            <a:ext cx="64327" cy="64327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61866" y="1738758"/>
            <a:ext cx="64327" cy="64327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61866" y="1867216"/>
            <a:ext cx="64327" cy="64327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690325" y="1481841"/>
            <a:ext cx="64327" cy="64327"/>
          </a:xfrm>
          <a:prstGeom prst="rect">
            <a:avLst/>
          </a:prstGeom>
        </p:spPr>
      </p:pic>
      <p:pic>
        <p:nvPicPr>
          <p:cNvPr id="249" name="object 24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61866" y="1995772"/>
            <a:ext cx="64327" cy="64327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3690325" y="1610299"/>
            <a:ext cx="64327" cy="64327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690325" y="1738758"/>
            <a:ext cx="64327" cy="64327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690325" y="1867216"/>
            <a:ext cx="64327" cy="64327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0325" y="1995674"/>
            <a:ext cx="64327" cy="64327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818882" y="1481842"/>
            <a:ext cx="64327" cy="64327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818882" y="1610300"/>
            <a:ext cx="64327" cy="64327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18882" y="1867216"/>
            <a:ext cx="64327" cy="64327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8882" y="1738758"/>
            <a:ext cx="64327" cy="64327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8882" y="1995674"/>
            <a:ext cx="64327" cy="64327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947339" y="1481842"/>
            <a:ext cx="64327" cy="64327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3947339" y="1610299"/>
            <a:ext cx="64327" cy="64327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47339" y="1738758"/>
            <a:ext cx="64327" cy="64327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339" y="1867216"/>
            <a:ext cx="64327" cy="64327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47339" y="1995772"/>
            <a:ext cx="64327" cy="64327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075798" y="1481842"/>
            <a:ext cx="64327" cy="64327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075798" y="1610299"/>
            <a:ext cx="64327" cy="64327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075798" y="1738758"/>
            <a:ext cx="64327" cy="64327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798" y="1867216"/>
            <a:ext cx="64327" cy="64327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075798" y="1995772"/>
            <a:ext cx="64327" cy="64327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847223"/>
            <a:ext cx="64327" cy="64327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975582"/>
            <a:ext cx="64327" cy="64327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1104139"/>
            <a:ext cx="64327" cy="64327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1232597"/>
            <a:ext cx="64327" cy="64327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204354" y="1361055"/>
            <a:ext cx="64327" cy="64327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847223"/>
            <a:ext cx="64327" cy="64327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332811" y="975582"/>
            <a:ext cx="64327" cy="64327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332811" y="1104041"/>
            <a:ext cx="64327" cy="64327"/>
          </a:xfrm>
          <a:prstGeom prst="rect">
            <a:avLst/>
          </a:prstGeom>
        </p:spPr>
      </p:pic>
      <p:pic>
        <p:nvPicPr>
          <p:cNvPr id="277" name="object 2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1232499"/>
            <a:ext cx="64327" cy="64327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332811" y="1361055"/>
            <a:ext cx="64327" cy="64327"/>
          </a:xfrm>
          <a:prstGeom prst="rect">
            <a:avLst/>
          </a:prstGeom>
        </p:spPr>
      </p:pic>
      <p:sp>
        <p:nvSpPr>
          <p:cNvPr id="279" name="object 279"/>
          <p:cNvSpPr/>
          <p:nvPr/>
        </p:nvSpPr>
        <p:spPr>
          <a:xfrm>
            <a:off x="14461270" y="847124"/>
            <a:ext cx="48260" cy="64769"/>
          </a:xfrm>
          <a:custGeom>
            <a:avLst/>
            <a:gdLst/>
            <a:ahLst/>
            <a:cxnLst/>
            <a:rect l="l" t="t" r="r" b="b"/>
            <a:pathLst>
              <a:path w="48259" h="64769">
                <a:moveTo>
                  <a:pt x="37967" y="64327"/>
                </a:moveTo>
                <a:lnTo>
                  <a:pt x="32163" y="64327"/>
                </a:lnTo>
                <a:lnTo>
                  <a:pt x="19669" y="61805"/>
                </a:lnTo>
                <a:lnTo>
                  <a:pt x="9442" y="54921"/>
                </a:lnTo>
                <a:lnTo>
                  <a:pt x="2535" y="44700"/>
                </a:lnTo>
                <a:lnTo>
                  <a:pt x="0" y="32163"/>
                </a:lnTo>
                <a:lnTo>
                  <a:pt x="2535" y="19627"/>
                </a:lnTo>
                <a:lnTo>
                  <a:pt x="9442" y="9405"/>
                </a:lnTo>
                <a:lnTo>
                  <a:pt x="19668" y="2522"/>
                </a:lnTo>
                <a:lnTo>
                  <a:pt x="32163" y="0"/>
                </a:lnTo>
                <a:lnTo>
                  <a:pt x="36491" y="0"/>
                </a:lnTo>
                <a:lnTo>
                  <a:pt x="40622" y="885"/>
                </a:lnTo>
                <a:lnTo>
                  <a:pt x="44360" y="2458"/>
                </a:lnTo>
                <a:lnTo>
                  <a:pt x="44972" y="16897"/>
                </a:lnTo>
                <a:lnTo>
                  <a:pt x="45786" y="31290"/>
                </a:lnTo>
                <a:lnTo>
                  <a:pt x="46822" y="45628"/>
                </a:lnTo>
                <a:lnTo>
                  <a:pt x="48098" y="59901"/>
                </a:lnTo>
                <a:lnTo>
                  <a:pt x="43376" y="62655"/>
                </a:lnTo>
                <a:lnTo>
                  <a:pt x="37967" y="64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0" name="object 28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4461270" y="975681"/>
            <a:ext cx="64032" cy="64327"/>
          </a:xfrm>
          <a:prstGeom prst="rect">
            <a:avLst/>
          </a:prstGeom>
        </p:spPr>
      </p:pic>
      <p:pic>
        <p:nvPicPr>
          <p:cNvPr id="281" name="object 2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61270" y="1104041"/>
            <a:ext cx="64327" cy="64327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4461270" y="1232597"/>
            <a:ext cx="64327" cy="64327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61270" y="1361055"/>
            <a:ext cx="64327" cy="64327"/>
          </a:xfrm>
          <a:prstGeom prst="rect">
            <a:avLst/>
          </a:prstGeom>
        </p:spPr>
      </p:pic>
      <p:sp>
        <p:nvSpPr>
          <p:cNvPr id="284" name="object 284"/>
          <p:cNvSpPr/>
          <p:nvPr/>
        </p:nvSpPr>
        <p:spPr>
          <a:xfrm>
            <a:off x="14589827" y="1237515"/>
            <a:ext cx="46355" cy="59690"/>
          </a:xfrm>
          <a:custGeom>
            <a:avLst/>
            <a:gdLst/>
            <a:ahLst/>
            <a:cxnLst/>
            <a:rect l="l" t="t" r="r" b="b"/>
            <a:pathLst>
              <a:path w="46355" h="59690">
                <a:moveTo>
                  <a:pt x="37180" y="59311"/>
                </a:moveTo>
                <a:lnTo>
                  <a:pt x="32163" y="59311"/>
                </a:lnTo>
                <a:lnTo>
                  <a:pt x="19627" y="56775"/>
                </a:lnTo>
                <a:lnTo>
                  <a:pt x="9405" y="49868"/>
                </a:lnTo>
                <a:lnTo>
                  <a:pt x="2522" y="39642"/>
                </a:lnTo>
                <a:lnTo>
                  <a:pt x="0" y="27147"/>
                </a:lnTo>
                <a:lnTo>
                  <a:pt x="1095" y="18852"/>
                </a:lnTo>
                <a:lnTo>
                  <a:pt x="4192" y="11397"/>
                </a:lnTo>
                <a:lnTo>
                  <a:pt x="9004" y="5030"/>
                </a:lnTo>
                <a:lnTo>
                  <a:pt x="15245" y="0"/>
                </a:lnTo>
                <a:lnTo>
                  <a:pt x="22545" y="14182"/>
                </a:lnTo>
                <a:lnTo>
                  <a:pt x="30122" y="28254"/>
                </a:lnTo>
                <a:lnTo>
                  <a:pt x="37957" y="42214"/>
                </a:lnTo>
                <a:lnTo>
                  <a:pt x="46032" y="56065"/>
                </a:lnTo>
                <a:lnTo>
                  <a:pt x="41803" y="58032"/>
                </a:lnTo>
                <a:lnTo>
                  <a:pt x="37180" y="5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5" name="object 28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4589729" y="1361055"/>
            <a:ext cx="64327" cy="64327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4204354" y="1481841"/>
            <a:ext cx="64327" cy="64327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204354" y="1610299"/>
            <a:ext cx="64327" cy="64327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1738758"/>
            <a:ext cx="64327" cy="64327"/>
          </a:xfrm>
          <a:prstGeom prst="rect">
            <a:avLst/>
          </a:prstGeom>
        </p:spPr>
      </p:pic>
      <p:pic>
        <p:nvPicPr>
          <p:cNvPr id="289" name="object 28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204354" y="1867216"/>
            <a:ext cx="64327" cy="64327"/>
          </a:xfrm>
          <a:prstGeom prst="rect">
            <a:avLst/>
          </a:prstGeom>
        </p:spPr>
      </p:pic>
      <p:pic>
        <p:nvPicPr>
          <p:cNvPr id="290" name="object 29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1995772"/>
            <a:ext cx="64327" cy="64327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4332811" y="1481841"/>
            <a:ext cx="64327" cy="64327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332811" y="1610299"/>
            <a:ext cx="64327" cy="64327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1738758"/>
            <a:ext cx="64327" cy="64327"/>
          </a:xfrm>
          <a:prstGeom prst="rect">
            <a:avLst/>
          </a:prstGeom>
        </p:spPr>
      </p:pic>
      <p:pic>
        <p:nvPicPr>
          <p:cNvPr id="294" name="object 29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1867216"/>
            <a:ext cx="64327" cy="64327"/>
          </a:xfrm>
          <a:prstGeom prst="rect">
            <a:avLst/>
          </a:prstGeom>
        </p:spPr>
      </p:pic>
      <p:pic>
        <p:nvPicPr>
          <p:cNvPr id="295" name="object 29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332811" y="1995772"/>
            <a:ext cx="64327" cy="64327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461270" y="1481841"/>
            <a:ext cx="64327" cy="64327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461270" y="1610299"/>
            <a:ext cx="64327" cy="64327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4461270" y="1738758"/>
            <a:ext cx="64327" cy="64327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4461270" y="1867216"/>
            <a:ext cx="64327" cy="64327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4461270" y="1995772"/>
            <a:ext cx="64327" cy="64327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4589729" y="1481841"/>
            <a:ext cx="64327" cy="64327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589729" y="1610300"/>
            <a:ext cx="64327" cy="64327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89729" y="1738758"/>
            <a:ext cx="64327" cy="64327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4589729" y="1867216"/>
            <a:ext cx="64327" cy="64327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89729" y="1995674"/>
            <a:ext cx="64327" cy="64327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718286" y="1481841"/>
            <a:ext cx="64327" cy="64327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718286" y="1610300"/>
            <a:ext cx="64327" cy="64327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18286" y="1738758"/>
            <a:ext cx="64327" cy="64327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718286" y="1867216"/>
            <a:ext cx="64327" cy="64327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18286" y="1995674"/>
            <a:ext cx="64327" cy="64327"/>
          </a:xfrm>
          <a:prstGeom prst="rect">
            <a:avLst/>
          </a:prstGeom>
        </p:spPr>
      </p:pic>
      <p:sp>
        <p:nvSpPr>
          <p:cNvPr id="311" name="object 311"/>
          <p:cNvSpPr/>
          <p:nvPr/>
        </p:nvSpPr>
        <p:spPr>
          <a:xfrm>
            <a:off x="14838776" y="1532497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12491" y="10426"/>
                </a:moveTo>
                <a:lnTo>
                  <a:pt x="7573" y="8065"/>
                </a:lnTo>
                <a:lnTo>
                  <a:pt x="3245" y="4524"/>
                </a:lnTo>
                <a:lnTo>
                  <a:pt x="0" y="0"/>
                </a:lnTo>
                <a:lnTo>
                  <a:pt x="4131" y="3540"/>
                </a:lnTo>
                <a:lnTo>
                  <a:pt x="8262" y="6983"/>
                </a:lnTo>
                <a:lnTo>
                  <a:pt x="12491" y="10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2" name="object 31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832776" y="1610299"/>
            <a:ext cx="64327" cy="64327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4832776" y="1738758"/>
            <a:ext cx="64327" cy="64327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832776" y="1867216"/>
            <a:ext cx="64327" cy="64327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4832776" y="1995772"/>
            <a:ext cx="64327" cy="64327"/>
          </a:xfrm>
          <a:prstGeom prst="rect">
            <a:avLst/>
          </a:prstGeom>
        </p:spPr>
      </p:pic>
      <p:sp>
        <p:nvSpPr>
          <p:cNvPr id="316" name="object 316"/>
          <p:cNvSpPr/>
          <p:nvPr/>
        </p:nvSpPr>
        <p:spPr>
          <a:xfrm>
            <a:off x="14961333" y="1623873"/>
            <a:ext cx="62230" cy="50800"/>
          </a:xfrm>
          <a:custGeom>
            <a:avLst/>
            <a:gdLst/>
            <a:ahLst/>
            <a:cxnLst/>
            <a:rect l="l" t="t" r="r" b="b"/>
            <a:pathLst>
              <a:path w="62230" h="50800">
                <a:moveTo>
                  <a:pt x="32163" y="50655"/>
                </a:moveTo>
                <a:lnTo>
                  <a:pt x="19627" y="48119"/>
                </a:lnTo>
                <a:lnTo>
                  <a:pt x="9405" y="41212"/>
                </a:lnTo>
                <a:lnTo>
                  <a:pt x="2522" y="30986"/>
                </a:lnTo>
                <a:lnTo>
                  <a:pt x="0" y="18491"/>
                </a:lnTo>
                <a:lnTo>
                  <a:pt x="0" y="11606"/>
                </a:lnTo>
                <a:lnTo>
                  <a:pt x="2262" y="5212"/>
                </a:lnTo>
                <a:lnTo>
                  <a:pt x="6098" y="0"/>
                </a:lnTo>
                <a:lnTo>
                  <a:pt x="19876" y="7987"/>
                </a:lnTo>
                <a:lnTo>
                  <a:pt x="33774" y="15725"/>
                </a:lnTo>
                <a:lnTo>
                  <a:pt x="47801" y="23223"/>
                </a:lnTo>
                <a:lnTo>
                  <a:pt x="61966" y="30491"/>
                </a:lnTo>
                <a:lnTo>
                  <a:pt x="57213" y="38621"/>
                </a:lnTo>
                <a:lnTo>
                  <a:pt x="50348" y="44999"/>
                </a:lnTo>
                <a:lnTo>
                  <a:pt x="41841" y="49164"/>
                </a:lnTo>
                <a:lnTo>
                  <a:pt x="32163" y="50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7" name="object 31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4961333" y="1738758"/>
            <a:ext cx="64327" cy="64327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4961333" y="1867216"/>
            <a:ext cx="64327" cy="64327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61333" y="1995674"/>
            <a:ext cx="64327" cy="64327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89790" y="1738758"/>
            <a:ext cx="64327" cy="64327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89790" y="1867216"/>
            <a:ext cx="64327" cy="64327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89790" y="1995674"/>
            <a:ext cx="64327" cy="64327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5218249" y="1738758"/>
            <a:ext cx="64327" cy="64327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5218249" y="1995772"/>
            <a:ext cx="64327" cy="64327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18249" y="1867216"/>
            <a:ext cx="64327" cy="64327"/>
          </a:xfrm>
          <a:prstGeom prst="rect">
            <a:avLst/>
          </a:prstGeom>
        </p:spPr>
      </p:pic>
      <p:sp>
        <p:nvSpPr>
          <p:cNvPr id="326" name="object 326"/>
          <p:cNvSpPr/>
          <p:nvPr/>
        </p:nvSpPr>
        <p:spPr>
          <a:xfrm>
            <a:off x="15346805" y="1748889"/>
            <a:ext cx="64769" cy="54610"/>
          </a:xfrm>
          <a:custGeom>
            <a:avLst/>
            <a:gdLst/>
            <a:ahLst/>
            <a:cxnLst/>
            <a:rect l="l" t="t" r="r" b="b"/>
            <a:pathLst>
              <a:path w="64769" h="54610">
                <a:moveTo>
                  <a:pt x="32163" y="54196"/>
                </a:moveTo>
                <a:lnTo>
                  <a:pt x="19627" y="51660"/>
                </a:lnTo>
                <a:lnTo>
                  <a:pt x="9405" y="44753"/>
                </a:lnTo>
                <a:lnTo>
                  <a:pt x="2522" y="34527"/>
                </a:lnTo>
                <a:lnTo>
                  <a:pt x="0" y="22032"/>
                </a:lnTo>
                <a:lnTo>
                  <a:pt x="0" y="13475"/>
                </a:lnTo>
                <a:lnTo>
                  <a:pt x="3344" y="5704"/>
                </a:lnTo>
                <a:lnTo>
                  <a:pt x="8950" y="0"/>
                </a:lnTo>
                <a:lnTo>
                  <a:pt x="21213" y="1074"/>
                </a:lnTo>
                <a:lnTo>
                  <a:pt x="33503" y="1954"/>
                </a:lnTo>
                <a:lnTo>
                  <a:pt x="45812" y="2669"/>
                </a:lnTo>
                <a:lnTo>
                  <a:pt x="58130" y="3245"/>
                </a:lnTo>
                <a:lnTo>
                  <a:pt x="61966" y="8458"/>
                </a:lnTo>
                <a:lnTo>
                  <a:pt x="64327" y="14950"/>
                </a:lnTo>
                <a:lnTo>
                  <a:pt x="64327" y="22032"/>
                </a:lnTo>
                <a:lnTo>
                  <a:pt x="61805" y="34568"/>
                </a:lnTo>
                <a:lnTo>
                  <a:pt x="54921" y="44790"/>
                </a:lnTo>
                <a:lnTo>
                  <a:pt x="44700" y="51674"/>
                </a:lnTo>
                <a:lnTo>
                  <a:pt x="32163" y="54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7" name="object 3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46706" y="1867216"/>
            <a:ext cx="64327" cy="64327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5346708" y="1995772"/>
            <a:ext cx="64327" cy="64327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447376" y="2110264"/>
            <a:ext cx="64327" cy="64327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61866" y="2110264"/>
            <a:ext cx="64327" cy="64327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61866" y="2238722"/>
            <a:ext cx="64327" cy="64327"/>
          </a:xfrm>
          <a:prstGeom prst="rect">
            <a:avLst/>
          </a:prstGeom>
        </p:spPr>
      </p:pic>
      <p:sp>
        <p:nvSpPr>
          <p:cNvPr id="332" name="object 332"/>
          <p:cNvSpPr/>
          <p:nvPr/>
        </p:nvSpPr>
        <p:spPr>
          <a:xfrm>
            <a:off x="13606522" y="2369737"/>
            <a:ext cx="19050" cy="22225"/>
          </a:xfrm>
          <a:custGeom>
            <a:avLst/>
            <a:gdLst/>
            <a:ahLst/>
            <a:cxnLst/>
            <a:rect l="l" t="t" r="r" b="b"/>
            <a:pathLst>
              <a:path w="19050" h="22225">
                <a:moveTo>
                  <a:pt x="18590" y="21835"/>
                </a:moveTo>
                <a:lnTo>
                  <a:pt x="13901" y="16376"/>
                </a:lnTo>
                <a:lnTo>
                  <a:pt x="0" y="0"/>
                </a:lnTo>
                <a:lnTo>
                  <a:pt x="6459" y="3633"/>
                </a:lnTo>
                <a:lnTo>
                  <a:pt x="11840" y="8631"/>
                </a:lnTo>
                <a:lnTo>
                  <a:pt x="15948" y="14772"/>
                </a:lnTo>
                <a:lnTo>
                  <a:pt x="18590" y="21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3" name="object 3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0325" y="2110264"/>
            <a:ext cx="64327" cy="64327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690325" y="2238722"/>
            <a:ext cx="64327" cy="64327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690325" y="2367180"/>
            <a:ext cx="64327" cy="64327"/>
          </a:xfrm>
          <a:prstGeom prst="rect">
            <a:avLst/>
          </a:prstGeom>
        </p:spPr>
      </p:pic>
      <p:sp>
        <p:nvSpPr>
          <p:cNvPr id="336" name="object 336"/>
          <p:cNvSpPr/>
          <p:nvPr/>
        </p:nvSpPr>
        <p:spPr>
          <a:xfrm>
            <a:off x="13721308" y="249563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147" y="33442"/>
                </a:moveTo>
                <a:lnTo>
                  <a:pt x="28819" y="29212"/>
                </a:lnTo>
                <a:lnTo>
                  <a:pt x="24491" y="25081"/>
                </a:lnTo>
                <a:lnTo>
                  <a:pt x="15090" y="15631"/>
                </a:lnTo>
                <a:lnTo>
                  <a:pt x="0" y="98"/>
                </a:lnTo>
                <a:lnTo>
                  <a:pt x="393" y="98"/>
                </a:lnTo>
                <a:lnTo>
                  <a:pt x="786" y="0"/>
                </a:lnTo>
                <a:lnTo>
                  <a:pt x="1180" y="0"/>
                </a:lnTo>
                <a:lnTo>
                  <a:pt x="13715" y="2520"/>
                </a:lnTo>
                <a:lnTo>
                  <a:pt x="23926" y="9393"/>
                </a:lnTo>
                <a:lnTo>
                  <a:pt x="30780" y="19585"/>
                </a:lnTo>
                <a:lnTo>
                  <a:pt x="33245" y="32065"/>
                </a:lnTo>
                <a:lnTo>
                  <a:pt x="33245" y="32557"/>
                </a:lnTo>
                <a:lnTo>
                  <a:pt x="33147" y="32950"/>
                </a:lnTo>
                <a:lnTo>
                  <a:pt x="33147" y="33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7" name="object 3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8882" y="2110264"/>
            <a:ext cx="64327" cy="64327"/>
          </a:xfrm>
          <a:prstGeom prst="rect">
            <a:avLst/>
          </a:prstGeom>
        </p:spPr>
      </p:pic>
      <p:pic>
        <p:nvPicPr>
          <p:cNvPr id="338" name="object 3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8882" y="2238722"/>
            <a:ext cx="64327" cy="64327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8882" y="2367180"/>
            <a:ext cx="64327" cy="64327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18882" y="2495638"/>
            <a:ext cx="64327" cy="64327"/>
          </a:xfrm>
          <a:prstGeom prst="rect">
            <a:avLst/>
          </a:prstGeom>
        </p:spPr>
      </p:pic>
      <p:sp>
        <p:nvSpPr>
          <p:cNvPr id="341" name="object 341"/>
          <p:cNvSpPr/>
          <p:nvPr/>
        </p:nvSpPr>
        <p:spPr>
          <a:xfrm>
            <a:off x="13857439" y="2624784"/>
            <a:ext cx="24130" cy="20955"/>
          </a:xfrm>
          <a:custGeom>
            <a:avLst/>
            <a:gdLst/>
            <a:ahLst/>
            <a:cxnLst/>
            <a:rect l="l" t="t" r="r" b="b"/>
            <a:pathLst>
              <a:path w="24130" h="20955">
                <a:moveTo>
                  <a:pt x="23704" y="20557"/>
                </a:moveTo>
                <a:lnTo>
                  <a:pt x="17746" y="15450"/>
                </a:lnTo>
                <a:lnTo>
                  <a:pt x="0" y="0"/>
                </a:lnTo>
                <a:lnTo>
                  <a:pt x="7811" y="2714"/>
                </a:lnTo>
                <a:lnTo>
                  <a:pt x="14544" y="7254"/>
                </a:lnTo>
                <a:lnTo>
                  <a:pt x="19931" y="13306"/>
                </a:lnTo>
                <a:lnTo>
                  <a:pt x="23704" y="20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2" name="object 3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339" y="2110264"/>
            <a:ext cx="64327" cy="64327"/>
          </a:xfrm>
          <a:prstGeom prst="rect">
            <a:avLst/>
          </a:prstGeom>
        </p:spPr>
      </p:pic>
      <p:pic>
        <p:nvPicPr>
          <p:cNvPr id="343" name="object 3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339" y="2238624"/>
            <a:ext cx="64327" cy="64327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339" y="2367180"/>
            <a:ext cx="64327" cy="64327"/>
          </a:xfrm>
          <a:prstGeom prst="rect">
            <a:avLst/>
          </a:prstGeom>
        </p:spPr>
      </p:pic>
      <p:pic>
        <p:nvPicPr>
          <p:cNvPr id="345" name="object 3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47339" y="2624194"/>
            <a:ext cx="64327" cy="64327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339" y="2495638"/>
            <a:ext cx="64327" cy="64327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798" y="2110264"/>
            <a:ext cx="64327" cy="64327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798" y="2238624"/>
            <a:ext cx="64327" cy="64327"/>
          </a:xfrm>
          <a:prstGeom prst="rect">
            <a:avLst/>
          </a:prstGeom>
        </p:spPr>
      </p:pic>
      <p:pic>
        <p:nvPicPr>
          <p:cNvPr id="349" name="object 3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798" y="2367180"/>
            <a:ext cx="64327" cy="64327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798" y="2495638"/>
            <a:ext cx="64327" cy="64327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075798" y="2624194"/>
            <a:ext cx="64327" cy="64327"/>
          </a:xfrm>
          <a:prstGeom prst="rect">
            <a:avLst/>
          </a:prstGeom>
        </p:spPr>
      </p:pic>
      <p:pic>
        <p:nvPicPr>
          <p:cNvPr id="352" name="object 35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075798" y="2744980"/>
            <a:ext cx="64327" cy="64327"/>
          </a:xfrm>
          <a:prstGeom prst="rect">
            <a:avLst/>
          </a:prstGeom>
        </p:spPr>
      </p:pic>
      <p:pic>
        <p:nvPicPr>
          <p:cNvPr id="353" name="object 35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204354" y="2110264"/>
            <a:ext cx="64327" cy="64327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204354" y="2238722"/>
            <a:ext cx="64327" cy="64327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2367180"/>
            <a:ext cx="64327" cy="64327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204354" y="2495638"/>
            <a:ext cx="64327" cy="64327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4354" y="2624194"/>
            <a:ext cx="64327" cy="64327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332811" y="2110264"/>
            <a:ext cx="64327" cy="64327"/>
          </a:xfrm>
          <a:prstGeom prst="rect">
            <a:avLst/>
          </a:prstGeom>
        </p:spPr>
      </p:pic>
      <p:pic>
        <p:nvPicPr>
          <p:cNvPr id="359" name="object 3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2238722"/>
            <a:ext cx="64327" cy="64327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2367180"/>
            <a:ext cx="64327" cy="64327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332811" y="2495638"/>
            <a:ext cx="64327" cy="64327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2811" y="2624194"/>
            <a:ext cx="64327" cy="64327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4461270" y="2110264"/>
            <a:ext cx="64327" cy="64327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4461270" y="2238722"/>
            <a:ext cx="64327" cy="64327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61270" y="2495638"/>
            <a:ext cx="64327" cy="64327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4461270" y="2367180"/>
            <a:ext cx="64327" cy="64327"/>
          </a:xfrm>
          <a:prstGeom prst="rect">
            <a:avLst/>
          </a:prstGeom>
        </p:spPr>
      </p:pic>
      <p:pic>
        <p:nvPicPr>
          <p:cNvPr id="367" name="object 36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4461270" y="2624194"/>
            <a:ext cx="64327" cy="64327"/>
          </a:xfrm>
          <a:prstGeom prst="rect">
            <a:avLst/>
          </a:prstGeom>
        </p:spPr>
      </p:pic>
      <p:pic>
        <p:nvPicPr>
          <p:cNvPr id="368" name="object 36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4589729" y="2110264"/>
            <a:ext cx="64327" cy="64327"/>
          </a:xfrm>
          <a:prstGeom prst="rect">
            <a:avLst/>
          </a:prstGeom>
        </p:spPr>
      </p:pic>
      <p:pic>
        <p:nvPicPr>
          <p:cNvPr id="369" name="object 36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4589729" y="2238722"/>
            <a:ext cx="64327" cy="64327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4589729" y="2367180"/>
            <a:ext cx="64327" cy="64327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4589729" y="2495638"/>
            <a:ext cx="64327" cy="64327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89729" y="2624096"/>
            <a:ext cx="64327" cy="64327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718286" y="2110264"/>
            <a:ext cx="64327" cy="64327"/>
          </a:xfrm>
          <a:prstGeom prst="rect">
            <a:avLst/>
          </a:prstGeom>
        </p:spPr>
      </p:pic>
      <p:pic>
        <p:nvPicPr>
          <p:cNvPr id="374" name="object 3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718286" y="2238722"/>
            <a:ext cx="64327" cy="64327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718286" y="2367180"/>
            <a:ext cx="64327" cy="64327"/>
          </a:xfrm>
          <a:prstGeom prst="rect">
            <a:avLst/>
          </a:prstGeom>
        </p:spPr>
      </p:pic>
      <p:pic>
        <p:nvPicPr>
          <p:cNvPr id="376" name="object 37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718286" y="2495638"/>
            <a:ext cx="64327" cy="64327"/>
          </a:xfrm>
          <a:prstGeom prst="rect">
            <a:avLst/>
          </a:prstGeom>
        </p:spPr>
      </p:pic>
      <p:pic>
        <p:nvPicPr>
          <p:cNvPr id="377" name="object 3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18286" y="2624096"/>
            <a:ext cx="64327" cy="64327"/>
          </a:xfrm>
          <a:prstGeom prst="rect">
            <a:avLst/>
          </a:prstGeom>
        </p:spPr>
      </p:pic>
      <p:pic>
        <p:nvPicPr>
          <p:cNvPr id="378" name="object 37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832776" y="2110264"/>
            <a:ext cx="64327" cy="64327"/>
          </a:xfrm>
          <a:prstGeom prst="rect">
            <a:avLst/>
          </a:prstGeom>
        </p:spPr>
      </p:pic>
      <p:pic>
        <p:nvPicPr>
          <p:cNvPr id="379" name="object 37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832776" y="2238722"/>
            <a:ext cx="64327" cy="64327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832776" y="2367180"/>
            <a:ext cx="64327" cy="64327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832776" y="2495638"/>
            <a:ext cx="64327" cy="64327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61333" y="2110264"/>
            <a:ext cx="64327" cy="64327"/>
          </a:xfrm>
          <a:prstGeom prst="rect">
            <a:avLst/>
          </a:prstGeom>
        </p:spPr>
      </p:pic>
      <p:pic>
        <p:nvPicPr>
          <p:cNvPr id="383" name="object 38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4832776" y="2624194"/>
            <a:ext cx="64327" cy="64327"/>
          </a:xfrm>
          <a:prstGeom prst="rect">
            <a:avLst/>
          </a:prstGeom>
        </p:spPr>
      </p:pic>
      <p:pic>
        <p:nvPicPr>
          <p:cNvPr id="384" name="object 38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4961333" y="2238722"/>
            <a:ext cx="64327" cy="64327"/>
          </a:xfrm>
          <a:prstGeom prst="rect">
            <a:avLst/>
          </a:prstGeom>
        </p:spPr>
      </p:pic>
      <p:pic>
        <p:nvPicPr>
          <p:cNvPr id="385" name="object 38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4961333" y="2367180"/>
            <a:ext cx="64327" cy="64327"/>
          </a:xfrm>
          <a:prstGeom prst="rect">
            <a:avLst/>
          </a:prstGeom>
        </p:spPr>
      </p:pic>
      <p:pic>
        <p:nvPicPr>
          <p:cNvPr id="386" name="object 38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61333" y="2495638"/>
            <a:ext cx="64327" cy="64327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4961333" y="2624096"/>
            <a:ext cx="64327" cy="64327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89790" y="2110264"/>
            <a:ext cx="64327" cy="64327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89790" y="2238722"/>
            <a:ext cx="64327" cy="64327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89790" y="2367180"/>
            <a:ext cx="64327" cy="64327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89790" y="2495638"/>
            <a:ext cx="64327" cy="64327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89790" y="2624096"/>
            <a:ext cx="64327" cy="64327"/>
          </a:xfrm>
          <a:prstGeom prst="rect">
            <a:avLst/>
          </a:prstGeom>
        </p:spPr>
      </p:pic>
      <p:pic>
        <p:nvPicPr>
          <p:cNvPr id="393" name="object 39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18249" y="2110264"/>
            <a:ext cx="64327" cy="64327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18249" y="2238624"/>
            <a:ext cx="64327" cy="64327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18249" y="2367180"/>
            <a:ext cx="64327" cy="64327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18249" y="2495638"/>
            <a:ext cx="64327" cy="64327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5218249" y="2624194"/>
            <a:ext cx="64327" cy="64327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46706" y="2110264"/>
            <a:ext cx="64327" cy="64327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46706" y="2238624"/>
            <a:ext cx="64327" cy="64327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46706" y="2367180"/>
            <a:ext cx="64327" cy="64327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46706" y="2495638"/>
            <a:ext cx="64327" cy="64327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5346708" y="2624194"/>
            <a:ext cx="64327" cy="64327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204354" y="2744980"/>
            <a:ext cx="64327" cy="64327"/>
          </a:xfrm>
          <a:prstGeom prst="rect">
            <a:avLst/>
          </a:prstGeom>
        </p:spPr>
      </p:pic>
      <p:sp>
        <p:nvSpPr>
          <p:cNvPr id="404" name="object 404"/>
          <p:cNvSpPr/>
          <p:nvPr/>
        </p:nvSpPr>
        <p:spPr>
          <a:xfrm>
            <a:off x="14213206" y="2873340"/>
            <a:ext cx="55880" cy="41275"/>
          </a:xfrm>
          <a:custGeom>
            <a:avLst/>
            <a:gdLst/>
            <a:ahLst/>
            <a:cxnLst/>
            <a:rect l="l" t="t" r="r" b="b"/>
            <a:pathLst>
              <a:path w="55880" h="41275">
                <a:moveTo>
                  <a:pt x="53901" y="41212"/>
                </a:moveTo>
                <a:lnTo>
                  <a:pt x="40347" y="33576"/>
                </a:lnTo>
                <a:lnTo>
                  <a:pt x="13387" y="18044"/>
                </a:lnTo>
                <a:lnTo>
                  <a:pt x="0" y="10131"/>
                </a:lnTo>
                <a:lnTo>
                  <a:pt x="4845" y="5933"/>
                </a:lnTo>
                <a:lnTo>
                  <a:pt x="10438" y="2741"/>
                </a:lnTo>
                <a:lnTo>
                  <a:pt x="16639" y="711"/>
                </a:lnTo>
                <a:lnTo>
                  <a:pt x="23311" y="0"/>
                </a:lnTo>
                <a:lnTo>
                  <a:pt x="35790" y="2535"/>
                </a:lnTo>
                <a:lnTo>
                  <a:pt x="45983" y="9442"/>
                </a:lnTo>
                <a:lnTo>
                  <a:pt x="52856" y="19668"/>
                </a:lnTo>
                <a:lnTo>
                  <a:pt x="55376" y="32163"/>
                </a:lnTo>
                <a:lnTo>
                  <a:pt x="55376" y="35311"/>
                </a:lnTo>
                <a:lnTo>
                  <a:pt x="54786" y="38360"/>
                </a:lnTo>
                <a:lnTo>
                  <a:pt x="53901" y="41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5" name="object 40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332811" y="2744980"/>
            <a:ext cx="64327" cy="64327"/>
          </a:xfrm>
          <a:prstGeom prst="rect">
            <a:avLst/>
          </a:prstGeom>
        </p:spPr>
      </p:pic>
      <p:pic>
        <p:nvPicPr>
          <p:cNvPr id="406" name="object 40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332811" y="2873340"/>
            <a:ext cx="64327" cy="64327"/>
          </a:xfrm>
          <a:prstGeom prst="rect">
            <a:avLst/>
          </a:prstGeom>
        </p:spPr>
      </p:pic>
      <p:pic>
        <p:nvPicPr>
          <p:cNvPr id="407" name="object 40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4461270" y="2744980"/>
            <a:ext cx="64327" cy="64327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461270" y="2873340"/>
            <a:ext cx="64327" cy="64327"/>
          </a:xfrm>
          <a:prstGeom prst="rect">
            <a:avLst/>
          </a:prstGeom>
        </p:spPr>
      </p:pic>
      <p:sp>
        <p:nvSpPr>
          <p:cNvPr id="409" name="object 409"/>
          <p:cNvSpPr/>
          <p:nvPr/>
        </p:nvSpPr>
        <p:spPr>
          <a:xfrm>
            <a:off x="14467761" y="3001897"/>
            <a:ext cx="58419" cy="38100"/>
          </a:xfrm>
          <a:custGeom>
            <a:avLst/>
            <a:gdLst/>
            <a:ahLst/>
            <a:cxnLst/>
            <a:rect l="l" t="t" r="r" b="b"/>
            <a:pathLst>
              <a:path w="58419" h="38100">
                <a:moveTo>
                  <a:pt x="57245" y="37573"/>
                </a:moveTo>
                <a:lnTo>
                  <a:pt x="50950" y="34917"/>
                </a:lnTo>
                <a:lnTo>
                  <a:pt x="44557" y="32458"/>
                </a:lnTo>
                <a:lnTo>
                  <a:pt x="28673" y="25696"/>
                </a:lnTo>
                <a:lnTo>
                  <a:pt x="0" y="13081"/>
                </a:lnTo>
                <a:lnTo>
                  <a:pt x="4979" y="7718"/>
                </a:lnTo>
                <a:lnTo>
                  <a:pt x="11065" y="3590"/>
                </a:lnTo>
                <a:lnTo>
                  <a:pt x="18036" y="937"/>
                </a:lnTo>
                <a:lnTo>
                  <a:pt x="25671" y="0"/>
                </a:lnTo>
                <a:lnTo>
                  <a:pt x="38166" y="2522"/>
                </a:lnTo>
                <a:lnTo>
                  <a:pt x="48393" y="9405"/>
                </a:lnTo>
                <a:lnTo>
                  <a:pt x="55299" y="19627"/>
                </a:lnTo>
                <a:lnTo>
                  <a:pt x="57835" y="32163"/>
                </a:lnTo>
                <a:lnTo>
                  <a:pt x="57835" y="34032"/>
                </a:lnTo>
                <a:lnTo>
                  <a:pt x="57245" y="3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0" name="object 41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4589729" y="2873340"/>
            <a:ext cx="64327" cy="64327"/>
          </a:xfrm>
          <a:prstGeom prst="rect">
            <a:avLst/>
          </a:prstGeom>
        </p:spPr>
      </p:pic>
      <p:pic>
        <p:nvPicPr>
          <p:cNvPr id="411" name="object 41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4589729" y="2744980"/>
            <a:ext cx="64327" cy="64327"/>
          </a:xfrm>
          <a:prstGeom prst="rect">
            <a:avLst/>
          </a:prstGeom>
        </p:spPr>
      </p:pic>
      <p:pic>
        <p:nvPicPr>
          <p:cNvPr id="412" name="object 41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4589729" y="3001897"/>
            <a:ext cx="64327" cy="64327"/>
          </a:xfrm>
          <a:prstGeom prst="rect">
            <a:avLst/>
          </a:prstGeom>
        </p:spPr>
      </p:pic>
      <p:pic>
        <p:nvPicPr>
          <p:cNvPr id="413" name="object 41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4718286" y="2744980"/>
            <a:ext cx="64327" cy="64327"/>
          </a:xfrm>
          <a:prstGeom prst="rect">
            <a:avLst/>
          </a:prstGeom>
        </p:spPr>
      </p:pic>
      <p:pic>
        <p:nvPicPr>
          <p:cNvPr id="414" name="object 41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4718286" y="2873340"/>
            <a:ext cx="64327" cy="64327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718286" y="3001897"/>
            <a:ext cx="64327" cy="64327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832776" y="2744980"/>
            <a:ext cx="64327" cy="64327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4832776" y="2873340"/>
            <a:ext cx="64327" cy="64327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4832776" y="3001897"/>
            <a:ext cx="64327" cy="64327"/>
          </a:xfrm>
          <a:prstGeom prst="rect">
            <a:avLst/>
          </a:prstGeom>
        </p:spPr>
      </p:pic>
      <p:sp>
        <p:nvSpPr>
          <p:cNvPr id="419" name="object 419"/>
          <p:cNvSpPr/>
          <p:nvPr/>
        </p:nvSpPr>
        <p:spPr>
          <a:xfrm>
            <a:off x="14838382" y="3130355"/>
            <a:ext cx="58419" cy="28575"/>
          </a:xfrm>
          <a:custGeom>
            <a:avLst/>
            <a:gdLst/>
            <a:ahLst/>
            <a:cxnLst/>
            <a:rect l="l" t="t" r="r" b="b"/>
            <a:pathLst>
              <a:path w="58419" h="28575">
                <a:moveTo>
                  <a:pt x="58327" y="28425"/>
                </a:moveTo>
                <a:lnTo>
                  <a:pt x="29126" y="21430"/>
                </a:lnTo>
                <a:lnTo>
                  <a:pt x="0" y="14065"/>
                </a:lnTo>
                <a:lnTo>
                  <a:pt x="5048" y="8299"/>
                </a:lnTo>
                <a:lnTo>
                  <a:pt x="11323" y="3860"/>
                </a:lnTo>
                <a:lnTo>
                  <a:pt x="18576" y="1008"/>
                </a:lnTo>
                <a:lnTo>
                  <a:pt x="26557" y="0"/>
                </a:lnTo>
                <a:lnTo>
                  <a:pt x="38229" y="2186"/>
                </a:lnTo>
                <a:lnTo>
                  <a:pt x="47938" y="8200"/>
                </a:lnTo>
                <a:lnTo>
                  <a:pt x="54898" y="17220"/>
                </a:lnTo>
                <a:lnTo>
                  <a:pt x="58327" y="28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0" name="object 42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4961333" y="2744980"/>
            <a:ext cx="64327" cy="64327"/>
          </a:xfrm>
          <a:prstGeom prst="rect">
            <a:avLst/>
          </a:prstGeom>
        </p:spPr>
      </p:pic>
      <p:pic>
        <p:nvPicPr>
          <p:cNvPr id="421" name="object 42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4961333" y="2873340"/>
            <a:ext cx="64327" cy="64327"/>
          </a:xfrm>
          <a:prstGeom prst="rect">
            <a:avLst/>
          </a:prstGeom>
        </p:spPr>
      </p:pic>
      <p:pic>
        <p:nvPicPr>
          <p:cNvPr id="422" name="object 422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4961333" y="3001798"/>
            <a:ext cx="64327" cy="64327"/>
          </a:xfrm>
          <a:prstGeom prst="rect">
            <a:avLst/>
          </a:prstGeom>
        </p:spPr>
      </p:pic>
      <p:sp>
        <p:nvSpPr>
          <p:cNvPr id="423" name="object 423"/>
          <p:cNvSpPr/>
          <p:nvPr/>
        </p:nvSpPr>
        <p:spPr>
          <a:xfrm>
            <a:off x="14961333" y="3130256"/>
            <a:ext cx="64769" cy="53340"/>
          </a:xfrm>
          <a:custGeom>
            <a:avLst/>
            <a:gdLst/>
            <a:ahLst/>
            <a:cxnLst/>
            <a:rect l="l" t="t" r="r" b="b"/>
            <a:pathLst>
              <a:path w="64769" h="53339">
                <a:moveTo>
                  <a:pt x="56163" y="53310"/>
                </a:moveTo>
                <a:lnTo>
                  <a:pt x="29077" y="48343"/>
                </a:lnTo>
                <a:lnTo>
                  <a:pt x="2065" y="43081"/>
                </a:lnTo>
                <a:lnTo>
                  <a:pt x="786" y="39639"/>
                </a:lnTo>
                <a:lnTo>
                  <a:pt x="0" y="35999"/>
                </a:lnTo>
                <a:lnTo>
                  <a:pt x="0" y="32163"/>
                </a:lnTo>
                <a:lnTo>
                  <a:pt x="2535" y="19627"/>
                </a:lnTo>
                <a:lnTo>
                  <a:pt x="9442" y="9405"/>
                </a:lnTo>
                <a:lnTo>
                  <a:pt x="19668" y="2521"/>
                </a:lnTo>
                <a:lnTo>
                  <a:pt x="32163" y="0"/>
                </a:lnTo>
                <a:lnTo>
                  <a:pt x="44644" y="2535"/>
                </a:lnTo>
                <a:lnTo>
                  <a:pt x="54848" y="9442"/>
                </a:lnTo>
                <a:lnTo>
                  <a:pt x="61750" y="19668"/>
                </a:lnTo>
                <a:lnTo>
                  <a:pt x="64327" y="32163"/>
                </a:lnTo>
                <a:lnTo>
                  <a:pt x="64327" y="40327"/>
                </a:lnTo>
                <a:lnTo>
                  <a:pt x="61179" y="47606"/>
                </a:lnTo>
                <a:lnTo>
                  <a:pt x="56163" y="53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4" name="object 42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089790" y="2744980"/>
            <a:ext cx="64327" cy="64327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089790" y="2873438"/>
            <a:ext cx="64327" cy="64327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089790" y="3001897"/>
            <a:ext cx="64327" cy="64327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5218249" y="2744980"/>
            <a:ext cx="64327" cy="64327"/>
          </a:xfrm>
          <a:prstGeom prst="rect">
            <a:avLst/>
          </a:prstGeom>
        </p:spPr>
      </p:pic>
      <p:pic>
        <p:nvPicPr>
          <p:cNvPr id="428" name="object 42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089790" y="3130355"/>
            <a:ext cx="64327" cy="64327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5218249" y="2873340"/>
            <a:ext cx="64327" cy="64327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5218249" y="3130355"/>
            <a:ext cx="64327" cy="64327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5218249" y="3001798"/>
            <a:ext cx="64327" cy="64327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5346708" y="2744980"/>
            <a:ext cx="64327" cy="64327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5346706" y="3001798"/>
            <a:ext cx="64327" cy="64327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5346706" y="2873340"/>
            <a:ext cx="64327" cy="64327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5346708" y="3130355"/>
            <a:ext cx="64327" cy="64327"/>
          </a:xfrm>
          <a:prstGeom prst="rect">
            <a:avLst/>
          </a:prstGeom>
        </p:spPr>
      </p:pic>
      <p:sp>
        <p:nvSpPr>
          <p:cNvPr id="436" name="object 436"/>
          <p:cNvSpPr/>
          <p:nvPr/>
        </p:nvSpPr>
        <p:spPr>
          <a:xfrm>
            <a:off x="16249848" y="1237417"/>
            <a:ext cx="46355" cy="59690"/>
          </a:xfrm>
          <a:custGeom>
            <a:avLst/>
            <a:gdLst/>
            <a:ahLst/>
            <a:cxnLst/>
            <a:rect l="l" t="t" r="r" b="b"/>
            <a:pathLst>
              <a:path w="46355" h="59690">
                <a:moveTo>
                  <a:pt x="13770" y="59311"/>
                </a:moveTo>
                <a:lnTo>
                  <a:pt x="8754" y="59311"/>
                </a:lnTo>
                <a:lnTo>
                  <a:pt x="4033" y="58130"/>
                </a:lnTo>
                <a:lnTo>
                  <a:pt x="0" y="56065"/>
                </a:lnTo>
                <a:lnTo>
                  <a:pt x="8060" y="42214"/>
                </a:lnTo>
                <a:lnTo>
                  <a:pt x="15872" y="28253"/>
                </a:lnTo>
                <a:lnTo>
                  <a:pt x="23445" y="14182"/>
                </a:lnTo>
                <a:lnTo>
                  <a:pt x="30786" y="0"/>
                </a:lnTo>
                <a:lnTo>
                  <a:pt x="36971" y="4988"/>
                </a:lnTo>
                <a:lnTo>
                  <a:pt x="41753" y="11360"/>
                </a:lnTo>
                <a:lnTo>
                  <a:pt x="44840" y="18839"/>
                </a:lnTo>
                <a:lnTo>
                  <a:pt x="45934" y="27147"/>
                </a:lnTo>
                <a:lnTo>
                  <a:pt x="43398" y="39683"/>
                </a:lnTo>
                <a:lnTo>
                  <a:pt x="36491" y="49905"/>
                </a:lnTo>
                <a:lnTo>
                  <a:pt x="26265" y="56789"/>
                </a:lnTo>
                <a:lnTo>
                  <a:pt x="13770" y="5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7" name="object 4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31455" y="1360957"/>
            <a:ext cx="64327" cy="64327"/>
          </a:xfrm>
          <a:prstGeom prst="rect">
            <a:avLst/>
          </a:prstGeom>
        </p:spPr>
      </p:pic>
      <p:sp>
        <p:nvSpPr>
          <p:cNvPr id="438" name="object 438"/>
          <p:cNvSpPr/>
          <p:nvPr/>
        </p:nvSpPr>
        <p:spPr>
          <a:xfrm>
            <a:off x="16376143" y="847124"/>
            <a:ext cx="48260" cy="64769"/>
          </a:xfrm>
          <a:custGeom>
            <a:avLst/>
            <a:gdLst/>
            <a:ahLst/>
            <a:cxnLst/>
            <a:rect l="l" t="t" r="r" b="b"/>
            <a:pathLst>
              <a:path w="48259" h="64769">
                <a:moveTo>
                  <a:pt x="15934" y="64327"/>
                </a:moveTo>
                <a:lnTo>
                  <a:pt x="10131" y="64327"/>
                </a:lnTo>
                <a:lnTo>
                  <a:pt x="4721" y="62655"/>
                </a:lnTo>
                <a:lnTo>
                  <a:pt x="0" y="59901"/>
                </a:lnTo>
                <a:lnTo>
                  <a:pt x="1275" y="45586"/>
                </a:lnTo>
                <a:lnTo>
                  <a:pt x="2311" y="31253"/>
                </a:lnTo>
                <a:lnTo>
                  <a:pt x="3126" y="16884"/>
                </a:lnTo>
                <a:lnTo>
                  <a:pt x="3737" y="2458"/>
                </a:lnTo>
                <a:lnTo>
                  <a:pt x="7475" y="885"/>
                </a:lnTo>
                <a:lnTo>
                  <a:pt x="11606" y="0"/>
                </a:lnTo>
                <a:lnTo>
                  <a:pt x="15934" y="0"/>
                </a:lnTo>
                <a:lnTo>
                  <a:pt x="28429" y="2522"/>
                </a:lnTo>
                <a:lnTo>
                  <a:pt x="38655" y="9405"/>
                </a:lnTo>
                <a:lnTo>
                  <a:pt x="45562" y="19627"/>
                </a:lnTo>
                <a:lnTo>
                  <a:pt x="48097" y="32163"/>
                </a:lnTo>
                <a:lnTo>
                  <a:pt x="45561" y="44700"/>
                </a:lnTo>
                <a:lnTo>
                  <a:pt x="38655" y="54921"/>
                </a:lnTo>
                <a:lnTo>
                  <a:pt x="28428" y="61805"/>
                </a:lnTo>
                <a:lnTo>
                  <a:pt x="15934" y="64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9" name="object 43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6360209" y="975582"/>
            <a:ext cx="64032" cy="64229"/>
          </a:xfrm>
          <a:prstGeom prst="rect">
            <a:avLst/>
          </a:prstGeom>
        </p:spPr>
      </p:pic>
      <p:pic>
        <p:nvPicPr>
          <p:cNvPr id="440" name="object 4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59914" y="1104139"/>
            <a:ext cx="64327" cy="64327"/>
          </a:xfrm>
          <a:prstGeom prst="rect">
            <a:avLst/>
          </a:prstGeom>
        </p:spPr>
      </p:pic>
      <p:pic>
        <p:nvPicPr>
          <p:cNvPr id="441" name="object 4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59913" y="1232499"/>
            <a:ext cx="64327" cy="64327"/>
          </a:xfrm>
          <a:prstGeom prst="rect">
            <a:avLst/>
          </a:prstGeom>
        </p:spPr>
      </p:pic>
      <p:pic>
        <p:nvPicPr>
          <p:cNvPr id="442" name="object 4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59914" y="1361055"/>
            <a:ext cx="64327" cy="64327"/>
          </a:xfrm>
          <a:prstGeom prst="rect">
            <a:avLst/>
          </a:prstGeom>
        </p:spPr>
      </p:pic>
      <p:pic>
        <p:nvPicPr>
          <p:cNvPr id="443" name="object 4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847124"/>
            <a:ext cx="64327" cy="64327"/>
          </a:xfrm>
          <a:prstGeom prst="rect">
            <a:avLst/>
          </a:prstGeom>
        </p:spPr>
      </p:pic>
      <p:pic>
        <p:nvPicPr>
          <p:cNvPr id="444" name="object 444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488371" y="975582"/>
            <a:ext cx="64327" cy="64327"/>
          </a:xfrm>
          <a:prstGeom prst="rect">
            <a:avLst/>
          </a:prstGeom>
        </p:spPr>
      </p:pic>
      <p:pic>
        <p:nvPicPr>
          <p:cNvPr id="445" name="object 445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488371" y="1104139"/>
            <a:ext cx="64327" cy="64327"/>
          </a:xfrm>
          <a:prstGeom prst="rect">
            <a:avLst/>
          </a:prstGeom>
        </p:spPr>
      </p:pic>
      <p:pic>
        <p:nvPicPr>
          <p:cNvPr id="446" name="object 4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1232597"/>
            <a:ext cx="64327" cy="64327"/>
          </a:xfrm>
          <a:prstGeom prst="rect">
            <a:avLst/>
          </a:prstGeom>
        </p:spPr>
      </p:pic>
      <p:pic>
        <p:nvPicPr>
          <p:cNvPr id="447" name="object 4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847124"/>
            <a:ext cx="64327" cy="64327"/>
          </a:xfrm>
          <a:prstGeom prst="rect">
            <a:avLst/>
          </a:prstGeom>
        </p:spPr>
      </p:pic>
      <p:pic>
        <p:nvPicPr>
          <p:cNvPr id="448" name="object 44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488371" y="1361055"/>
            <a:ext cx="64327" cy="64327"/>
          </a:xfrm>
          <a:prstGeom prst="rect">
            <a:avLst/>
          </a:prstGeom>
        </p:spPr>
      </p:pic>
      <p:pic>
        <p:nvPicPr>
          <p:cNvPr id="449" name="object 44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616830" y="975582"/>
            <a:ext cx="64327" cy="64327"/>
          </a:xfrm>
          <a:prstGeom prst="rect">
            <a:avLst/>
          </a:prstGeom>
        </p:spPr>
      </p:pic>
      <p:pic>
        <p:nvPicPr>
          <p:cNvPr id="450" name="object 45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616830" y="1104139"/>
            <a:ext cx="64327" cy="64327"/>
          </a:xfrm>
          <a:prstGeom prst="rect">
            <a:avLst/>
          </a:prstGeom>
        </p:spPr>
      </p:pic>
      <p:pic>
        <p:nvPicPr>
          <p:cNvPr id="451" name="object 4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1232597"/>
            <a:ext cx="64327" cy="64327"/>
          </a:xfrm>
          <a:prstGeom prst="rect">
            <a:avLst/>
          </a:prstGeom>
        </p:spPr>
      </p:pic>
      <p:pic>
        <p:nvPicPr>
          <p:cNvPr id="452" name="object 45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616830" y="1361055"/>
            <a:ext cx="64327" cy="64327"/>
          </a:xfrm>
          <a:prstGeom prst="rect">
            <a:avLst/>
          </a:prstGeom>
        </p:spPr>
      </p:pic>
      <p:sp>
        <p:nvSpPr>
          <p:cNvPr id="453" name="object 453"/>
          <p:cNvSpPr/>
          <p:nvPr/>
        </p:nvSpPr>
        <p:spPr>
          <a:xfrm>
            <a:off x="15474477" y="1748889"/>
            <a:ext cx="64769" cy="54610"/>
          </a:xfrm>
          <a:custGeom>
            <a:avLst/>
            <a:gdLst/>
            <a:ahLst/>
            <a:cxnLst/>
            <a:rect l="l" t="t" r="r" b="b"/>
            <a:pathLst>
              <a:path w="64769" h="54610">
                <a:moveTo>
                  <a:pt x="32163" y="54196"/>
                </a:moveTo>
                <a:lnTo>
                  <a:pt x="19627" y="51660"/>
                </a:lnTo>
                <a:lnTo>
                  <a:pt x="9405" y="44753"/>
                </a:lnTo>
                <a:lnTo>
                  <a:pt x="2522" y="34527"/>
                </a:lnTo>
                <a:lnTo>
                  <a:pt x="0" y="22032"/>
                </a:lnTo>
                <a:lnTo>
                  <a:pt x="0" y="14950"/>
                </a:lnTo>
                <a:lnTo>
                  <a:pt x="2360" y="8458"/>
                </a:lnTo>
                <a:lnTo>
                  <a:pt x="6295" y="3245"/>
                </a:lnTo>
                <a:lnTo>
                  <a:pt x="18654" y="2655"/>
                </a:lnTo>
                <a:lnTo>
                  <a:pt x="30958" y="1917"/>
                </a:lnTo>
                <a:lnTo>
                  <a:pt x="43226" y="1032"/>
                </a:lnTo>
                <a:lnTo>
                  <a:pt x="55475" y="0"/>
                </a:lnTo>
                <a:lnTo>
                  <a:pt x="60884" y="5704"/>
                </a:lnTo>
                <a:lnTo>
                  <a:pt x="64327" y="13475"/>
                </a:lnTo>
                <a:lnTo>
                  <a:pt x="64327" y="22032"/>
                </a:lnTo>
                <a:lnTo>
                  <a:pt x="61805" y="34568"/>
                </a:lnTo>
                <a:lnTo>
                  <a:pt x="54921" y="44790"/>
                </a:lnTo>
                <a:lnTo>
                  <a:pt x="44700" y="51674"/>
                </a:lnTo>
                <a:lnTo>
                  <a:pt x="32163" y="54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4" name="object 4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74477" y="1867216"/>
            <a:ext cx="64327" cy="64327"/>
          </a:xfrm>
          <a:prstGeom prst="rect">
            <a:avLst/>
          </a:prstGeom>
        </p:spPr>
      </p:pic>
      <p:pic>
        <p:nvPicPr>
          <p:cNvPr id="455" name="object 45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74477" y="1995674"/>
            <a:ext cx="64327" cy="64327"/>
          </a:xfrm>
          <a:prstGeom prst="rect">
            <a:avLst/>
          </a:prstGeom>
        </p:spPr>
      </p:pic>
      <p:pic>
        <p:nvPicPr>
          <p:cNvPr id="456" name="object 45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602935" y="1738758"/>
            <a:ext cx="64327" cy="64327"/>
          </a:xfrm>
          <a:prstGeom prst="rect">
            <a:avLst/>
          </a:prstGeom>
        </p:spPr>
      </p:pic>
      <p:pic>
        <p:nvPicPr>
          <p:cNvPr id="457" name="object 4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02934" y="1867216"/>
            <a:ext cx="64327" cy="64327"/>
          </a:xfrm>
          <a:prstGeom prst="rect">
            <a:avLst/>
          </a:prstGeom>
        </p:spPr>
      </p:pic>
      <p:pic>
        <p:nvPicPr>
          <p:cNvPr id="458" name="object 4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02935" y="1995772"/>
            <a:ext cx="64327" cy="64327"/>
          </a:xfrm>
          <a:prstGeom prst="rect">
            <a:avLst/>
          </a:prstGeom>
        </p:spPr>
      </p:pic>
      <p:pic>
        <p:nvPicPr>
          <p:cNvPr id="459" name="object 45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5731393" y="1738758"/>
            <a:ext cx="64327" cy="64327"/>
          </a:xfrm>
          <a:prstGeom prst="rect">
            <a:avLst/>
          </a:prstGeom>
        </p:spPr>
      </p:pic>
      <p:pic>
        <p:nvPicPr>
          <p:cNvPr id="460" name="object 46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5731393" y="1867216"/>
            <a:ext cx="64327" cy="64327"/>
          </a:xfrm>
          <a:prstGeom prst="rect">
            <a:avLst/>
          </a:prstGeom>
        </p:spPr>
      </p:pic>
      <p:pic>
        <p:nvPicPr>
          <p:cNvPr id="461" name="object 46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5731393" y="1995772"/>
            <a:ext cx="64327" cy="64327"/>
          </a:xfrm>
          <a:prstGeom prst="rect">
            <a:avLst/>
          </a:prstGeom>
        </p:spPr>
      </p:pic>
      <p:sp>
        <p:nvSpPr>
          <p:cNvPr id="462" name="object 462"/>
          <p:cNvSpPr/>
          <p:nvPr/>
        </p:nvSpPr>
        <p:spPr>
          <a:xfrm>
            <a:off x="15862310" y="1623775"/>
            <a:ext cx="62230" cy="50800"/>
          </a:xfrm>
          <a:custGeom>
            <a:avLst/>
            <a:gdLst/>
            <a:ahLst/>
            <a:cxnLst/>
            <a:rect l="l" t="t" r="r" b="b"/>
            <a:pathLst>
              <a:path w="62230" h="50800">
                <a:moveTo>
                  <a:pt x="29704" y="50753"/>
                </a:moveTo>
                <a:lnTo>
                  <a:pt x="20042" y="49261"/>
                </a:lnTo>
                <a:lnTo>
                  <a:pt x="11569" y="45085"/>
                </a:lnTo>
                <a:lnTo>
                  <a:pt x="4738" y="38678"/>
                </a:lnTo>
                <a:lnTo>
                  <a:pt x="0" y="30491"/>
                </a:lnTo>
                <a:lnTo>
                  <a:pt x="14123" y="23223"/>
                </a:lnTo>
                <a:lnTo>
                  <a:pt x="28155" y="15725"/>
                </a:lnTo>
                <a:lnTo>
                  <a:pt x="42076" y="7987"/>
                </a:lnTo>
                <a:lnTo>
                  <a:pt x="55868" y="0"/>
                </a:lnTo>
                <a:lnTo>
                  <a:pt x="59605" y="5213"/>
                </a:lnTo>
                <a:lnTo>
                  <a:pt x="61868" y="11606"/>
                </a:lnTo>
                <a:lnTo>
                  <a:pt x="61868" y="18590"/>
                </a:lnTo>
                <a:lnTo>
                  <a:pt x="59332" y="31126"/>
                </a:lnTo>
                <a:lnTo>
                  <a:pt x="52425" y="41348"/>
                </a:lnTo>
                <a:lnTo>
                  <a:pt x="42199" y="48231"/>
                </a:lnTo>
                <a:lnTo>
                  <a:pt x="29704" y="507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3" name="object 4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59852" y="1738758"/>
            <a:ext cx="64327" cy="64327"/>
          </a:xfrm>
          <a:prstGeom prst="rect">
            <a:avLst/>
          </a:prstGeom>
        </p:spPr>
      </p:pic>
      <p:pic>
        <p:nvPicPr>
          <p:cNvPr id="464" name="object 4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59852" y="1995772"/>
            <a:ext cx="64327" cy="64327"/>
          </a:xfrm>
          <a:prstGeom prst="rect">
            <a:avLst/>
          </a:prstGeom>
        </p:spPr>
      </p:pic>
      <p:pic>
        <p:nvPicPr>
          <p:cNvPr id="465" name="object 46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5859852" y="1867216"/>
            <a:ext cx="64327" cy="64327"/>
          </a:xfrm>
          <a:prstGeom prst="rect">
            <a:avLst/>
          </a:prstGeom>
        </p:spPr>
      </p:pic>
      <p:sp>
        <p:nvSpPr>
          <p:cNvPr id="466" name="object 466"/>
          <p:cNvSpPr/>
          <p:nvPr/>
        </p:nvSpPr>
        <p:spPr>
          <a:xfrm>
            <a:off x="16034145" y="1532497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0" y="10426"/>
                </a:moveTo>
                <a:lnTo>
                  <a:pt x="8458" y="3540"/>
                </a:lnTo>
                <a:lnTo>
                  <a:pt x="12590" y="0"/>
                </a:lnTo>
                <a:lnTo>
                  <a:pt x="9344" y="4524"/>
                </a:lnTo>
                <a:lnTo>
                  <a:pt x="5016" y="8065"/>
                </a:lnTo>
                <a:lnTo>
                  <a:pt x="0" y="10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7" name="object 46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5988408" y="1610299"/>
            <a:ext cx="64327" cy="64327"/>
          </a:xfrm>
          <a:prstGeom prst="rect">
            <a:avLst/>
          </a:prstGeom>
        </p:spPr>
      </p:pic>
      <p:pic>
        <p:nvPicPr>
          <p:cNvPr id="468" name="object 46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988408" y="1738758"/>
            <a:ext cx="64327" cy="64327"/>
          </a:xfrm>
          <a:prstGeom prst="rect">
            <a:avLst/>
          </a:prstGeom>
        </p:spPr>
      </p:pic>
      <p:pic>
        <p:nvPicPr>
          <p:cNvPr id="469" name="object 46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5988408" y="1867216"/>
            <a:ext cx="64327" cy="64327"/>
          </a:xfrm>
          <a:prstGeom prst="rect">
            <a:avLst/>
          </a:prstGeom>
        </p:spPr>
      </p:pic>
      <p:pic>
        <p:nvPicPr>
          <p:cNvPr id="470" name="object 47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988408" y="1995772"/>
            <a:ext cx="64327" cy="64327"/>
          </a:xfrm>
          <a:prstGeom prst="rect">
            <a:avLst/>
          </a:prstGeom>
        </p:spPr>
      </p:pic>
      <p:pic>
        <p:nvPicPr>
          <p:cNvPr id="471" name="object 47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6102899" y="1610299"/>
            <a:ext cx="64327" cy="64327"/>
          </a:xfrm>
          <a:prstGeom prst="rect">
            <a:avLst/>
          </a:prstGeom>
        </p:spPr>
      </p:pic>
      <p:pic>
        <p:nvPicPr>
          <p:cNvPr id="472" name="object 47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102899" y="1481842"/>
            <a:ext cx="64327" cy="64327"/>
          </a:xfrm>
          <a:prstGeom prst="rect">
            <a:avLst/>
          </a:prstGeom>
        </p:spPr>
      </p:pic>
      <p:pic>
        <p:nvPicPr>
          <p:cNvPr id="473" name="object 47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102899" y="1738758"/>
            <a:ext cx="64327" cy="64327"/>
          </a:xfrm>
          <a:prstGeom prst="rect">
            <a:avLst/>
          </a:prstGeom>
        </p:spPr>
      </p:pic>
      <p:pic>
        <p:nvPicPr>
          <p:cNvPr id="474" name="object 4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02899" y="1867216"/>
            <a:ext cx="64327" cy="64327"/>
          </a:xfrm>
          <a:prstGeom prst="rect">
            <a:avLst/>
          </a:prstGeom>
        </p:spPr>
      </p:pic>
      <p:pic>
        <p:nvPicPr>
          <p:cNvPr id="475" name="object 47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102899" y="1995772"/>
            <a:ext cx="64327" cy="64327"/>
          </a:xfrm>
          <a:prstGeom prst="rect">
            <a:avLst/>
          </a:prstGeom>
        </p:spPr>
      </p:pic>
      <p:pic>
        <p:nvPicPr>
          <p:cNvPr id="476" name="object 47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231455" y="1481842"/>
            <a:ext cx="64327" cy="64327"/>
          </a:xfrm>
          <a:prstGeom prst="rect">
            <a:avLst/>
          </a:prstGeom>
        </p:spPr>
      </p:pic>
      <p:pic>
        <p:nvPicPr>
          <p:cNvPr id="477" name="object 47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6231455" y="1610299"/>
            <a:ext cx="64327" cy="64327"/>
          </a:xfrm>
          <a:prstGeom prst="rect">
            <a:avLst/>
          </a:prstGeom>
        </p:spPr>
      </p:pic>
      <p:pic>
        <p:nvPicPr>
          <p:cNvPr id="478" name="object 47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31455" y="1738758"/>
            <a:ext cx="64327" cy="64327"/>
          </a:xfrm>
          <a:prstGeom prst="rect">
            <a:avLst/>
          </a:prstGeom>
        </p:spPr>
      </p:pic>
      <p:pic>
        <p:nvPicPr>
          <p:cNvPr id="479" name="object 47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31455" y="1867216"/>
            <a:ext cx="64327" cy="64327"/>
          </a:xfrm>
          <a:prstGeom prst="rect">
            <a:avLst/>
          </a:prstGeom>
        </p:spPr>
      </p:pic>
      <p:pic>
        <p:nvPicPr>
          <p:cNvPr id="480" name="object 48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31455" y="1995674"/>
            <a:ext cx="64327" cy="64327"/>
          </a:xfrm>
          <a:prstGeom prst="rect">
            <a:avLst/>
          </a:prstGeom>
        </p:spPr>
      </p:pic>
      <p:pic>
        <p:nvPicPr>
          <p:cNvPr id="481" name="object 48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359913" y="1481842"/>
            <a:ext cx="64327" cy="64327"/>
          </a:xfrm>
          <a:prstGeom prst="rect">
            <a:avLst/>
          </a:prstGeom>
        </p:spPr>
      </p:pic>
      <p:pic>
        <p:nvPicPr>
          <p:cNvPr id="482" name="object 48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59913" y="1738758"/>
            <a:ext cx="64327" cy="64327"/>
          </a:xfrm>
          <a:prstGeom prst="rect">
            <a:avLst/>
          </a:prstGeom>
        </p:spPr>
      </p:pic>
      <p:pic>
        <p:nvPicPr>
          <p:cNvPr id="483" name="object 48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359913" y="1610300"/>
            <a:ext cx="64327" cy="64327"/>
          </a:xfrm>
          <a:prstGeom prst="rect">
            <a:avLst/>
          </a:prstGeom>
        </p:spPr>
      </p:pic>
      <p:pic>
        <p:nvPicPr>
          <p:cNvPr id="484" name="object 48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59913" y="1995674"/>
            <a:ext cx="64327" cy="64327"/>
          </a:xfrm>
          <a:prstGeom prst="rect">
            <a:avLst/>
          </a:prstGeom>
        </p:spPr>
      </p:pic>
      <p:pic>
        <p:nvPicPr>
          <p:cNvPr id="485" name="object 4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59914" y="1867216"/>
            <a:ext cx="64327" cy="64327"/>
          </a:xfrm>
          <a:prstGeom prst="rect">
            <a:avLst/>
          </a:prstGeom>
        </p:spPr>
      </p:pic>
      <p:pic>
        <p:nvPicPr>
          <p:cNvPr id="486" name="object 48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6488371" y="1481841"/>
            <a:ext cx="64327" cy="64327"/>
          </a:xfrm>
          <a:prstGeom prst="rect">
            <a:avLst/>
          </a:prstGeom>
        </p:spPr>
      </p:pic>
      <p:pic>
        <p:nvPicPr>
          <p:cNvPr id="487" name="object 48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488371" y="1738758"/>
            <a:ext cx="64327" cy="64327"/>
          </a:xfrm>
          <a:prstGeom prst="rect">
            <a:avLst/>
          </a:prstGeom>
        </p:spPr>
      </p:pic>
      <p:pic>
        <p:nvPicPr>
          <p:cNvPr id="488" name="object 488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6488371" y="1610299"/>
            <a:ext cx="64327" cy="64327"/>
          </a:xfrm>
          <a:prstGeom prst="rect">
            <a:avLst/>
          </a:prstGeom>
        </p:spPr>
      </p:pic>
      <p:pic>
        <p:nvPicPr>
          <p:cNvPr id="489" name="object 48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1867216"/>
            <a:ext cx="64327" cy="64327"/>
          </a:xfrm>
          <a:prstGeom prst="rect">
            <a:avLst/>
          </a:prstGeom>
        </p:spPr>
      </p:pic>
      <p:pic>
        <p:nvPicPr>
          <p:cNvPr id="490" name="object 49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488371" y="1995772"/>
            <a:ext cx="64327" cy="64327"/>
          </a:xfrm>
          <a:prstGeom prst="rect">
            <a:avLst/>
          </a:prstGeom>
        </p:spPr>
      </p:pic>
      <p:pic>
        <p:nvPicPr>
          <p:cNvPr id="491" name="object 49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6616830" y="1610299"/>
            <a:ext cx="64327" cy="64327"/>
          </a:xfrm>
          <a:prstGeom prst="rect">
            <a:avLst/>
          </a:prstGeom>
        </p:spPr>
      </p:pic>
      <p:pic>
        <p:nvPicPr>
          <p:cNvPr id="492" name="object 492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6616830" y="1481841"/>
            <a:ext cx="64327" cy="64327"/>
          </a:xfrm>
          <a:prstGeom prst="rect">
            <a:avLst/>
          </a:prstGeom>
        </p:spPr>
      </p:pic>
      <p:pic>
        <p:nvPicPr>
          <p:cNvPr id="493" name="object 49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616830" y="1738758"/>
            <a:ext cx="64327" cy="64327"/>
          </a:xfrm>
          <a:prstGeom prst="rect">
            <a:avLst/>
          </a:prstGeom>
        </p:spPr>
      </p:pic>
      <p:pic>
        <p:nvPicPr>
          <p:cNvPr id="494" name="object 49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1867216"/>
            <a:ext cx="64327" cy="64327"/>
          </a:xfrm>
          <a:prstGeom prst="rect">
            <a:avLst/>
          </a:prstGeom>
        </p:spPr>
      </p:pic>
      <p:pic>
        <p:nvPicPr>
          <p:cNvPr id="495" name="object 49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616830" y="1995772"/>
            <a:ext cx="64327" cy="64327"/>
          </a:xfrm>
          <a:prstGeom prst="rect">
            <a:avLst/>
          </a:prstGeom>
        </p:spPr>
      </p:pic>
      <p:pic>
        <p:nvPicPr>
          <p:cNvPr id="496" name="object 49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847223"/>
            <a:ext cx="64327" cy="64327"/>
          </a:xfrm>
          <a:prstGeom prst="rect">
            <a:avLst/>
          </a:prstGeom>
        </p:spPr>
      </p:pic>
      <p:pic>
        <p:nvPicPr>
          <p:cNvPr id="497" name="object 49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975582"/>
            <a:ext cx="64327" cy="64327"/>
          </a:xfrm>
          <a:prstGeom prst="rect">
            <a:avLst/>
          </a:prstGeom>
        </p:spPr>
      </p:pic>
      <p:pic>
        <p:nvPicPr>
          <p:cNvPr id="498" name="object 49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1232597"/>
            <a:ext cx="64327" cy="64327"/>
          </a:xfrm>
          <a:prstGeom prst="rect">
            <a:avLst/>
          </a:prstGeom>
        </p:spPr>
      </p:pic>
      <p:pic>
        <p:nvPicPr>
          <p:cNvPr id="499" name="object 49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1104139"/>
            <a:ext cx="64327" cy="64327"/>
          </a:xfrm>
          <a:prstGeom prst="rect">
            <a:avLst/>
          </a:prstGeom>
        </p:spPr>
      </p:pic>
      <p:pic>
        <p:nvPicPr>
          <p:cNvPr id="500" name="object 50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6745387" y="1361055"/>
            <a:ext cx="64327" cy="64327"/>
          </a:xfrm>
          <a:prstGeom prst="rect">
            <a:avLst/>
          </a:prstGeom>
        </p:spPr>
      </p:pic>
      <p:pic>
        <p:nvPicPr>
          <p:cNvPr id="501" name="object 50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847223"/>
            <a:ext cx="64327" cy="64327"/>
          </a:xfrm>
          <a:prstGeom prst="rect">
            <a:avLst/>
          </a:prstGeom>
        </p:spPr>
      </p:pic>
      <p:pic>
        <p:nvPicPr>
          <p:cNvPr id="502" name="object 50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873844" y="975582"/>
            <a:ext cx="64327" cy="64327"/>
          </a:xfrm>
          <a:prstGeom prst="rect">
            <a:avLst/>
          </a:prstGeom>
        </p:spPr>
      </p:pic>
      <p:pic>
        <p:nvPicPr>
          <p:cNvPr id="503" name="object 503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6873844" y="1104041"/>
            <a:ext cx="64327" cy="64327"/>
          </a:xfrm>
          <a:prstGeom prst="rect">
            <a:avLst/>
          </a:prstGeom>
        </p:spPr>
      </p:pic>
      <p:pic>
        <p:nvPicPr>
          <p:cNvPr id="504" name="object 50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1232499"/>
            <a:ext cx="64327" cy="64327"/>
          </a:xfrm>
          <a:prstGeom prst="rect">
            <a:avLst/>
          </a:prstGeom>
        </p:spPr>
      </p:pic>
      <p:pic>
        <p:nvPicPr>
          <p:cNvPr id="505" name="object 505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873844" y="1361055"/>
            <a:ext cx="64327" cy="64327"/>
          </a:xfrm>
          <a:prstGeom prst="rect">
            <a:avLst/>
          </a:prstGeom>
        </p:spPr>
      </p:pic>
      <p:pic>
        <p:nvPicPr>
          <p:cNvPr id="506" name="object 50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02303" y="847124"/>
            <a:ext cx="64327" cy="64327"/>
          </a:xfrm>
          <a:prstGeom prst="rect">
            <a:avLst/>
          </a:prstGeom>
        </p:spPr>
      </p:pic>
      <p:pic>
        <p:nvPicPr>
          <p:cNvPr id="507" name="object 50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7002303" y="975681"/>
            <a:ext cx="64327" cy="64327"/>
          </a:xfrm>
          <a:prstGeom prst="rect">
            <a:avLst/>
          </a:prstGeom>
        </p:spPr>
      </p:pic>
      <p:pic>
        <p:nvPicPr>
          <p:cNvPr id="508" name="object 50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02303" y="1104041"/>
            <a:ext cx="64327" cy="64327"/>
          </a:xfrm>
          <a:prstGeom prst="rect">
            <a:avLst/>
          </a:prstGeom>
        </p:spPr>
      </p:pic>
      <p:pic>
        <p:nvPicPr>
          <p:cNvPr id="509" name="object 50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7002303" y="1232597"/>
            <a:ext cx="64327" cy="64327"/>
          </a:xfrm>
          <a:prstGeom prst="rect">
            <a:avLst/>
          </a:prstGeom>
        </p:spPr>
      </p:pic>
      <p:pic>
        <p:nvPicPr>
          <p:cNvPr id="510" name="object 5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02303" y="1361055"/>
            <a:ext cx="64327" cy="64327"/>
          </a:xfrm>
          <a:prstGeom prst="rect">
            <a:avLst/>
          </a:prstGeom>
        </p:spPr>
      </p:pic>
      <p:pic>
        <p:nvPicPr>
          <p:cNvPr id="511" name="object 51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130859" y="847124"/>
            <a:ext cx="64327" cy="64327"/>
          </a:xfrm>
          <a:prstGeom prst="rect">
            <a:avLst/>
          </a:prstGeom>
        </p:spPr>
      </p:pic>
      <p:pic>
        <p:nvPicPr>
          <p:cNvPr id="512" name="object 51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130859" y="975583"/>
            <a:ext cx="64327" cy="64327"/>
          </a:xfrm>
          <a:prstGeom prst="rect">
            <a:avLst/>
          </a:prstGeom>
        </p:spPr>
      </p:pic>
      <p:pic>
        <p:nvPicPr>
          <p:cNvPr id="513" name="object 51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130859" y="1104041"/>
            <a:ext cx="64327" cy="64327"/>
          </a:xfrm>
          <a:prstGeom prst="rect">
            <a:avLst/>
          </a:prstGeom>
        </p:spPr>
      </p:pic>
      <p:pic>
        <p:nvPicPr>
          <p:cNvPr id="514" name="object 5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130859" y="1232499"/>
            <a:ext cx="64327" cy="64327"/>
          </a:xfrm>
          <a:prstGeom prst="rect">
            <a:avLst/>
          </a:prstGeom>
        </p:spPr>
      </p:pic>
      <p:pic>
        <p:nvPicPr>
          <p:cNvPr id="515" name="object 5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130859" y="1361055"/>
            <a:ext cx="64327" cy="64327"/>
          </a:xfrm>
          <a:prstGeom prst="rect">
            <a:avLst/>
          </a:prstGeom>
        </p:spPr>
      </p:pic>
      <p:pic>
        <p:nvPicPr>
          <p:cNvPr id="516" name="object 5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59317" y="847124"/>
            <a:ext cx="64327" cy="64327"/>
          </a:xfrm>
          <a:prstGeom prst="rect">
            <a:avLst/>
          </a:prstGeom>
        </p:spPr>
      </p:pic>
      <p:pic>
        <p:nvPicPr>
          <p:cNvPr id="517" name="object 5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59317" y="975583"/>
            <a:ext cx="64327" cy="64327"/>
          </a:xfrm>
          <a:prstGeom prst="rect">
            <a:avLst/>
          </a:prstGeom>
        </p:spPr>
      </p:pic>
      <p:pic>
        <p:nvPicPr>
          <p:cNvPr id="518" name="object 5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59317" y="1104041"/>
            <a:ext cx="64327" cy="64327"/>
          </a:xfrm>
          <a:prstGeom prst="rect">
            <a:avLst/>
          </a:prstGeom>
        </p:spPr>
      </p:pic>
      <p:pic>
        <p:nvPicPr>
          <p:cNvPr id="519" name="object 5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59317" y="1232499"/>
            <a:ext cx="64327" cy="64327"/>
          </a:xfrm>
          <a:prstGeom prst="rect">
            <a:avLst/>
          </a:prstGeom>
        </p:spPr>
      </p:pic>
      <p:pic>
        <p:nvPicPr>
          <p:cNvPr id="520" name="object 5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59317" y="1361055"/>
            <a:ext cx="64327" cy="64327"/>
          </a:xfrm>
          <a:prstGeom prst="rect">
            <a:avLst/>
          </a:prstGeom>
        </p:spPr>
      </p:pic>
      <p:pic>
        <p:nvPicPr>
          <p:cNvPr id="521" name="object 5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373809" y="847124"/>
            <a:ext cx="64327" cy="64327"/>
          </a:xfrm>
          <a:prstGeom prst="rect">
            <a:avLst/>
          </a:prstGeom>
        </p:spPr>
      </p:pic>
      <p:pic>
        <p:nvPicPr>
          <p:cNvPr id="522" name="object 52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7373809" y="975582"/>
            <a:ext cx="64327" cy="64327"/>
          </a:xfrm>
          <a:prstGeom prst="rect">
            <a:avLst/>
          </a:prstGeom>
        </p:spPr>
      </p:pic>
      <p:pic>
        <p:nvPicPr>
          <p:cNvPr id="523" name="object 52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7373809" y="1104139"/>
            <a:ext cx="64327" cy="64327"/>
          </a:xfrm>
          <a:prstGeom prst="rect">
            <a:avLst/>
          </a:prstGeom>
        </p:spPr>
      </p:pic>
      <p:pic>
        <p:nvPicPr>
          <p:cNvPr id="524" name="object 5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373809" y="1232597"/>
            <a:ext cx="64327" cy="64327"/>
          </a:xfrm>
          <a:prstGeom prst="rect">
            <a:avLst/>
          </a:prstGeom>
        </p:spPr>
      </p:pic>
      <p:pic>
        <p:nvPicPr>
          <p:cNvPr id="525" name="object 52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7373809" y="1361055"/>
            <a:ext cx="64327" cy="64327"/>
          </a:xfrm>
          <a:prstGeom prst="rect">
            <a:avLst/>
          </a:prstGeom>
        </p:spPr>
      </p:pic>
      <p:pic>
        <p:nvPicPr>
          <p:cNvPr id="526" name="object 5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02365" y="847124"/>
            <a:ext cx="64327" cy="64327"/>
          </a:xfrm>
          <a:prstGeom prst="rect">
            <a:avLst/>
          </a:prstGeom>
        </p:spPr>
      </p:pic>
      <p:pic>
        <p:nvPicPr>
          <p:cNvPr id="527" name="object 5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02365" y="975582"/>
            <a:ext cx="64327" cy="64327"/>
          </a:xfrm>
          <a:prstGeom prst="rect">
            <a:avLst/>
          </a:prstGeom>
        </p:spPr>
      </p:pic>
      <p:pic>
        <p:nvPicPr>
          <p:cNvPr id="528" name="object 5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02365" y="1104041"/>
            <a:ext cx="64327" cy="64327"/>
          </a:xfrm>
          <a:prstGeom prst="rect">
            <a:avLst/>
          </a:prstGeom>
        </p:spPr>
      </p:pic>
      <p:pic>
        <p:nvPicPr>
          <p:cNvPr id="529" name="object 52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7502365" y="1232499"/>
            <a:ext cx="64327" cy="64327"/>
          </a:xfrm>
          <a:prstGeom prst="rect">
            <a:avLst/>
          </a:prstGeom>
        </p:spPr>
      </p:pic>
      <p:pic>
        <p:nvPicPr>
          <p:cNvPr id="530" name="object 5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02365" y="1361055"/>
            <a:ext cx="64327" cy="64327"/>
          </a:xfrm>
          <a:prstGeom prst="rect">
            <a:avLst/>
          </a:prstGeom>
        </p:spPr>
      </p:pic>
      <p:pic>
        <p:nvPicPr>
          <p:cNvPr id="531" name="object 5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630823" y="847124"/>
            <a:ext cx="64327" cy="64327"/>
          </a:xfrm>
          <a:prstGeom prst="rect">
            <a:avLst/>
          </a:prstGeom>
        </p:spPr>
      </p:pic>
      <p:pic>
        <p:nvPicPr>
          <p:cNvPr id="532" name="object 5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630823" y="975583"/>
            <a:ext cx="64327" cy="64327"/>
          </a:xfrm>
          <a:prstGeom prst="rect">
            <a:avLst/>
          </a:prstGeom>
        </p:spPr>
      </p:pic>
      <p:pic>
        <p:nvPicPr>
          <p:cNvPr id="533" name="object 5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30823" y="1104139"/>
            <a:ext cx="64327" cy="64327"/>
          </a:xfrm>
          <a:prstGeom prst="rect">
            <a:avLst/>
          </a:prstGeom>
        </p:spPr>
      </p:pic>
      <p:pic>
        <p:nvPicPr>
          <p:cNvPr id="534" name="object 5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630823" y="1232499"/>
            <a:ext cx="64327" cy="64327"/>
          </a:xfrm>
          <a:prstGeom prst="rect">
            <a:avLst/>
          </a:prstGeom>
        </p:spPr>
      </p:pic>
      <p:pic>
        <p:nvPicPr>
          <p:cNvPr id="535" name="object 5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30823" y="1361055"/>
            <a:ext cx="64327" cy="64327"/>
          </a:xfrm>
          <a:prstGeom prst="rect">
            <a:avLst/>
          </a:prstGeom>
        </p:spPr>
      </p:pic>
      <p:pic>
        <p:nvPicPr>
          <p:cNvPr id="536" name="object 5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9281" y="847124"/>
            <a:ext cx="64327" cy="64327"/>
          </a:xfrm>
          <a:prstGeom prst="rect">
            <a:avLst/>
          </a:prstGeom>
        </p:spPr>
      </p:pic>
      <p:pic>
        <p:nvPicPr>
          <p:cNvPr id="537" name="object 5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7759281" y="975582"/>
            <a:ext cx="64327" cy="64327"/>
          </a:xfrm>
          <a:prstGeom prst="rect">
            <a:avLst/>
          </a:prstGeom>
        </p:spPr>
      </p:pic>
      <p:pic>
        <p:nvPicPr>
          <p:cNvPr id="538" name="object 5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7759281" y="1104139"/>
            <a:ext cx="64327" cy="64327"/>
          </a:xfrm>
          <a:prstGeom prst="rect">
            <a:avLst/>
          </a:prstGeom>
        </p:spPr>
      </p:pic>
      <p:sp>
        <p:nvSpPr>
          <p:cNvPr id="539" name="object 539"/>
          <p:cNvSpPr/>
          <p:nvPr/>
        </p:nvSpPr>
        <p:spPr>
          <a:xfrm>
            <a:off x="17759379" y="1232597"/>
            <a:ext cx="52069" cy="64769"/>
          </a:xfrm>
          <a:custGeom>
            <a:avLst/>
            <a:gdLst/>
            <a:ahLst/>
            <a:cxnLst/>
            <a:rect l="l" t="t" r="r" b="b"/>
            <a:pathLst>
              <a:path w="52069" h="64769">
                <a:moveTo>
                  <a:pt x="35409" y="64229"/>
                </a:moveTo>
                <a:lnTo>
                  <a:pt x="32163" y="64229"/>
                </a:lnTo>
                <a:lnTo>
                  <a:pt x="19627" y="61693"/>
                </a:lnTo>
                <a:lnTo>
                  <a:pt x="9405" y="54786"/>
                </a:lnTo>
                <a:lnTo>
                  <a:pt x="2522" y="44560"/>
                </a:lnTo>
                <a:lnTo>
                  <a:pt x="0" y="32065"/>
                </a:lnTo>
                <a:lnTo>
                  <a:pt x="2522" y="19585"/>
                </a:lnTo>
                <a:lnTo>
                  <a:pt x="9405" y="9393"/>
                </a:lnTo>
                <a:lnTo>
                  <a:pt x="19627" y="2520"/>
                </a:lnTo>
                <a:lnTo>
                  <a:pt x="32163" y="0"/>
                </a:lnTo>
                <a:lnTo>
                  <a:pt x="39639" y="0"/>
                </a:lnTo>
                <a:lnTo>
                  <a:pt x="46524" y="2754"/>
                </a:lnTo>
                <a:lnTo>
                  <a:pt x="52032" y="7081"/>
                </a:lnTo>
                <a:lnTo>
                  <a:pt x="46954" y="34905"/>
                </a:lnTo>
                <a:lnTo>
                  <a:pt x="41508" y="62655"/>
                </a:lnTo>
                <a:lnTo>
                  <a:pt x="38557" y="63638"/>
                </a:lnTo>
                <a:lnTo>
                  <a:pt x="35409" y="64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7759379" y="1361646"/>
            <a:ext cx="27305" cy="57150"/>
          </a:xfrm>
          <a:custGeom>
            <a:avLst/>
            <a:gdLst/>
            <a:ahLst/>
            <a:cxnLst/>
            <a:rect l="l" t="t" r="r" b="b"/>
            <a:pathLst>
              <a:path w="27305" h="57150">
                <a:moveTo>
                  <a:pt x="12885" y="57147"/>
                </a:moveTo>
                <a:lnTo>
                  <a:pt x="7593" y="52183"/>
                </a:lnTo>
                <a:lnTo>
                  <a:pt x="3528" y="46130"/>
                </a:lnTo>
                <a:lnTo>
                  <a:pt x="920" y="39193"/>
                </a:lnTo>
                <a:lnTo>
                  <a:pt x="0" y="31573"/>
                </a:lnTo>
                <a:lnTo>
                  <a:pt x="2053" y="20222"/>
                </a:lnTo>
                <a:lnTo>
                  <a:pt x="7721" y="10696"/>
                </a:lnTo>
                <a:lnTo>
                  <a:pt x="16266" y="3716"/>
                </a:lnTo>
                <a:lnTo>
                  <a:pt x="26950" y="0"/>
                </a:lnTo>
                <a:lnTo>
                  <a:pt x="20102" y="28610"/>
                </a:lnTo>
                <a:lnTo>
                  <a:pt x="12885" y="57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1" name="object 54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6745387" y="1481841"/>
            <a:ext cx="64327" cy="64327"/>
          </a:xfrm>
          <a:prstGeom prst="rect">
            <a:avLst/>
          </a:prstGeom>
        </p:spPr>
      </p:pic>
      <p:pic>
        <p:nvPicPr>
          <p:cNvPr id="542" name="object 54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6745387" y="1610299"/>
            <a:ext cx="64327" cy="64327"/>
          </a:xfrm>
          <a:prstGeom prst="rect">
            <a:avLst/>
          </a:prstGeom>
        </p:spPr>
      </p:pic>
      <p:pic>
        <p:nvPicPr>
          <p:cNvPr id="543" name="object 5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1738758"/>
            <a:ext cx="64327" cy="64327"/>
          </a:xfrm>
          <a:prstGeom prst="rect">
            <a:avLst/>
          </a:prstGeom>
        </p:spPr>
      </p:pic>
      <p:pic>
        <p:nvPicPr>
          <p:cNvPr id="544" name="object 54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6745387" y="1867216"/>
            <a:ext cx="64327" cy="64327"/>
          </a:xfrm>
          <a:prstGeom prst="rect">
            <a:avLst/>
          </a:prstGeom>
        </p:spPr>
      </p:pic>
      <p:pic>
        <p:nvPicPr>
          <p:cNvPr id="545" name="object 5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1995772"/>
            <a:ext cx="64327" cy="64327"/>
          </a:xfrm>
          <a:prstGeom prst="rect">
            <a:avLst/>
          </a:prstGeom>
        </p:spPr>
      </p:pic>
      <p:pic>
        <p:nvPicPr>
          <p:cNvPr id="546" name="object 546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6873844" y="1481841"/>
            <a:ext cx="64327" cy="64327"/>
          </a:xfrm>
          <a:prstGeom prst="rect">
            <a:avLst/>
          </a:prstGeom>
        </p:spPr>
      </p:pic>
      <p:pic>
        <p:nvPicPr>
          <p:cNvPr id="547" name="object 54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6873844" y="1610299"/>
            <a:ext cx="64327" cy="64327"/>
          </a:xfrm>
          <a:prstGeom prst="rect">
            <a:avLst/>
          </a:prstGeom>
        </p:spPr>
      </p:pic>
      <p:pic>
        <p:nvPicPr>
          <p:cNvPr id="548" name="object 54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1738758"/>
            <a:ext cx="64327" cy="64327"/>
          </a:xfrm>
          <a:prstGeom prst="rect">
            <a:avLst/>
          </a:prstGeom>
        </p:spPr>
      </p:pic>
      <p:pic>
        <p:nvPicPr>
          <p:cNvPr id="549" name="object 5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1867216"/>
            <a:ext cx="64327" cy="64327"/>
          </a:xfrm>
          <a:prstGeom prst="rect">
            <a:avLst/>
          </a:prstGeom>
        </p:spPr>
      </p:pic>
      <p:pic>
        <p:nvPicPr>
          <p:cNvPr id="550" name="object 55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873844" y="1995772"/>
            <a:ext cx="64327" cy="64327"/>
          </a:xfrm>
          <a:prstGeom prst="rect">
            <a:avLst/>
          </a:prstGeom>
        </p:spPr>
      </p:pic>
      <p:pic>
        <p:nvPicPr>
          <p:cNvPr id="551" name="object 55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7002303" y="1481841"/>
            <a:ext cx="64327" cy="64327"/>
          </a:xfrm>
          <a:prstGeom prst="rect">
            <a:avLst/>
          </a:prstGeom>
        </p:spPr>
      </p:pic>
      <p:pic>
        <p:nvPicPr>
          <p:cNvPr id="552" name="object 55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7002303" y="1610299"/>
            <a:ext cx="64327" cy="64327"/>
          </a:xfrm>
          <a:prstGeom prst="rect">
            <a:avLst/>
          </a:prstGeom>
        </p:spPr>
      </p:pic>
      <p:pic>
        <p:nvPicPr>
          <p:cNvPr id="553" name="object 553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7002303" y="1738758"/>
            <a:ext cx="64327" cy="64327"/>
          </a:xfrm>
          <a:prstGeom prst="rect">
            <a:avLst/>
          </a:prstGeom>
        </p:spPr>
      </p:pic>
      <p:pic>
        <p:nvPicPr>
          <p:cNvPr id="554" name="object 554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7002303" y="1867216"/>
            <a:ext cx="64327" cy="64327"/>
          </a:xfrm>
          <a:prstGeom prst="rect">
            <a:avLst/>
          </a:prstGeom>
        </p:spPr>
      </p:pic>
      <p:pic>
        <p:nvPicPr>
          <p:cNvPr id="555" name="object 55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7002303" y="1995772"/>
            <a:ext cx="64327" cy="64327"/>
          </a:xfrm>
          <a:prstGeom prst="rect">
            <a:avLst/>
          </a:prstGeom>
        </p:spPr>
      </p:pic>
      <p:pic>
        <p:nvPicPr>
          <p:cNvPr id="556" name="object 55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7130859" y="1481841"/>
            <a:ext cx="64327" cy="64327"/>
          </a:xfrm>
          <a:prstGeom prst="rect">
            <a:avLst/>
          </a:prstGeom>
        </p:spPr>
      </p:pic>
      <p:pic>
        <p:nvPicPr>
          <p:cNvPr id="557" name="object 55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7130859" y="1610300"/>
            <a:ext cx="64327" cy="64327"/>
          </a:xfrm>
          <a:prstGeom prst="rect">
            <a:avLst/>
          </a:prstGeom>
        </p:spPr>
      </p:pic>
      <p:pic>
        <p:nvPicPr>
          <p:cNvPr id="558" name="object 55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130859" y="1738758"/>
            <a:ext cx="64327" cy="64327"/>
          </a:xfrm>
          <a:prstGeom prst="rect">
            <a:avLst/>
          </a:prstGeom>
        </p:spPr>
      </p:pic>
      <p:pic>
        <p:nvPicPr>
          <p:cNvPr id="559" name="object 5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130859" y="1867216"/>
            <a:ext cx="64327" cy="64327"/>
          </a:xfrm>
          <a:prstGeom prst="rect">
            <a:avLst/>
          </a:prstGeom>
        </p:spPr>
      </p:pic>
      <p:pic>
        <p:nvPicPr>
          <p:cNvPr id="560" name="object 5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130859" y="1995674"/>
            <a:ext cx="64327" cy="64327"/>
          </a:xfrm>
          <a:prstGeom prst="rect">
            <a:avLst/>
          </a:prstGeom>
        </p:spPr>
      </p:pic>
      <p:pic>
        <p:nvPicPr>
          <p:cNvPr id="561" name="object 56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7259317" y="1481841"/>
            <a:ext cx="64327" cy="64327"/>
          </a:xfrm>
          <a:prstGeom prst="rect">
            <a:avLst/>
          </a:prstGeom>
        </p:spPr>
      </p:pic>
      <p:pic>
        <p:nvPicPr>
          <p:cNvPr id="562" name="object 56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7259317" y="1610300"/>
            <a:ext cx="64327" cy="64327"/>
          </a:xfrm>
          <a:prstGeom prst="rect">
            <a:avLst/>
          </a:prstGeom>
        </p:spPr>
      </p:pic>
      <p:pic>
        <p:nvPicPr>
          <p:cNvPr id="563" name="object 5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59317" y="1738758"/>
            <a:ext cx="64327" cy="64327"/>
          </a:xfrm>
          <a:prstGeom prst="rect">
            <a:avLst/>
          </a:prstGeom>
        </p:spPr>
      </p:pic>
      <p:pic>
        <p:nvPicPr>
          <p:cNvPr id="564" name="object 5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59317" y="1867216"/>
            <a:ext cx="64327" cy="64327"/>
          </a:xfrm>
          <a:prstGeom prst="rect">
            <a:avLst/>
          </a:prstGeom>
        </p:spPr>
      </p:pic>
      <p:pic>
        <p:nvPicPr>
          <p:cNvPr id="565" name="object 5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59317" y="1995674"/>
            <a:ext cx="64327" cy="64327"/>
          </a:xfrm>
          <a:prstGeom prst="rect">
            <a:avLst/>
          </a:prstGeom>
        </p:spPr>
      </p:pic>
      <p:pic>
        <p:nvPicPr>
          <p:cNvPr id="566" name="object 56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7373809" y="1481841"/>
            <a:ext cx="64327" cy="64327"/>
          </a:xfrm>
          <a:prstGeom prst="rect">
            <a:avLst/>
          </a:prstGeom>
        </p:spPr>
      </p:pic>
      <p:pic>
        <p:nvPicPr>
          <p:cNvPr id="567" name="object 56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7373809" y="1610299"/>
            <a:ext cx="64327" cy="64327"/>
          </a:xfrm>
          <a:prstGeom prst="rect">
            <a:avLst/>
          </a:prstGeom>
        </p:spPr>
      </p:pic>
      <p:pic>
        <p:nvPicPr>
          <p:cNvPr id="568" name="object 56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7373809" y="1738758"/>
            <a:ext cx="64327" cy="64327"/>
          </a:xfrm>
          <a:prstGeom prst="rect">
            <a:avLst/>
          </a:prstGeom>
        </p:spPr>
      </p:pic>
      <p:pic>
        <p:nvPicPr>
          <p:cNvPr id="569" name="object 56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373809" y="1867216"/>
            <a:ext cx="64327" cy="64327"/>
          </a:xfrm>
          <a:prstGeom prst="rect">
            <a:avLst/>
          </a:prstGeom>
        </p:spPr>
      </p:pic>
      <p:pic>
        <p:nvPicPr>
          <p:cNvPr id="570" name="object 57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7373809" y="1995772"/>
            <a:ext cx="64327" cy="64327"/>
          </a:xfrm>
          <a:prstGeom prst="rect">
            <a:avLst/>
          </a:prstGeom>
        </p:spPr>
      </p:pic>
      <p:pic>
        <p:nvPicPr>
          <p:cNvPr id="571" name="object 57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7502365" y="1481841"/>
            <a:ext cx="64327" cy="64327"/>
          </a:xfrm>
          <a:prstGeom prst="rect">
            <a:avLst/>
          </a:prstGeom>
        </p:spPr>
      </p:pic>
      <p:pic>
        <p:nvPicPr>
          <p:cNvPr id="572" name="object 57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7502365" y="1610299"/>
            <a:ext cx="64327" cy="64327"/>
          </a:xfrm>
          <a:prstGeom prst="rect">
            <a:avLst/>
          </a:prstGeom>
        </p:spPr>
      </p:pic>
      <p:pic>
        <p:nvPicPr>
          <p:cNvPr id="573" name="object 57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502365" y="1738758"/>
            <a:ext cx="64327" cy="64327"/>
          </a:xfrm>
          <a:prstGeom prst="rect">
            <a:avLst/>
          </a:prstGeom>
        </p:spPr>
      </p:pic>
      <p:pic>
        <p:nvPicPr>
          <p:cNvPr id="574" name="object 57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502365" y="1867216"/>
            <a:ext cx="64327" cy="64327"/>
          </a:xfrm>
          <a:prstGeom prst="rect">
            <a:avLst/>
          </a:prstGeom>
        </p:spPr>
      </p:pic>
      <p:sp>
        <p:nvSpPr>
          <p:cNvPr id="575" name="object 575"/>
          <p:cNvSpPr/>
          <p:nvPr/>
        </p:nvSpPr>
        <p:spPr>
          <a:xfrm>
            <a:off x="17502365" y="1995674"/>
            <a:ext cx="36830" cy="52069"/>
          </a:xfrm>
          <a:custGeom>
            <a:avLst/>
            <a:gdLst/>
            <a:ahLst/>
            <a:cxnLst/>
            <a:rect l="l" t="t" r="r" b="b"/>
            <a:pathLst>
              <a:path w="36830" h="52069">
                <a:moveTo>
                  <a:pt x="6983" y="51934"/>
                </a:moveTo>
                <a:lnTo>
                  <a:pt x="2655" y="46524"/>
                </a:lnTo>
                <a:lnTo>
                  <a:pt x="0" y="39639"/>
                </a:lnTo>
                <a:lnTo>
                  <a:pt x="0" y="32163"/>
                </a:lnTo>
                <a:lnTo>
                  <a:pt x="2520" y="19668"/>
                </a:lnTo>
                <a:lnTo>
                  <a:pt x="9393" y="9442"/>
                </a:lnTo>
                <a:lnTo>
                  <a:pt x="19585" y="2535"/>
                </a:lnTo>
                <a:lnTo>
                  <a:pt x="32065" y="0"/>
                </a:lnTo>
                <a:lnTo>
                  <a:pt x="33737" y="0"/>
                </a:lnTo>
                <a:lnTo>
                  <a:pt x="35212" y="295"/>
                </a:lnTo>
                <a:lnTo>
                  <a:pt x="36786" y="491"/>
                </a:lnTo>
                <a:lnTo>
                  <a:pt x="22032" y="26323"/>
                </a:lnTo>
                <a:lnTo>
                  <a:pt x="6983" y="51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6" name="object 57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7630823" y="1481842"/>
            <a:ext cx="64327" cy="64327"/>
          </a:xfrm>
          <a:prstGeom prst="rect">
            <a:avLst/>
          </a:prstGeom>
        </p:spPr>
      </p:pic>
      <p:pic>
        <p:nvPicPr>
          <p:cNvPr id="577" name="object 57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7630823" y="1610300"/>
            <a:ext cx="64327" cy="64327"/>
          </a:xfrm>
          <a:prstGeom prst="rect">
            <a:avLst/>
          </a:prstGeom>
        </p:spPr>
      </p:pic>
      <p:sp>
        <p:nvSpPr>
          <p:cNvPr id="578" name="object 578"/>
          <p:cNvSpPr/>
          <p:nvPr/>
        </p:nvSpPr>
        <p:spPr>
          <a:xfrm>
            <a:off x="17630823" y="1738758"/>
            <a:ext cx="34290" cy="55880"/>
          </a:xfrm>
          <a:custGeom>
            <a:avLst/>
            <a:gdLst/>
            <a:ahLst/>
            <a:cxnLst/>
            <a:rect l="l" t="t" r="r" b="b"/>
            <a:pathLst>
              <a:path w="34290" h="55880">
                <a:moveTo>
                  <a:pt x="10032" y="55376"/>
                </a:moveTo>
                <a:lnTo>
                  <a:pt x="3836" y="49475"/>
                </a:lnTo>
                <a:lnTo>
                  <a:pt x="0" y="41310"/>
                </a:lnTo>
                <a:lnTo>
                  <a:pt x="0" y="32163"/>
                </a:lnTo>
                <a:lnTo>
                  <a:pt x="2534" y="19668"/>
                </a:lnTo>
                <a:lnTo>
                  <a:pt x="9430" y="9442"/>
                </a:lnTo>
                <a:lnTo>
                  <a:pt x="19627" y="2535"/>
                </a:lnTo>
                <a:lnTo>
                  <a:pt x="32065" y="0"/>
                </a:lnTo>
                <a:lnTo>
                  <a:pt x="32655" y="0"/>
                </a:lnTo>
                <a:lnTo>
                  <a:pt x="33147" y="196"/>
                </a:lnTo>
                <a:lnTo>
                  <a:pt x="33737" y="196"/>
                </a:lnTo>
                <a:lnTo>
                  <a:pt x="30294" y="8753"/>
                </a:lnTo>
                <a:lnTo>
                  <a:pt x="23988" y="23687"/>
                </a:lnTo>
                <a:lnTo>
                  <a:pt x="10032" y="55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9" name="object 57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74477" y="2110264"/>
            <a:ext cx="64327" cy="64327"/>
          </a:xfrm>
          <a:prstGeom prst="rect">
            <a:avLst/>
          </a:prstGeom>
        </p:spPr>
      </p:pic>
      <p:pic>
        <p:nvPicPr>
          <p:cNvPr id="580" name="object 5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74477" y="2238722"/>
            <a:ext cx="64327" cy="64327"/>
          </a:xfrm>
          <a:prstGeom prst="rect">
            <a:avLst/>
          </a:prstGeom>
        </p:spPr>
      </p:pic>
      <p:pic>
        <p:nvPicPr>
          <p:cNvPr id="581" name="object 58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474477" y="2367180"/>
            <a:ext cx="64327" cy="64327"/>
          </a:xfrm>
          <a:prstGeom prst="rect">
            <a:avLst/>
          </a:prstGeom>
        </p:spPr>
      </p:pic>
      <p:pic>
        <p:nvPicPr>
          <p:cNvPr id="582" name="object 5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74477" y="2495638"/>
            <a:ext cx="64327" cy="64327"/>
          </a:xfrm>
          <a:prstGeom prst="rect">
            <a:avLst/>
          </a:prstGeom>
        </p:spPr>
      </p:pic>
      <p:pic>
        <p:nvPicPr>
          <p:cNvPr id="583" name="object 5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74477" y="2624096"/>
            <a:ext cx="64327" cy="64327"/>
          </a:xfrm>
          <a:prstGeom prst="rect">
            <a:avLst/>
          </a:prstGeom>
        </p:spPr>
      </p:pic>
      <p:pic>
        <p:nvPicPr>
          <p:cNvPr id="584" name="object 58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02935" y="2110264"/>
            <a:ext cx="64327" cy="64327"/>
          </a:xfrm>
          <a:prstGeom prst="rect">
            <a:avLst/>
          </a:prstGeom>
        </p:spPr>
      </p:pic>
      <p:pic>
        <p:nvPicPr>
          <p:cNvPr id="585" name="object 5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02934" y="2238624"/>
            <a:ext cx="64327" cy="64327"/>
          </a:xfrm>
          <a:prstGeom prst="rect">
            <a:avLst/>
          </a:prstGeom>
        </p:spPr>
      </p:pic>
      <p:pic>
        <p:nvPicPr>
          <p:cNvPr id="586" name="object 58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02934" y="2367180"/>
            <a:ext cx="64327" cy="64327"/>
          </a:xfrm>
          <a:prstGeom prst="rect">
            <a:avLst/>
          </a:prstGeom>
        </p:spPr>
      </p:pic>
      <p:pic>
        <p:nvPicPr>
          <p:cNvPr id="587" name="object 5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02935" y="2495638"/>
            <a:ext cx="64327" cy="64327"/>
          </a:xfrm>
          <a:prstGeom prst="rect">
            <a:avLst/>
          </a:prstGeom>
        </p:spPr>
      </p:pic>
      <p:pic>
        <p:nvPicPr>
          <p:cNvPr id="588" name="object 58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02934" y="2624096"/>
            <a:ext cx="64327" cy="64327"/>
          </a:xfrm>
          <a:prstGeom prst="rect">
            <a:avLst/>
          </a:prstGeom>
        </p:spPr>
      </p:pic>
      <p:pic>
        <p:nvPicPr>
          <p:cNvPr id="589" name="object 58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5731393" y="2110264"/>
            <a:ext cx="64327" cy="64327"/>
          </a:xfrm>
          <a:prstGeom prst="rect">
            <a:avLst/>
          </a:prstGeom>
        </p:spPr>
      </p:pic>
      <p:pic>
        <p:nvPicPr>
          <p:cNvPr id="590" name="object 59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5731393" y="2238722"/>
            <a:ext cx="64327" cy="64327"/>
          </a:xfrm>
          <a:prstGeom prst="rect">
            <a:avLst/>
          </a:prstGeom>
        </p:spPr>
      </p:pic>
      <p:pic>
        <p:nvPicPr>
          <p:cNvPr id="591" name="object 591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5731393" y="2367180"/>
            <a:ext cx="64327" cy="64327"/>
          </a:xfrm>
          <a:prstGeom prst="rect">
            <a:avLst/>
          </a:prstGeom>
        </p:spPr>
      </p:pic>
      <p:pic>
        <p:nvPicPr>
          <p:cNvPr id="592" name="object 59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731393" y="2495638"/>
            <a:ext cx="64327" cy="64327"/>
          </a:xfrm>
          <a:prstGeom prst="rect">
            <a:avLst/>
          </a:prstGeom>
        </p:spPr>
      </p:pic>
      <p:pic>
        <p:nvPicPr>
          <p:cNvPr id="593" name="object 59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5731393" y="2624194"/>
            <a:ext cx="64327" cy="64327"/>
          </a:xfrm>
          <a:prstGeom prst="rect">
            <a:avLst/>
          </a:prstGeom>
        </p:spPr>
      </p:pic>
      <p:pic>
        <p:nvPicPr>
          <p:cNvPr id="594" name="object 59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5859852" y="2110264"/>
            <a:ext cx="64327" cy="64327"/>
          </a:xfrm>
          <a:prstGeom prst="rect">
            <a:avLst/>
          </a:prstGeom>
        </p:spPr>
      </p:pic>
      <p:pic>
        <p:nvPicPr>
          <p:cNvPr id="595" name="object 59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5859852" y="2238722"/>
            <a:ext cx="64327" cy="64327"/>
          </a:xfrm>
          <a:prstGeom prst="rect">
            <a:avLst/>
          </a:prstGeom>
        </p:spPr>
      </p:pic>
      <p:pic>
        <p:nvPicPr>
          <p:cNvPr id="596" name="object 59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59852" y="2367180"/>
            <a:ext cx="64327" cy="64327"/>
          </a:xfrm>
          <a:prstGeom prst="rect">
            <a:avLst/>
          </a:prstGeom>
        </p:spPr>
      </p:pic>
      <p:pic>
        <p:nvPicPr>
          <p:cNvPr id="597" name="object 59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5859852" y="2495638"/>
            <a:ext cx="64327" cy="64327"/>
          </a:xfrm>
          <a:prstGeom prst="rect">
            <a:avLst/>
          </a:prstGeom>
        </p:spPr>
      </p:pic>
      <p:pic>
        <p:nvPicPr>
          <p:cNvPr id="598" name="object 59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59852" y="2624194"/>
            <a:ext cx="64327" cy="64327"/>
          </a:xfrm>
          <a:prstGeom prst="rect">
            <a:avLst/>
          </a:prstGeom>
        </p:spPr>
      </p:pic>
      <p:pic>
        <p:nvPicPr>
          <p:cNvPr id="599" name="object 59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5988408" y="2110264"/>
            <a:ext cx="64327" cy="64327"/>
          </a:xfrm>
          <a:prstGeom prst="rect">
            <a:avLst/>
          </a:prstGeom>
        </p:spPr>
      </p:pic>
      <p:pic>
        <p:nvPicPr>
          <p:cNvPr id="600" name="object 60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5988408" y="2238722"/>
            <a:ext cx="64327" cy="64327"/>
          </a:xfrm>
          <a:prstGeom prst="rect">
            <a:avLst/>
          </a:prstGeom>
        </p:spPr>
      </p:pic>
      <p:pic>
        <p:nvPicPr>
          <p:cNvPr id="601" name="object 60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988408" y="2367180"/>
            <a:ext cx="64327" cy="64327"/>
          </a:xfrm>
          <a:prstGeom prst="rect">
            <a:avLst/>
          </a:prstGeom>
        </p:spPr>
      </p:pic>
      <p:pic>
        <p:nvPicPr>
          <p:cNvPr id="602" name="object 60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5988408" y="2495638"/>
            <a:ext cx="64327" cy="64327"/>
          </a:xfrm>
          <a:prstGeom prst="rect">
            <a:avLst/>
          </a:prstGeom>
        </p:spPr>
      </p:pic>
      <p:pic>
        <p:nvPicPr>
          <p:cNvPr id="603" name="object 60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988408" y="2624194"/>
            <a:ext cx="64327" cy="64327"/>
          </a:xfrm>
          <a:prstGeom prst="rect">
            <a:avLst/>
          </a:prstGeom>
        </p:spPr>
      </p:pic>
      <p:pic>
        <p:nvPicPr>
          <p:cNvPr id="604" name="object 60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02899" y="2110264"/>
            <a:ext cx="64327" cy="64327"/>
          </a:xfrm>
          <a:prstGeom prst="rect">
            <a:avLst/>
          </a:prstGeom>
        </p:spPr>
      </p:pic>
      <p:pic>
        <p:nvPicPr>
          <p:cNvPr id="605" name="object 6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02899" y="2238624"/>
            <a:ext cx="64327" cy="64327"/>
          </a:xfrm>
          <a:prstGeom prst="rect">
            <a:avLst/>
          </a:prstGeom>
        </p:spPr>
      </p:pic>
      <p:pic>
        <p:nvPicPr>
          <p:cNvPr id="606" name="object 6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02899" y="2367180"/>
            <a:ext cx="64327" cy="64327"/>
          </a:xfrm>
          <a:prstGeom prst="rect">
            <a:avLst/>
          </a:prstGeom>
        </p:spPr>
      </p:pic>
      <p:pic>
        <p:nvPicPr>
          <p:cNvPr id="607" name="object 60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02899" y="2495638"/>
            <a:ext cx="64327" cy="64327"/>
          </a:xfrm>
          <a:prstGeom prst="rect">
            <a:avLst/>
          </a:prstGeom>
        </p:spPr>
      </p:pic>
      <p:pic>
        <p:nvPicPr>
          <p:cNvPr id="608" name="object 60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102899" y="2624194"/>
            <a:ext cx="64327" cy="64327"/>
          </a:xfrm>
          <a:prstGeom prst="rect">
            <a:avLst/>
          </a:prstGeom>
        </p:spPr>
      </p:pic>
      <p:pic>
        <p:nvPicPr>
          <p:cNvPr id="609" name="object 60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31455" y="2110264"/>
            <a:ext cx="64327" cy="64327"/>
          </a:xfrm>
          <a:prstGeom prst="rect">
            <a:avLst/>
          </a:prstGeom>
        </p:spPr>
      </p:pic>
      <p:pic>
        <p:nvPicPr>
          <p:cNvPr id="610" name="object 6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31455" y="2238722"/>
            <a:ext cx="64327" cy="64327"/>
          </a:xfrm>
          <a:prstGeom prst="rect">
            <a:avLst/>
          </a:prstGeom>
        </p:spPr>
      </p:pic>
      <p:pic>
        <p:nvPicPr>
          <p:cNvPr id="611" name="object 6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31455" y="2367180"/>
            <a:ext cx="64327" cy="64327"/>
          </a:xfrm>
          <a:prstGeom prst="rect">
            <a:avLst/>
          </a:prstGeom>
        </p:spPr>
      </p:pic>
      <p:pic>
        <p:nvPicPr>
          <p:cNvPr id="612" name="object 6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31455" y="2495540"/>
            <a:ext cx="64327" cy="64327"/>
          </a:xfrm>
          <a:prstGeom prst="rect">
            <a:avLst/>
          </a:prstGeom>
        </p:spPr>
      </p:pic>
      <p:pic>
        <p:nvPicPr>
          <p:cNvPr id="613" name="object 613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6231455" y="2624096"/>
            <a:ext cx="64327" cy="64327"/>
          </a:xfrm>
          <a:prstGeom prst="rect">
            <a:avLst/>
          </a:prstGeom>
        </p:spPr>
      </p:pic>
      <p:pic>
        <p:nvPicPr>
          <p:cNvPr id="614" name="object 6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59913" y="2110264"/>
            <a:ext cx="64327" cy="64327"/>
          </a:xfrm>
          <a:prstGeom prst="rect">
            <a:avLst/>
          </a:prstGeom>
        </p:spPr>
      </p:pic>
      <p:pic>
        <p:nvPicPr>
          <p:cNvPr id="615" name="object 6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59913" y="2238722"/>
            <a:ext cx="64327" cy="64327"/>
          </a:xfrm>
          <a:prstGeom prst="rect">
            <a:avLst/>
          </a:prstGeom>
        </p:spPr>
      </p:pic>
      <p:pic>
        <p:nvPicPr>
          <p:cNvPr id="616" name="object 6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59913" y="2367180"/>
            <a:ext cx="64327" cy="64327"/>
          </a:xfrm>
          <a:prstGeom prst="rect">
            <a:avLst/>
          </a:prstGeom>
        </p:spPr>
      </p:pic>
      <p:pic>
        <p:nvPicPr>
          <p:cNvPr id="617" name="object 6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59914" y="2495638"/>
            <a:ext cx="64327" cy="64327"/>
          </a:xfrm>
          <a:prstGeom prst="rect">
            <a:avLst/>
          </a:prstGeom>
        </p:spPr>
      </p:pic>
      <p:pic>
        <p:nvPicPr>
          <p:cNvPr id="618" name="object 6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59913" y="2624096"/>
            <a:ext cx="64327" cy="64327"/>
          </a:xfrm>
          <a:prstGeom prst="rect">
            <a:avLst/>
          </a:prstGeom>
        </p:spPr>
      </p:pic>
      <p:pic>
        <p:nvPicPr>
          <p:cNvPr id="619" name="object 6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2110264"/>
            <a:ext cx="64327" cy="64327"/>
          </a:xfrm>
          <a:prstGeom prst="rect">
            <a:avLst/>
          </a:prstGeom>
        </p:spPr>
      </p:pic>
      <p:pic>
        <p:nvPicPr>
          <p:cNvPr id="620" name="object 6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2238722"/>
            <a:ext cx="64327" cy="64327"/>
          </a:xfrm>
          <a:prstGeom prst="rect">
            <a:avLst/>
          </a:prstGeom>
        </p:spPr>
      </p:pic>
      <p:pic>
        <p:nvPicPr>
          <p:cNvPr id="621" name="object 6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2367180"/>
            <a:ext cx="64327" cy="64327"/>
          </a:xfrm>
          <a:prstGeom prst="rect">
            <a:avLst/>
          </a:prstGeom>
        </p:spPr>
      </p:pic>
      <p:pic>
        <p:nvPicPr>
          <p:cNvPr id="622" name="object 6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88371" y="2495638"/>
            <a:ext cx="64327" cy="64327"/>
          </a:xfrm>
          <a:prstGeom prst="rect">
            <a:avLst/>
          </a:prstGeom>
        </p:spPr>
      </p:pic>
      <p:pic>
        <p:nvPicPr>
          <p:cNvPr id="623" name="object 62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488371" y="2624194"/>
            <a:ext cx="64327" cy="64327"/>
          </a:xfrm>
          <a:prstGeom prst="rect">
            <a:avLst/>
          </a:prstGeom>
        </p:spPr>
      </p:pic>
      <p:pic>
        <p:nvPicPr>
          <p:cNvPr id="624" name="object 6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2110264"/>
            <a:ext cx="64327" cy="64327"/>
          </a:xfrm>
          <a:prstGeom prst="rect">
            <a:avLst/>
          </a:prstGeom>
        </p:spPr>
      </p:pic>
      <p:pic>
        <p:nvPicPr>
          <p:cNvPr id="625" name="object 6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2238722"/>
            <a:ext cx="64327" cy="64327"/>
          </a:xfrm>
          <a:prstGeom prst="rect">
            <a:avLst/>
          </a:prstGeom>
        </p:spPr>
      </p:pic>
      <p:pic>
        <p:nvPicPr>
          <p:cNvPr id="626" name="object 6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2367180"/>
            <a:ext cx="64327" cy="64327"/>
          </a:xfrm>
          <a:prstGeom prst="rect">
            <a:avLst/>
          </a:prstGeom>
        </p:spPr>
      </p:pic>
      <p:pic>
        <p:nvPicPr>
          <p:cNvPr id="627" name="object 6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16830" y="2495638"/>
            <a:ext cx="64327" cy="64327"/>
          </a:xfrm>
          <a:prstGeom prst="rect">
            <a:avLst/>
          </a:prstGeom>
        </p:spPr>
      </p:pic>
      <p:pic>
        <p:nvPicPr>
          <p:cNvPr id="628" name="object 62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616830" y="2624194"/>
            <a:ext cx="64327" cy="64327"/>
          </a:xfrm>
          <a:prstGeom prst="rect">
            <a:avLst/>
          </a:prstGeom>
        </p:spPr>
      </p:pic>
      <p:pic>
        <p:nvPicPr>
          <p:cNvPr id="629" name="object 62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5474477" y="2744980"/>
            <a:ext cx="64327" cy="64327"/>
          </a:xfrm>
          <a:prstGeom prst="rect">
            <a:avLst/>
          </a:prstGeom>
        </p:spPr>
      </p:pic>
      <p:pic>
        <p:nvPicPr>
          <p:cNvPr id="630" name="object 63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474477" y="2873340"/>
            <a:ext cx="64327" cy="64327"/>
          </a:xfrm>
          <a:prstGeom prst="rect">
            <a:avLst/>
          </a:prstGeom>
        </p:spPr>
      </p:pic>
      <p:pic>
        <p:nvPicPr>
          <p:cNvPr id="631" name="object 63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474477" y="3001897"/>
            <a:ext cx="64327" cy="64327"/>
          </a:xfrm>
          <a:prstGeom prst="rect">
            <a:avLst/>
          </a:prstGeom>
        </p:spPr>
      </p:pic>
      <p:pic>
        <p:nvPicPr>
          <p:cNvPr id="632" name="object 63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5474477" y="3130257"/>
            <a:ext cx="64327" cy="64327"/>
          </a:xfrm>
          <a:prstGeom prst="rect">
            <a:avLst/>
          </a:prstGeom>
        </p:spPr>
      </p:pic>
      <p:pic>
        <p:nvPicPr>
          <p:cNvPr id="633" name="object 63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5602935" y="2744980"/>
            <a:ext cx="64327" cy="64327"/>
          </a:xfrm>
          <a:prstGeom prst="rect">
            <a:avLst/>
          </a:prstGeom>
        </p:spPr>
      </p:pic>
      <p:pic>
        <p:nvPicPr>
          <p:cNvPr id="634" name="object 63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5602934" y="2873340"/>
            <a:ext cx="64327" cy="64327"/>
          </a:xfrm>
          <a:prstGeom prst="rect">
            <a:avLst/>
          </a:prstGeom>
        </p:spPr>
      </p:pic>
      <p:pic>
        <p:nvPicPr>
          <p:cNvPr id="635" name="object 63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5602934" y="3001798"/>
            <a:ext cx="64327" cy="64327"/>
          </a:xfrm>
          <a:prstGeom prst="rect">
            <a:avLst/>
          </a:prstGeom>
        </p:spPr>
      </p:pic>
      <p:pic>
        <p:nvPicPr>
          <p:cNvPr id="636" name="object 63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602935" y="3130355"/>
            <a:ext cx="64327" cy="64327"/>
          </a:xfrm>
          <a:prstGeom prst="rect">
            <a:avLst/>
          </a:prstGeom>
        </p:spPr>
      </p:pic>
      <p:pic>
        <p:nvPicPr>
          <p:cNvPr id="637" name="object 63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5731393" y="2744980"/>
            <a:ext cx="64327" cy="64327"/>
          </a:xfrm>
          <a:prstGeom prst="rect">
            <a:avLst/>
          </a:prstGeom>
        </p:spPr>
      </p:pic>
      <p:pic>
        <p:nvPicPr>
          <p:cNvPr id="638" name="object 63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5731393" y="2873438"/>
            <a:ext cx="64327" cy="64327"/>
          </a:xfrm>
          <a:prstGeom prst="rect">
            <a:avLst/>
          </a:prstGeom>
        </p:spPr>
      </p:pic>
      <p:pic>
        <p:nvPicPr>
          <p:cNvPr id="639" name="object 63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5731393" y="3001897"/>
            <a:ext cx="64327" cy="64327"/>
          </a:xfrm>
          <a:prstGeom prst="rect">
            <a:avLst/>
          </a:prstGeom>
        </p:spPr>
      </p:pic>
      <p:pic>
        <p:nvPicPr>
          <p:cNvPr id="640" name="object 640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5731393" y="3130355"/>
            <a:ext cx="64327" cy="64327"/>
          </a:xfrm>
          <a:prstGeom prst="rect">
            <a:avLst/>
          </a:prstGeom>
        </p:spPr>
      </p:pic>
      <p:pic>
        <p:nvPicPr>
          <p:cNvPr id="641" name="object 64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5859852" y="2744980"/>
            <a:ext cx="64327" cy="64327"/>
          </a:xfrm>
          <a:prstGeom prst="rect">
            <a:avLst/>
          </a:prstGeom>
        </p:spPr>
      </p:pic>
      <p:pic>
        <p:nvPicPr>
          <p:cNvPr id="642" name="object 642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5859852" y="2873340"/>
            <a:ext cx="64327" cy="64327"/>
          </a:xfrm>
          <a:prstGeom prst="rect">
            <a:avLst/>
          </a:prstGeom>
        </p:spPr>
      </p:pic>
      <p:pic>
        <p:nvPicPr>
          <p:cNvPr id="643" name="object 64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5859852" y="3001897"/>
            <a:ext cx="64327" cy="64327"/>
          </a:xfrm>
          <a:prstGeom prst="rect">
            <a:avLst/>
          </a:prstGeom>
        </p:spPr>
      </p:pic>
      <p:sp>
        <p:nvSpPr>
          <p:cNvPr id="644" name="object 644"/>
          <p:cNvSpPr/>
          <p:nvPr/>
        </p:nvSpPr>
        <p:spPr>
          <a:xfrm>
            <a:off x="15859852" y="3130355"/>
            <a:ext cx="64769" cy="53340"/>
          </a:xfrm>
          <a:custGeom>
            <a:avLst/>
            <a:gdLst/>
            <a:ahLst/>
            <a:cxnLst/>
            <a:rect l="l" t="t" r="r" b="b"/>
            <a:pathLst>
              <a:path w="64769" h="53339">
                <a:moveTo>
                  <a:pt x="8065" y="53310"/>
                </a:moveTo>
                <a:lnTo>
                  <a:pt x="3147" y="47606"/>
                </a:lnTo>
                <a:lnTo>
                  <a:pt x="0" y="40327"/>
                </a:lnTo>
                <a:lnTo>
                  <a:pt x="0" y="32163"/>
                </a:lnTo>
                <a:lnTo>
                  <a:pt x="2535" y="19627"/>
                </a:lnTo>
                <a:lnTo>
                  <a:pt x="9442" y="9405"/>
                </a:lnTo>
                <a:lnTo>
                  <a:pt x="19668" y="2521"/>
                </a:lnTo>
                <a:lnTo>
                  <a:pt x="32163" y="0"/>
                </a:lnTo>
                <a:lnTo>
                  <a:pt x="44698" y="2521"/>
                </a:lnTo>
                <a:lnTo>
                  <a:pt x="54909" y="9405"/>
                </a:lnTo>
                <a:lnTo>
                  <a:pt x="61763" y="19627"/>
                </a:lnTo>
                <a:lnTo>
                  <a:pt x="64229" y="32163"/>
                </a:lnTo>
                <a:lnTo>
                  <a:pt x="64229" y="35999"/>
                </a:lnTo>
                <a:lnTo>
                  <a:pt x="63442" y="39638"/>
                </a:lnTo>
                <a:lnTo>
                  <a:pt x="62163" y="43081"/>
                </a:lnTo>
                <a:lnTo>
                  <a:pt x="35151" y="48343"/>
                </a:lnTo>
                <a:lnTo>
                  <a:pt x="8065" y="53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5" name="object 64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5988408" y="2744980"/>
            <a:ext cx="64327" cy="64327"/>
          </a:xfrm>
          <a:prstGeom prst="rect">
            <a:avLst/>
          </a:prstGeom>
        </p:spPr>
      </p:pic>
      <p:pic>
        <p:nvPicPr>
          <p:cNvPr id="646" name="object 64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5988408" y="2873340"/>
            <a:ext cx="64327" cy="64327"/>
          </a:xfrm>
          <a:prstGeom prst="rect">
            <a:avLst/>
          </a:prstGeom>
        </p:spPr>
      </p:pic>
      <p:pic>
        <p:nvPicPr>
          <p:cNvPr id="647" name="object 64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5988408" y="3001897"/>
            <a:ext cx="64327" cy="64327"/>
          </a:xfrm>
          <a:prstGeom prst="rect">
            <a:avLst/>
          </a:prstGeom>
        </p:spPr>
      </p:pic>
      <p:sp>
        <p:nvSpPr>
          <p:cNvPr id="648" name="object 648"/>
          <p:cNvSpPr/>
          <p:nvPr/>
        </p:nvSpPr>
        <p:spPr>
          <a:xfrm>
            <a:off x="15988800" y="3130355"/>
            <a:ext cx="58419" cy="28575"/>
          </a:xfrm>
          <a:custGeom>
            <a:avLst/>
            <a:gdLst/>
            <a:ahLst/>
            <a:cxnLst/>
            <a:rect l="l" t="t" r="r" b="b"/>
            <a:pathLst>
              <a:path w="58419" h="28575">
                <a:moveTo>
                  <a:pt x="0" y="28426"/>
                </a:moveTo>
                <a:lnTo>
                  <a:pt x="3442" y="17262"/>
                </a:lnTo>
                <a:lnTo>
                  <a:pt x="10426" y="8237"/>
                </a:lnTo>
                <a:lnTo>
                  <a:pt x="20139" y="2200"/>
                </a:lnTo>
                <a:lnTo>
                  <a:pt x="31770" y="0"/>
                </a:lnTo>
                <a:lnTo>
                  <a:pt x="39751" y="1008"/>
                </a:lnTo>
                <a:lnTo>
                  <a:pt x="47003" y="3860"/>
                </a:lnTo>
                <a:lnTo>
                  <a:pt x="53278" y="8299"/>
                </a:lnTo>
                <a:lnTo>
                  <a:pt x="58327" y="14065"/>
                </a:lnTo>
                <a:lnTo>
                  <a:pt x="29200" y="21430"/>
                </a:lnTo>
                <a:lnTo>
                  <a:pt x="0" y="28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9" name="object 64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6102899" y="2744980"/>
            <a:ext cx="64327" cy="64327"/>
          </a:xfrm>
          <a:prstGeom prst="rect">
            <a:avLst/>
          </a:prstGeom>
        </p:spPr>
      </p:pic>
      <p:pic>
        <p:nvPicPr>
          <p:cNvPr id="650" name="object 65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102899" y="2873340"/>
            <a:ext cx="64327" cy="64327"/>
          </a:xfrm>
          <a:prstGeom prst="rect">
            <a:avLst/>
          </a:prstGeom>
        </p:spPr>
      </p:pic>
      <p:pic>
        <p:nvPicPr>
          <p:cNvPr id="651" name="object 65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102899" y="3001798"/>
            <a:ext cx="64327" cy="64327"/>
          </a:xfrm>
          <a:prstGeom prst="rect">
            <a:avLst/>
          </a:prstGeom>
        </p:spPr>
      </p:pic>
      <p:pic>
        <p:nvPicPr>
          <p:cNvPr id="652" name="object 65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6231455" y="2744980"/>
            <a:ext cx="64327" cy="64327"/>
          </a:xfrm>
          <a:prstGeom prst="rect">
            <a:avLst/>
          </a:prstGeom>
        </p:spPr>
      </p:pic>
      <p:pic>
        <p:nvPicPr>
          <p:cNvPr id="653" name="object 65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231455" y="2873340"/>
            <a:ext cx="64327" cy="64327"/>
          </a:xfrm>
          <a:prstGeom prst="rect">
            <a:avLst/>
          </a:prstGeom>
        </p:spPr>
      </p:pic>
      <p:pic>
        <p:nvPicPr>
          <p:cNvPr id="654" name="object 65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6231455" y="3001798"/>
            <a:ext cx="64327" cy="64327"/>
          </a:xfrm>
          <a:prstGeom prst="rect">
            <a:avLst/>
          </a:prstGeom>
        </p:spPr>
      </p:pic>
      <p:pic>
        <p:nvPicPr>
          <p:cNvPr id="655" name="object 65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6359914" y="2744980"/>
            <a:ext cx="64327" cy="64327"/>
          </a:xfrm>
          <a:prstGeom prst="rect">
            <a:avLst/>
          </a:prstGeom>
        </p:spPr>
      </p:pic>
      <p:pic>
        <p:nvPicPr>
          <p:cNvPr id="656" name="object 65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6359914" y="2873438"/>
            <a:ext cx="64327" cy="64327"/>
          </a:xfrm>
          <a:prstGeom prst="rect">
            <a:avLst/>
          </a:prstGeom>
        </p:spPr>
      </p:pic>
      <p:sp>
        <p:nvSpPr>
          <p:cNvPr id="657" name="object 657"/>
          <p:cNvSpPr/>
          <p:nvPr/>
        </p:nvSpPr>
        <p:spPr>
          <a:xfrm>
            <a:off x="16359914" y="3001897"/>
            <a:ext cx="58419" cy="38100"/>
          </a:xfrm>
          <a:custGeom>
            <a:avLst/>
            <a:gdLst/>
            <a:ahLst/>
            <a:cxnLst/>
            <a:rect l="l" t="t" r="r" b="b"/>
            <a:pathLst>
              <a:path w="58419" h="38100">
                <a:moveTo>
                  <a:pt x="590" y="37573"/>
                </a:moveTo>
                <a:lnTo>
                  <a:pt x="196" y="35802"/>
                </a:lnTo>
                <a:lnTo>
                  <a:pt x="0" y="34032"/>
                </a:lnTo>
                <a:lnTo>
                  <a:pt x="0" y="32163"/>
                </a:lnTo>
                <a:lnTo>
                  <a:pt x="2535" y="19627"/>
                </a:lnTo>
                <a:lnTo>
                  <a:pt x="9442" y="9405"/>
                </a:lnTo>
                <a:lnTo>
                  <a:pt x="19668" y="2521"/>
                </a:lnTo>
                <a:lnTo>
                  <a:pt x="32163" y="0"/>
                </a:lnTo>
                <a:lnTo>
                  <a:pt x="39798" y="923"/>
                </a:lnTo>
                <a:lnTo>
                  <a:pt x="46770" y="3553"/>
                </a:lnTo>
                <a:lnTo>
                  <a:pt x="52856" y="7676"/>
                </a:lnTo>
                <a:lnTo>
                  <a:pt x="57835" y="13081"/>
                </a:lnTo>
                <a:lnTo>
                  <a:pt x="29203" y="25696"/>
                </a:lnTo>
                <a:lnTo>
                  <a:pt x="13278" y="32458"/>
                </a:lnTo>
                <a:lnTo>
                  <a:pt x="6885" y="34917"/>
                </a:lnTo>
                <a:lnTo>
                  <a:pt x="590" y="3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8" name="object 658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6488371" y="2744980"/>
            <a:ext cx="64327" cy="64327"/>
          </a:xfrm>
          <a:prstGeom prst="rect">
            <a:avLst/>
          </a:prstGeom>
        </p:spPr>
      </p:pic>
      <p:pic>
        <p:nvPicPr>
          <p:cNvPr id="659" name="object 65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6488371" y="2873340"/>
            <a:ext cx="64327" cy="64327"/>
          </a:xfrm>
          <a:prstGeom prst="rect">
            <a:avLst/>
          </a:prstGeom>
        </p:spPr>
      </p:pic>
      <p:pic>
        <p:nvPicPr>
          <p:cNvPr id="660" name="object 66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6616830" y="2744980"/>
            <a:ext cx="64327" cy="64327"/>
          </a:xfrm>
          <a:prstGeom prst="rect">
            <a:avLst/>
          </a:prstGeom>
        </p:spPr>
      </p:pic>
      <p:sp>
        <p:nvSpPr>
          <p:cNvPr id="661" name="object 661"/>
          <p:cNvSpPr/>
          <p:nvPr/>
        </p:nvSpPr>
        <p:spPr>
          <a:xfrm>
            <a:off x="16616830" y="2873340"/>
            <a:ext cx="55880" cy="41910"/>
          </a:xfrm>
          <a:custGeom>
            <a:avLst/>
            <a:gdLst/>
            <a:ahLst/>
            <a:cxnLst/>
            <a:rect l="l" t="t" r="r" b="b"/>
            <a:pathLst>
              <a:path w="55880" h="41910">
                <a:moveTo>
                  <a:pt x="1475" y="41311"/>
                </a:moveTo>
                <a:lnTo>
                  <a:pt x="590" y="38360"/>
                </a:lnTo>
                <a:lnTo>
                  <a:pt x="0" y="35311"/>
                </a:lnTo>
                <a:lnTo>
                  <a:pt x="0" y="32163"/>
                </a:lnTo>
                <a:lnTo>
                  <a:pt x="2535" y="19627"/>
                </a:lnTo>
                <a:lnTo>
                  <a:pt x="9442" y="9405"/>
                </a:lnTo>
                <a:lnTo>
                  <a:pt x="19668" y="2522"/>
                </a:lnTo>
                <a:lnTo>
                  <a:pt x="32163" y="0"/>
                </a:lnTo>
                <a:lnTo>
                  <a:pt x="41409" y="0"/>
                </a:lnTo>
                <a:lnTo>
                  <a:pt x="49671" y="3934"/>
                </a:lnTo>
                <a:lnTo>
                  <a:pt x="55376" y="10229"/>
                </a:lnTo>
                <a:lnTo>
                  <a:pt x="28536" y="25917"/>
                </a:lnTo>
                <a:lnTo>
                  <a:pt x="1475" y="41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2" name="object 66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6745387" y="2238722"/>
            <a:ext cx="64327" cy="64327"/>
          </a:xfrm>
          <a:prstGeom prst="rect">
            <a:avLst/>
          </a:prstGeom>
        </p:spPr>
      </p:pic>
      <p:pic>
        <p:nvPicPr>
          <p:cNvPr id="663" name="object 66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6745387" y="2110264"/>
            <a:ext cx="64327" cy="64327"/>
          </a:xfrm>
          <a:prstGeom prst="rect">
            <a:avLst/>
          </a:prstGeom>
        </p:spPr>
      </p:pic>
      <p:pic>
        <p:nvPicPr>
          <p:cNvPr id="664" name="object 66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2367180"/>
            <a:ext cx="64327" cy="64327"/>
          </a:xfrm>
          <a:prstGeom prst="rect">
            <a:avLst/>
          </a:prstGeom>
        </p:spPr>
      </p:pic>
      <p:pic>
        <p:nvPicPr>
          <p:cNvPr id="665" name="object 66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6745387" y="2495638"/>
            <a:ext cx="64327" cy="64327"/>
          </a:xfrm>
          <a:prstGeom prst="rect">
            <a:avLst/>
          </a:prstGeom>
        </p:spPr>
      </p:pic>
      <p:pic>
        <p:nvPicPr>
          <p:cNvPr id="666" name="object 66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45387" y="2624194"/>
            <a:ext cx="64327" cy="64327"/>
          </a:xfrm>
          <a:prstGeom prst="rect">
            <a:avLst/>
          </a:prstGeom>
        </p:spPr>
      </p:pic>
      <p:pic>
        <p:nvPicPr>
          <p:cNvPr id="667" name="object 66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873844" y="2110264"/>
            <a:ext cx="64327" cy="64327"/>
          </a:xfrm>
          <a:prstGeom prst="rect">
            <a:avLst/>
          </a:prstGeom>
        </p:spPr>
      </p:pic>
      <p:pic>
        <p:nvPicPr>
          <p:cNvPr id="668" name="object 66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2238722"/>
            <a:ext cx="64327" cy="64327"/>
          </a:xfrm>
          <a:prstGeom prst="rect">
            <a:avLst/>
          </a:prstGeom>
        </p:spPr>
      </p:pic>
      <p:pic>
        <p:nvPicPr>
          <p:cNvPr id="669" name="object 66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2367180"/>
            <a:ext cx="64327" cy="64327"/>
          </a:xfrm>
          <a:prstGeom prst="rect">
            <a:avLst/>
          </a:prstGeom>
        </p:spPr>
      </p:pic>
      <p:pic>
        <p:nvPicPr>
          <p:cNvPr id="670" name="object 67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873844" y="2495638"/>
            <a:ext cx="64327" cy="64327"/>
          </a:xfrm>
          <a:prstGeom prst="rect">
            <a:avLst/>
          </a:prstGeom>
        </p:spPr>
      </p:pic>
      <p:pic>
        <p:nvPicPr>
          <p:cNvPr id="671" name="object 67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7002303" y="2110264"/>
            <a:ext cx="64327" cy="64327"/>
          </a:xfrm>
          <a:prstGeom prst="rect">
            <a:avLst/>
          </a:prstGeom>
        </p:spPr>
      </p:pic>
      <p:pic>
        <p:nvPicPr>
          <p:cNvPr id="672" name="object 67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73844" y="2624194"/>
            <a:ext cx="64327" cy="64327"/>
          </a:xfrm>
          <a:prstGeom prst="rect">
            <a:avLst/>
          </a:prstGeom>
        </p:spPr>
      </p:pic>
      <p:pic>
        <p:nvPicPr>
          <p:cNvPr id="673" name="object 67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7002303" y="2238722"/>
            <a:ext cx="64327" cy="64327"/>
          </a:xfrm>
          <a:prstGeom prst="rect">
            <a:avLst/>
          </a:prstGeom>
        </p:spPr>
      </p:pic>
      <p:pic>
        <p:nvPicPr>
          <p:cNvPr id="674" name="object 674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7002303" y="2367180"/>
            <a:ext cx="64327" cy="64327"/>
          </a:xfrm>
          <a:prstGeom prst="rect">
            <a:avLst/>
          </a:prstGeom>
        </p:spPr>
      </p:pic>
      <p:pic>
        <p:nvPicPr>
          <p:cNvPr id="675" name="object 67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02303" y="2495638"/>
            <a:ext cx="64327" cy="64327"/>
          </a:xfrm>
          <a:prstGeom prst="rect">
            <a:avLst/>
          </a:prstGeom>
        </p:spPr>
      </p:pic>
      <p:sp>
        <p:nvSpPr>
          <p:cNvPr id="676" name="object 676"/>
          <p:cNvSpPr/>
          <p:nvPr/>
        </p:nvSpPr>
        <p:spPr>
          <a:xfrm>
            <a:off x="17004368" y="2624784"/>
            <a:ext cx="24130" cy="20955"/>
          </a:xfrm>
          <a:custGeom>
            <a:avLst/>
            <a:gdLst/>
            <a:ahLst/>
            <a:cxnLst/>
            <a:rect l="l" t="t" r="r" b="b"/>
            <a:pathLst>
              <a:path w="24130" h="20955">
                <a:moveTo>
                  <a:pt x="0" y="20557"/>
                </a:moveTo>
                <a:lnTo>
                  <a:pt x="3773" y="13306"/>
                </a:lnTo>
                <a:lnTo>
                  <a:pt x="9159" y="7254"/>
                </a:lnTo>
                <a:lnTo>
                  <a:pt x="15892" y="2714"/>
                </a:lnTo>
                <a:lnTo>
                  <a:pt x="23704" y="0"/>
                </a:lnTo>
                <a:lnTo>
                  <a:pt x="11889" y="10315"/>
                </a:lnTo>
                <a:lnTo>
                  <a:pt x="0" y="20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7" name="object 6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130859" y="2238722"/>
            <a:ext cx="64327" cy="64327"/>
          </a:xfrm>
          <a:prstGeom prst="rect">
            <a:avLst/>
          </a:prstGeom>
        </p:spPr>
      </p:pic>
      <p:pic>
        <p:nvPicPr>
          <p:cNvPr id="678" name="object 67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130859" y="2110264"/>
            <a:ext cx="64327" cy="64327"/>
          </a:xfrm>
          <a:prstGeom prst="rect">
            <a:avLst/>
          </a:prstGeom>
        </p:spPr>
      </p:pic>
      <p:pic>
        <p:nvPicPr>
          <p:cNvPr id="679" name="object 67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130859" y="2367180"/>
            <a:ext cx="64327" cy="64327"/>
          </a:xfrm>
          <a:prstGeom prst="rect">
            <a:avLst/>
          </a:prstGeom>
        </p:spPr>
      </p:pic>
      <p:sp>
        <p:nvSpPr>
          <p:cNvPr id="680" name="object 680"/>
          <p:cNvSpPr/>
          <p:nvPr/>
        </p:nvSpPr>
        <p:spPr>
          <a:xfrm>
            <a:off x="17130859" y="249583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98" y="33344"/>
                </a:moveTo>
                <a:lnTo>
                  <a:pt x="98" y="32852"/>
                </a:lnTo>
                <a:lnTo>
                  <a:pt x="0" y="32458"/>
                </a:lnTo>
                <a:lnTo>
                  <a:pt x="0" y="31966"/>
                </a:lnTo>
                <a:lnTo>
                  <a:pt x="2521" y="19433"/>
                </a:lnTo>
                <a:lnTo>
                  <a:pt x="9405" y="9233"/>
                </a:lnTo>
                <a:lnTo>
                  <a:pt x="19627" y="2408"/>
                </a:lnTo>
                <a:lnTo>
                  <a:pt x="32163" y="0"/>
                </a:lnTo>
                <a:lnTo>
                  <a:pt x="32557" y="0"/>
                </a:lnTo>
                <a:lnTo>
                  <a:pt x="32950" y="98"/>
                </a:lnTo>
                <a:lnTo>
                  <a:pt x="33343" y="98"/>
                </a:lnTo>
                <a:lnTo>
                  <a:pt x="13180" y="20655"/>
                </a:lnTo>
                <a:lnTo>
                  <a:pt x="8852" y="24885"/>
                </a:lnTo>
                <a:lnTo>
                  <a:pt x="4426" y="29114"/>
                </a:lnTo>
                <a:lnTo>
                  <a:pt x="98" y="33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1" name="object 6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59317" y="2110264"/>
            <a:ext cx="64327" cy="64327"/>
          </a:xfrm>
          <a:prstGeom prst="rect">
            <a:avLst/>
          </a:prstGeom>
        </p:spPr>
      </p:pic>
      <p:pic>
        <p:nvPicPr>
          <p:cNvPr id="682" name="object 6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59317" y="2238722"/>
            <a:ext cx="64327" cy="64327"/>
          </a:xfrm>
          <a:prstGeom prst="rect">
            <a:avLst/>
          </a:prstGeom>
        </p:spPr>
      </p:pic>
      <p:sp>
        <p:nvSpPr>
          <p:cNvPr id="683" name="object 683"/>
          <p:cNvSpPr/>
          <p:nvPr/>
        </p:nvSpPr>
        <p:spPr>
          <a:xfrm>
            <a:off x="17260399" y="2369737"/>
            <a:ext cx="19050" cy="22225"/>
          </a:xfrm>
          <a:custGeom>
            <a:avLst/>
            <a:gdLst/>
            <a:ahLst/>
            <a:cxnLst/>
            <a:rect l="l" t="t" r="r" b="b"/>
            <a:pathLst>
              <a:path w="19050" h="22225">
                <a:moveTo>
                  <a:pt x="0" y="21737"/>
                </a:moveTo>
                <a:lnTo>
                  <a:pt x="2640" y="14730"/>
                </a:lnTo>
                <a:lnTo>
                  <a:pt x="6737" y="8618"/>
                </a:lnTo>
                <a:lnTo>
                  <a:pt x="12089" y="3631"/>
                </a:lnTo>
                <a:lnTo>
                  <a:pt x="18491" y="0"/>
                </a:lnTo>
                <a:lnTo>
                  <a:pt x="13914" y="5457"/>
                </a:lnTo>
                <a:lnTo>
                  <a:pt x="4687" y="16335"/>
                </a:lnTo>
                <a:lnTo>
                  <a:pt x="0" y="21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4" name="object 68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373809" y="2110264"/>
            <a:ext cx="64327" cy="64327"/>
          </a:xfrm>
          <a:prstGeom prst="rect">
            <a:avLst/>
          </a:prstGeom>
        </p:spPr>
      </p:pic>
      <p:grpSp>
        <p:nvGrpSpPr>
          <p:cNvPr id="685" name="object 685"/>
          <p:cNvGrpSpPr/>
          <p:nvPr/>
        </p:nvGrpSpPr>
        <p:grpSpPr>
          <a:xfrm>
            <a:off x="15442739" y="2744980"/>
            <a:ext cx="1413510" cy="1333500"/>
            <a:chOff x="15442739" y="2744980"/>
            <a:chExt cx="1413510" cy="1333500"/>
          </a:xfrm>
        </p:grpSpPr>
        <p:pic>
          <p:nvPicPr>
            <p:cNvPr id="686" name="object 68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6745387" y="2744980"/>
              <a:ext cx="64327" cy="64327"/>
            </a:xfrm>
            <a:prstGeom prst="rect">
              <a:avLst/>
            </a:prstGeom>
          </p:spPr>
        </p:pic>
        <p:sp>
          <p:nvSpPr>
            <p:cNvPr id="687" name="object 687"/>
            <p:cNvSpPr/>
            <p:nvPr/>
          </p:nvSpPr>
          <p:spPr>
            <a:xfrm>
              <a:off x="15442739" y="2842069"/>
              <a:ext cx="1413510" cy="1236980"/>
            </a:xfrm>
            <a:custGeom>
              <a:avLst/>
              <a:gdLst/>
              <a:ahLst/>
              <a:cxnLst/>
              <a:rect l="l" t="t" r="r" b="b"/>
              <a:pathLst>
                <a:path w="1413509" h="1236979">
                  <a:moveTo>
                    <a:pt x="1413018" y="1236390"/>
                  </a:moveTo>
                  <a:lnTo>
                    <a:pt x="0" y="1236390"/>
                  </a:lnTo>
                  <a:lnTo>
                    <a:pt x="706509" y="0"/>
                  </a:lnTo>
                  <a:lnTo>
                    <a:pt x="1413018" y="1236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88" name="object 68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028699" y="1313727"/>
            <a:ext cx="169812" cy="169812"/>
          </a:xfrm>
          <a:prstGeom prst="rect">
            <a:avLst/>
          </a:prstGeom>
        </p:spPr>
      </p:pic>
      <p:pic>
        <p:nvPicPr>
          <p:cNvPr id="689" name="object 689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028699" y="1653217"/>
            <a:ext cx="169812" cy="169812"/>
          </a:xfrm>
          <a:prstGeom prst="rect">
            <a:avLst/>
          </a:prstGeom>
        </p:spPr>
      </p:pic>
      <p:pic>
        <p:nvPicPr>
          <p:cNvPr id="690" name="object 690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028699" y="1992843"/>
            <a:ext cx="169812" cy="169812"/>
          </a:xfrm>
          <a:prstGeom prst="rect">
            <a:avLst/>
          </a:prstGeom>
        </p:spPr>
      </p:pic>
      <p:pic>
        <p:nvPicPr>
          <p:cNvPr id="691" name="object 691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028699" y="2332401"/>
            <a:ext cx="169812" cy="169812"/>
          </a:xfrm>
          <a:prstGeom prst="rect">
            <a:avLst/>
          </a:prstGeom>
        </p:spPr>
      </p:pic>
      <p:pic>
        <p:nvPicPr>
          <p:cNvPr id="692" name="object 692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028700" y="2672094"/>
            <a:ext cx="169812" cy="165598"/>
          </a:xfrm>
          <a:prstGeom prst="rect">
            <a:avLst/>
          </a:prstGeom>
        </p:spPr>
      </p:pic>
      <p:pic>
        <p:nvPicPr>
          <p:cNvPr id="693" name="object 693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368325" y="1313727"/>
            <a:ext cx="169812" cy="169812"/>
          </a:xfrm>
          <a:prstGeom prst="rect">
            <a:avLst/>
          </a:prstGeom>
        </p:spPr>
      </p:pic>
      <p:pic>
        <p:nvPicPr>
          <p:cNvPr id="694" name="object 69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68325" y="1653183"/>
            <a:ext cx="169812" cy="169812"/>
          </a:xfrm>
          <a:prstGeom prst="rect">
            <a:avLst/>
          </a:prstGeom>
        </p:spPr>
      </p:pic>
      <p:pic>
        <p:nvPicPr>
          <p:cNvPr id="695" name="object 69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68325" y="1992809"/>
            <a:ext cx="169812" cy="169812"/>
          </a:xfrm>
          <a:prstGeom prst="rect">
            <a:avLst/>
          </a:prstGeom>
        </p:spPr>
      </p:pic>
      <p:pic>
        <p:nvPicPr>
          <p:cNvPr id="696" name="object 696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368325" y="2332367"/>
            <a:ext cx="169812" cy="169812"/>
          </a:xfrm>
          <a:prstGeom prst="rect">
            <a:avLst/>
          </a:prstGeom>
        </p:spPr>
      </p:pic>
      <p:pic>
        <p:nvPicPr>
          <p:cNvPr id="697" name="object 697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368325" y="2672060"/>
            <a:ext cx="169812" cy="165632"/>
          </a:xfrm>
          <a:prstGeom prst="rect">
            <a:avLst/>
          </a:prstGeom>
        </p:spPr>
      </p:pic>
      <p:pic>
        <p:nvPicPr>
          <p:cNvPr id="698" name="object 698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707917" y="1313727"/>
            <a:ext cx="169812" cy="169812"/>
          </a:xfrm>
          <a:prstGeom prst="rect">
            <a:avLst/>
          </a:prstGeom>
        </p:spPr>
      </p:pic>
      <p:pic>
        <p:nvPicPr>
          <p:cNvPr id="699" name="object 699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707917" y="1653285"/>
            <a:ext cx="169812" cy="169812"/>
          </a:xfrm>
          <a:prstGeom prst="rect">
            <a:avLst/>
          </a:prstGeom>
        </p:spPr>
      </p:pic>
      <p:pic>
        <p:nvPicPr>
          <p:cNvPr id="700" name="object 700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707917" y="1992911"/>
            <a:ext cx="169812" cy="169812"/>
          </a:xfrm>
          <a:prstGeom prst="rect">
            <a:avLst/>
          </a:prstGeom>
        </p:spPr>
      </p:pic>
      <p:pic>
        <p:nvPicPr>
          <p:cNvPr id="701" name="object 701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707917" y="2332468"/>
            <a:ext cx="169812" cy="169812"/>
          </a:xfrm>
          <a:prstGeom prst="rect">
            <a:avLst/>
          </a:prstGeom>
        </p:spPr>
      </p:pic>
      <p:pic>
        <p:nvPicPr>
          <p:cNvPr id="702" name="object 70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707917" y="2672162"/>
            <a:ext cx="169812" cy="165530"/>
          </a:xfrm>
          <a:prstGeom prst="rect">
            <a:avLst/>
          </a:prstGeom>
        </p:spPr>
      </p:pic>
      <p:pic>
        <p:nvPicPr>
          <p:cNvPr id="703" name="object 703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2047543" y="1313727"/>
            <a:ext cx="169812" cy="169812"/>
          </a:xfrm>
          <a:prstGeom prst="rect">
            <a:avLst/>
          </a:prstGeom>
        </p:spPr>
      </p:pic>
      <p:pic>
        <p:nvPicPr>
          <p:cNvPr id="704" name="object 70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047543" y="1653217"/>
            <a:ext cx="169812" cy="169812"/>
          </a:xfrm>
          <a:prstGeom prst="rect">
            <a:avLst/>
          </a:prstGeom>
        </p:spPr>
      </p:pic>
      <p:pic>
        <p:nvPicPr>
          <p:cNvPr id="705" name="object 70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047543" y="1992843"/>
            <a:ext cx="169812" cy="169812"/>
          </a:xfrm>
          <a:prstGeom prst="rect">
            <a:avLst/>
          </a:prstGeom>
        </p:spPr>
      </p:pic>
      <p:pic>
        <p:nvPicPr>
          <p:cNvPr id="706" name="object 706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2047543" y="2332401"/>
            <a:ext cx="169812" cy="169812"/>
          </a:xfrm>
          <a:prstGeom prst="rect">
            <a:avLst/>
          </a:prstGeom>
        </p:spPr>
      </p:pic>
      <p:pic>
        <p:nvPicPr>
          <p:cNvPr id="707" name="object 707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2047543" y="2672094"/>
            <a:ext cx="169812" cy="165598"/>
          </a:xfrm>
          <a:prstGeom prst="rect">
            <a:avLst/>
          </a:prstGeom>
        </p:spPr>
      </p:pic>
      <p:pic>
        <p:nvPicPr>
          <p:cNvPr id="708" name="object 708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2387203" y="1313727"/>
            <a:ext cx="165496" cy="169812"/>
          </a:xfrm>
          <a:prstGeom prst="rect">
            <a:avLst/>
          </a:prstGeom>
        </p:spPr>
      </p:pic>
      <p:pic>
        <p:nvPicPr>
          <p:cNvPr id="709" name="object 709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2387203" y="1653217"/>
            <a:ext cx="165496" cy="169812"/>
          </a:xfrm>
          <a:prstGeom prst="rect">
            <a:avLst/>
          </a:prstGeom>
        </p:spPr>
      </p:pic>
      <p:pic>
        <p:nvPicPr>
          <p:cNvPr id="710" name="object 710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2387203" y="1992843"/>
            <a:ext cx="165496" cy="169812"/>
          </a:xfrm>
          <a:prstGeom prst="rect">
            <a:avLst/>
          </a:prstGeom>
        </p:spPr>
      </p:pic>
      <p:pic>
        <p:nvPicPr>
          <p:cNvPr id="711" name="object 711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2387203" y="2332401"/>
            <a:ext cx="165496" cy="169812"/>
          </a:xfrm>
          <a:prstGeom prst="rect">
            <a:avLst/>
          </a:prstGeom>
        </p:spPr>
      </p:pic>
      <p:pic>
        <p:nvPicPr>
          <p:cNvPr id="712" name="object 712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2387203" y="2672094"/>
            <a:ext cx="165478" cy="165598"/>
          </a:xfrm>
          <a:prstGeom prst="rect">
            <a:avLst/>
          </a:prstGeom>
        </p:spPr>
      </p:pic>
      <p:pic>
        <p:nvPicPr>
          <p:cNvPr id="713" name="object 713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624677" y="7272115"/>
            <a:ext cx="4776935" cy="3009899"/>
          </a:xfrm>
          <a:prstGeom prst="rect">
            <a:avLst/>
          </a:prstGeom>
        </p:spPr>
      </p:pic>
      <p:sp>
        <p:nvSpPr>
          <p:cNvPr id="714" name="object 714"/>
          <p:cNvSpPr txBox="1">
            <a:spLocks noGrp="1"/>
          </p:cNvSpPr>
          <p:nvPr>
            <p:ph type="title"/>
          </p:nvPr>
        </p:nvSpPr>
        <p:spPr>
          <a:xfrm>
            <a:off x="4561190" y="4079049"/>
            <a:ext cx="10036892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45" dirty="0" smtClean="0"/>
              <a:t>Thank You</a:t>
            </a:r>
            <a:endParaRPr spc="260" dirty="0"/>
          </a:p>
        </p:txBody>
      </p:sp>
      <p:sp>
        <p:nvSpPr>
          <p:cNvPr id="715" name="object 772"/>
          <p:cNvSpPr txBox="1"/>
          <p:nvPr/>
        </p:nvSpPr>
        <p:spPr>
          <a:xfrm>
            <a:off x="6044783" y="2966415"/>
            <a:ext cx="8249928" cy="45653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of Jakarta</a:t>
            </a:r>
            <a:endParaRPr sz="3200" b="1" dirty="0">
              <a:latin typeface="Trebuchet MS"/>
              <a:cs typeface="Trebuchet MS"/>
            </a:endParaRPr>
          </a:p>
        </p:txBody>
      </p:sp>
      <p:pic>
        <p:nvPicPr>
          <p:cNvPr id="716" name="object 18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8105852" y="1755362"/>
            <a:ext cx="1095374" cy="109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016738"/>
            <a:ext cx="52637" cy="526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122012"/>
            <a:ext cx="52637" cy="526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227367"/>
            <a:ext cx="52637" cy="526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332721"/>
            <a:ext cx="52637" cy="526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438156"/>
            <a:ext cx="52637" cy="526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016738"/>
            <a:ext cx="52637" cy="526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122093"/>
            <a:ext cx="52637" cy="526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227447"/>
            <a:ext cx="52637" cy="526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332801"/>
            <a:ext cx="52637" cy="526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438156"/>
            <a:ext cx="52637" cy="5263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016738"/>
            <a:ext cx="52637" cy="5263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122012"/>
            <a:ext cx="52637" cy="5263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227447"/>
            <a:ext cx="52637" cy="5263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332721"/>
            <a:ext cx="52637" cy="5263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438156"/>
            <a:ext cx="52637" cy="5263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016738"/>
            <a:ext cx="52637" cy="5263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122012"/>
            <a:ext cx="52637" cy="5263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227447"/>
            <a:ext cx="52637" cy="5263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332721"/>
            <a:ext cx="52637" cy="5263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438156"/>
            <a:ext cx="52637" cy="5263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016738"/>
            <a:ext cx="52637" cy="5263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122012"/>
            <a:ext cx="52637" cy="5263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227367"/>
            <a:ext cx="52637" cy="5263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332721"/>
            <a:ext cx="52637" cy="5263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438156"/>
            <a:ext cx="52637" cy="5263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016738"/>
            <a:ext cx="52637" cy="5263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122012"/>
            <a:ext cx="52637" cy="5263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227367"/>
            <a:ext cx="52637" cy="5263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332721"/>
            <a:ext cx="52637" cy="5263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016738"/>
            <a:ext cx="52637" cy="5263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438156"/>
            <a:ext cx="52637" cy="5263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122012"/>
            <a:ext cx="52637" cy="5263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227447"/>
            <a:ext cx="52637" cy="5263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332801"/>
            <a:ext cx="52637" cy="5263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438156"/>
            <a:ext cx="52637" cy="5263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016738"/>
            <a:ext cx="52637" cy="5263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122012"/>
            <a:ext cx="52637" cy="5263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227367"/>
            <a:ext cx="52637" cy="5263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332721"/>
            <a:ext cx="52637" cy="5263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438156"/>
            <a:ext cx="52637" cy="5263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016738"/>
            <a:ext cx="52637" cy="5263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122012"/>
            <a:ext cx="52637" cy="5263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227367"/>
            <a:ext cx="52637" cy="5263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332721"/>
            <a:ext cx="52637" cy="5263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438156"/>
            <a:ext cx="52637" cy="52636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5389" y="8537171"/>
            <a:ext cx="52637" cy="52636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642525"/>
            <a:ext cx="52637" cy="5263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747879"/>
            <a:ext cx="52637" cy="52636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853234"/>
            <a:ext cx="52637" cy="52636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5389" y="8958588"/>
            <a:ext cx="52637" cy="52636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0743" y="8537171"/>
            <a:ext cx="52637" cy="52636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642525"/>
            <a:ext cx="52637" cy="5263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747879"/>
            <a:ext cx="52637" cy="52636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853234"/>
            <a:ext cx="52637" cy="5263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0743" y="8958668"/>
            <a:ext cx="52637" cy="52636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6178" y="8537171"/>
            <a:ext cx="52637" cy="52636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642525"/>
            <a:ext cx="52637" cy="52637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747879"/>
            <a:ext cx="52637" cy="5263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853234"/>
            <a:ext cx="52637" cy="5263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6178" y="8958668"/>
            <a:ext cx="52637" cy="5263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1533" y="8537171"/>
            <a:ext cx="52637" cy="5263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642525"/>
            <a:ext cx="52637" cy="52637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747879"/>
            <a:ext cx="52637" cy="52636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853234"/>
            <a:ext cx="52637" cy="52636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1533" y="8958668"/>
            <a:ext cx="52637" cy="5263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5412" y="8537171"/>
            <a:ext cx="52637" cy="52636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642525"/>
            <a:ext cx="52637" cy="52637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747879"/>
            <a:ext cx="52637" cy="52636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853234"/>
            <a:ext cx="52637" cy="52636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5412" y="8958588"/>
            <a:ext cx="52637" cy="52636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0847" y="8537171"/>
            <a:ext cx="52637" cy="52636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642525"/>
            <a:ext cx="52637" cy="52637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747879"/>
            <a:ext cx="52637" cy="52636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853234"/>
            <a:ext cx="52637" cy="52636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0847" y="8958588"/>
            <a:ext cx="52637" cy="52636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6201" y="8537171"/>
            <a:ext cx="52637" cy="52636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642525"/>
            <a:ext cx="52637" cy="52637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747879"/>
            <a:ext cx="52637" cy="52636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853234"/>
            <a:ext cx="52637" cy="52636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6201" y="8958668"/>
            <a:ext cx="52637" cy="52636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1556" y="8537171"/>
            <a:ext cx="52637" cy="52636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642525"/>
            <a:ext cx="52637" cy="52637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747879"/>
            <a:ext cx="52637" cy="52636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853234"/>
            <a:ext cx="52637" cy="52636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1556" y="8958588"/>
            <a:ext cx="52637" cy="5263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6910" y="8537171"/>
            <a:ext cx="52637" cy="52636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642525"/>
            <a:ext cx="52637" cy="52637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747879"/>
            <a:ext cx="52637" cy="52636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853234"/>
            <a:ext cx="52637" cy="52636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6910" y="8958588"/>
            <a:ext cx="52637" cy="52636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016738"/>
            <a:ext cx="52637" cy="52637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122012"/>
            <a:ext cx="52637" cy="52637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227447"/>
            <a:ext cx="52637" cy="52636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332721"/>
            <a:ext cx="52637" cy="52637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438156"/>
            <a:ext cx="52637" cy="52636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016738"/>
            <a:ext cx="52637" cy="52637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122012"/>
            <a:ext cx="52637" cy="52637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227367"/>
            <a:ext cx="52637" cy="52636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332721"/>
            <a:ext cx="52637" cy="52637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438156"/>
            <a:ext cx="52637" cy="52636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016738"/>
            <a:ext cx="52637" cy="52637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122093"/>
            <a:ext cx="52637" cy="5263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227447"/>
            <a:ext cx="52637" cy="52636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332801"/>
            <a:ext cx="52637" cy="5263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438156"/>
            <a:ext cx="52637" cy="52636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016738"/>
            <a:ext cx="52637" cy="52637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122012"/>
            <a:ext cx="52637" cy="52637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227447"/>
            <a:ext cx="52637" cy="52636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332721"/>
            <a:ext cx="52637" cy="52637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438156"/>
            <a:ext cx="52637" cy="52636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016738"/>
            <a:ext cx="52637" cy="52637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122012"/>
            <a:ext cx="52637" cy="52637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227447"/>
            <a:ext cx="52637" cy="52636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332721"/>
            <a:ext cx="52637" cy="52637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438156"/>
            <a:ext cx="52637" cy="52636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016738"/>
            <a:ext cx="52637" cy="52637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122012"/>
            <a:ext cx="52637" cy="52637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227367"/>
            <a:ext cx="52637" cy="52636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332721"/>
            <a:ext cx="52637" cy="52637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438156"/>
            <a:ext cx="52637" cy="52636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016738"/>
            <a:ext cx="52637" cy="52637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122012"/>
            <a:ext cx="52637" cy="52637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227367"/>
            <a:ext cx="52637" cy="52636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332721"/>
            <a:ext cx="52637" cy="52637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016738"/>
            <a:ext cx="52637" cy="52637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438156"/>
            <a:ext cx="52637" cy="52636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122012"/>
            <a:ext cx="52637" cy="52637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227447"/>
            <a:ext cx="52637" cy="52636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332801"/>
            <a:ext cx="52637" cy="52636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438156"/>
            <a:ext cx="52637" cy="52636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016738"/>
            <a:ext cx="52637" cy="52637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122012"/>
            <a:ext cx="52637" cy="52637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227367"/>
            <a:ext cx="52637" cy="52636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332721"/>
            <a:ext cx="52637" cy="52637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438156"/>
            <a:ext cx="52637" cy="52636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016738"/>
            <a:ext cx="52637" cy="52637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122012"/>
            <a:ext cx="52637" cy="52637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227367"/>
            <a:ext cx="52637" cy="52636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332721"/>
            <a:ext cx="52637" cy="52637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438156"/>
            <a:ext cx="52637" cy="52636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2264" y="8537171"/>
            <a:ext cx="52637" cy="52636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642525"/>
            <a:ext cx="52637" cy="52637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747879"/>
            <a:ext cx="52637" cy="52636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853234"/>
            <a:ext cx="52637" cy="52636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2264" y="8958668"/>
            <a:ext cx="52637" cy="52636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7699" y="8537171"/>
            <a:ext cx="52637" cy="52636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642525"/>
            <a:ext cx="52637" cy="52637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747879"/>
            <a:ext cx="52637" cy="52636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853234"/>
            <a:ext cx="52637" cy="52636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7699" y="8958588"/>
            <a:ext cx="52637" cy="52636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3053" y="8537171"/>
            <a:ext cx="52637" cy="52636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642525"/>
            <a:ext cx="52637" cy="52637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747879"/>
            <a:ext cx="52637" cy="52636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853234"/>
            <a:ext cx="52637" cy="52636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3053" y="8958668"/>
            <a:ext cx="52637" cy="52636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8407" y="8537171"/>
            <a:ext cx="52637" cy="52636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642525"/>
            <a:ext cx="52637" cy="52637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747879"/>
            <a:ext cx="52637" cy="52636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853234"/>
            <a:ext cx="52637" cy="52636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8407" y="8958668"/>
            <a:ext cx="52637" cy="52636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3762" y="8537171"/>
            <a:ext cx="52637" cy="52636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642525"/>
            <a:ext cx="52637" cy="52637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747879"/>
            <a:ext cx="52637" cy="52636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853234"/>
            <a:ext cx="52637" cy="52636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3762" y="8958668"/>
            <a:ext cx="52637" cy="52636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7722" y="8537171"/>
            <a:ext cx="52637" cy="52636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642525"/>
            <a:ext cx="52637" cy="52637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747879"/>
            <a:ext cx="52637" cy="52636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853234"/>
            <a:ext cx="52637" cy="52636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7722" y="8958588"/>
            <a:ext cx="52637" cy="52636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3076" y="8537171"/>
            <a:ext cx="52637" cy="52636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642525"/>
            <a:ext cx="52637" cy="52637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747879"/>
            <a:ext cx="52637" cy="52636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853234"/>
            <a:ext cx="52637" cy="52636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3076" y="8958588"/>
            <a:ext cx="52637" cy="52636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8430" y="8537171"/>
            <a:ext cx="52637" cy="52636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642525"/>
            <a:ext cx="52637" cy="52637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747879"/>
            <a:ext cx="52637" cy="52636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853234"/>
            <a:ext cx="52637" cy="52636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8430" y="8958668"/>
            <a:ext cx="52637" cy="52636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3785" y="8537171"/>
            <a:ext cx="52637" cy="52636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642525"/>
            <a:ext cx="52637" cy="52637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747879"/>
            <a:ext cx="52637" cy="52636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853234"/>
            <a:ext cx="52637" cy="52636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3785" y="8958588"/>
            <a:ext cx="52637" cy="52636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9219" y="8537171"/>
            <a:ext cx="52637" cy="52636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642525"/>
            <a:ext cx="52637" cy="52637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747879"/>
            <a:ext cx="52637" cy="52636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853234"/>
            <a:ext cx="52637" cy="52636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9219" y="8958588"/>
            <a:ext cx="52637" cy="52636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052548"/>
            <a:ext cx="52637" cy="52636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157903"/>
            <a:ext cx="52637" cy="52636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5389" y="9263257"/>
            <a:ext cx="52637" cy="52636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368611"/>
            <a:ext cx="52637" cy="52636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473965"/>
            <a:ext cx="52637" cy="52636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052548"/>
            <a:ext cx="52637" cy="52636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157903"/>
            <a:ext cx="52637" cy="52636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0743" y="9263257"/>
            <a:ext cx="52637" cy="52636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368611"/>
            <a:ext cx="52637" cy="52636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473965"/>
            <a:ext cx="52637" cy="52636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052548"/>
            <a:ext cx="52637" cy="52636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157903"/>
            <a:ext cx="52637" cy="52636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6178" y="9263257"/>
            <a:ext cx="52637" cy="52636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368611"/>
            <a:ext cx="52637" cy="52636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473965"/>
            <a:ext cx="52637" cy="52636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052548"/>
            <a:ext cx="52637" cy="52636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157903"/>
            <a:ext cx="52637" cy="52636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1533" y="9263257"/>
            <a:ext cx="52637" cy="52636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368611"/>
            <a:ext cx="52637" cy="52636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473965"/>
            <a:ext cx="52637" cy="52636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052548"/>
            <a:ext cx="52637" cy="52636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157903"/>
            <a:ext cx="52637" cy="52636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5412" y="9263257"/>
            <a:ext cx="52637" cy="52636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368611"/>
            <a:ext cx="52637" cy="52636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473965"/>
            <a:ext cx="52637" cy="52636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052548"/>
            <a:ext cx="52637" cy="52636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157823"/>
            <a:ext cx="52637" cy="52636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0847" y="9263257"/>
            <a:ext cx="52637" cy="52636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368531"/>
            <a:ext cx="52637" cy="52636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473965"/>
            <a:ext cx="52637" cy="52636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052548"/>
            <a:ext cx="52637" cy="52636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157903"/>
            <a:ext cx="52637" cy="52636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6201" y="9263257"/>
            <a:ext cx="52637" cy="52636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368611"/>
            <a:ext cx="52637" cy="52636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473965"/>
            <a:ext cx="52637" cy="52636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052548"/>
            <a:ext cx="52637" cy="52636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157903"/>
            <a:ext cx="52637" cy="52636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1556" y="9263257"/>
            <a:ext cx="52637" cy="52636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368611"/>
            <a:ext cx="52637" cy="52636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473965"/>
            <a:ext cx="52637" cy="52636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052548"/>
            <a:ext cx="52637" cy="52636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157903"/>
            <a:ext cx="52637" cy="52636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6910" y="9263257"/>
            <a:ext cx="52637" cy="52636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368611"/>
            <a:ext cx="52637" cy="52636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473965"/>
            <a:ext cx="52637" cy="52636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573061"/>
            <a:ext cx="52637" cy="52636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678335"/>
            <a:ext cx="52637" cy="52636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5389" y="9783689"/>
            <a:ext cx="52637" cy="52636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889044"/>
            <a:ext cx="52637" cy="52636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5389" y="9994479"/>
            <a:ext cx="52637" cy="52637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573061"/>
            <a:ext cx="52637" cy="52636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678416"/>
            <a:ext cx="52637" cy="52636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0743" y="9783770"/>
            <a:ext cx="52637" cy="52636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889124"/>
            <a:ext cx="52637" cy="52636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0743" y="9994479"/>
            <a:ext cx="52637" cy="52637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573061"/>
            <a:ext cx="52637" cy="52636"/>
          </a:xfrm>
          <a:prstGeom prst="rect">
            <a:avLst/>
          </a:prstGeom>
        </p:spPr>
      </p:pic>
      <p:pic>
        <p:nvPicPr>
          <p:cNvPr id="249" name="object 2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678335"/>
            <a:ext cx="52637" cy="52636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889044"/>
            <a:ext cx="52637" cy="52636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6178" y="9783689"/>
            <a:ext cx="52637" cy="52636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6178" y="9994479"/>
            <a:ext cx="52637" cy="52637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573061"/>
            <a:ext cx="52637" cy="52636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678335"/>
            <a:ext cx="52637" cy="52636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889044"/>
            <a:ext cx="52637" cy="52636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1533" y="9783689"/>
            <a:ext cx="52637" cy="52636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1533" y="9994479"/>
            <a:ext cx="52637" cy="52637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572981"/>
            <a:ext cx="52637" cy="52636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678335"/>
            <a:ext cx="52637" cy="52636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5412" y="9783689"/>
            <a:ext cx="52637" cy="52636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889044"/>
            <a:ext cx="52637" cy="52636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5412" y="9994479"/>
            <a:ext cx="52637" cy="52637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572981"/>
            <a:ext cx="52637" cy="52636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678335"/>
            <a:ext cx="52637" cy="52636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0847" y="9783689"/>
            <a:ext cx="52637" cy="52636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889044"/>
            <a:ext cx="52637" cy="52636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994398"/>
            <a:ext cx="52637" cy="52636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572981"/>
            <a:ext cx="52637" cy="52636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678335"/>
            <a:ext cx="52637" cy="52636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6201" y="9783770"/>
            <a:ext cx="52637" cy="52636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889044"/>
            <a:ext cx="52637" cy="52636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6201" y="9994479"/>
            <a:ext cx="52637" cy="52637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572981"/>
            <a:ext cx="52637" cy="52636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678335"/>
            <a:ext cx="52637" cy="52636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1556" y="9783689"/>
            <a:ext cx="52637" cy="52636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889044"/>
            <a:ext cx="52637" cy="52636"/>
          </a:xfrm>
          <a:prstGeom prst="rect">
            <a:avLst/>
          </a:prstGeom>
        </p:spPr>
      </p:pic>
      <p:pic>
        <p:nvPicPr>
          <p:cNvPr id="277" name="object 2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1556" y="9994479"/>
            <a:ext cx="52637" cy="52637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572981"/>
            <a:ext cx="52637" cy="52636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678335"/>
            <a:ext cx="52637" cy="52636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6910" y="9783689"/>
            <a:ext cx="52637" cy="52636"/>
          </a:xfrm>
          <a:prstGeom prst="rect">
            <a:avLst/>
          </a:prstGeom>
        </p:spPr>
      </p:pic>
      <p:pic>
        <p:nvPicPr>
          <p:cNvPr id="281" name="object 28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889044"/>
            <a:ext cx="52637" cy="52636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6910" y="9994479"/>
            <a:ext cx="52637" cy="52637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052548"/>
            <a:ext cx="52637" cy="52636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157903"/>
            <a:ext cx="52637" cy="52636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2264" y="9263257"/>
            <a:ext cx="52637" cy="52636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368611"/>
            <a:ext cx="52637" cy="52636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473965"/>
            <a:ext cx="52637" cy="52636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052548"/>
            <a:ext cx="52637" cy="52636"/>
          </a:xfrm>
          <a:prstGeom prst="rect">
            <a:avLst/>
          </a:prstGeom>
        </p:spPr>
      </p:pic>
      <p:pic>
        <p:nvPicPr>
          <p:cNvPr id="289" name="object 2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157903"/>
            <a:ext cx="52637" cy="52636"/>
          </a:xfrm>
          <a:prstGeom prst="rect">
            <a:avLst/>
          </a:prstGeom>
        </p:spPr>
      </p:pic>
      <p:pic>
        <p:nvPicPr>
          <p:cNvPr id="290" name="object 2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7699" y="9263257"/>
            <a:ext cx="52637" cy="52636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368611"/>
            <a:ext cx="52637" cy="52636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473965"/>
            <a:ext cx="52637" cy="52636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052548"/>
            <a:ext cx="52637" cy="52636"/>
          </a:xfrm>
          <a:prstGeom prst="rect">
            <a:avLst/>
          </a:prstGeom>
        </p:spPr>
      </p:pic>
      <p:pic>
        <p:nvPicPr>
          <p:cNvPr id="294" name="object 2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157903"/>
            <a:ext cx="52637" cy="52636"/>
          </a:xfrm>
          <a:prstGeom prst="rect">
            <a:avLst/>
          </a:prstGeom>
        </p:spPr>
      </p:pic>
      <p:pic>
        <p:nvPicPr>
          <p:cNvPr id="295" name="object 29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3053" y="9263257"/>
            <a:ext cx="52637" cy="52636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368611"/>
            <a:ext cx="52637" cy="52636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473965"/>
            <a:ext cx="52637" cy="52636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052548"/>
            <a:ext cx="52637" cy="52636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157903"/>
            <a:ext cx="52637" cy="52636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8407" y="9263257"/>
            <a:ext cx="52637" cy="52636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368611"/>
            <a:ext cx="52637" cy="52636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473965"/>
            <a:ext cx="52637" cy="52636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052548"/>
            <a:ext cx="52637" cy="52636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157903"/>
            <a:ext cx="52637" cy="52636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3762" y="9263257"/>
            <a:ext cx="52637" cy="52636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368611"/>
            <a:ext cx="52637" cy="52636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473965"/>
            <a:ext cx="52637" cy="52636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052548"/>
            <a:ext cx="52637" cy="52636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157903"/>
            <a:ext cx="52637" cy="52636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7722" y="9263257"/>
            <a:ext cx="52637" cy="52636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368611"/>
            <a:ext cx="52637" cy="52636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473965"/>
            <a:ext cx="52637" cy="52636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052548"/>
            <a:ext cx="52637" cy="52636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157823"/>
            <a:ext cx="52637" cy="52636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3076" y="9263257"/>
            <a:ext cx="52637" cy="52636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368531"/>
            <a:ext cx="52637" cy="52636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473965"/>
            <a:ext cx="52637" cy="52636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052548"/>
            <a:ext cx="52637" cy="52636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157903"/>
            <a:ext cx="52637" cy="52636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8430" y="9263257"/>
            <a:ext cx="52637" cy="52636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368611"/>
            <a:ext cx="52637" cy="52636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473965"/>
            <a:ext cx="52637" cy="52636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052548"/>
            <a:ext cx="52637" cy="52636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157903"/>
            <a:ext cx="52637" cy="52636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3785" y="9263257"/>
            <a:ext cx="52637" cy="52636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368611"/>
            <a:ext cx="52637" cy="52636"/>
          </a:xfrm>
          <a:prstGeom prst="rect">
            <a:avLst/>
          </a:prstGeom>
        </p:spPr>
      </p:pic>
      <p:pic>
        <p:nvPicPr>
          <p:cNvPr id="327" name="object 3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473965"/>
            <a:ext cx="52637" cy="52636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052548"/>
            <a:ext cx="52637" cy="52636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157903"/>
            <a:ext cx="52637" cy="52636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9219" y="9263257"/>
            <a:ext cx="52637" cy="52636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368611"/>
            <a:ext cx="52637" cy="52636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473965"/>
            <a:ext cx="52637" cy="52636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573061"/>
            <a:ext cx="52637" cy="52636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678335"/>
            <a:ext cx="52637" cy="52636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2264" y="9783689"/>
            <a:ext cx="52637" cy="52636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889044"/>
            <a:ext cx="52637" cy="52636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2264" y="9994479"/>
            <a:ext cx="52637" cy="52637"/>
          </a:xfrm>
          <a:prstGeom prst="rect">
            <a:avLst/>
          </a:prstGeom>
        </p:spPr>
      </p:pic>
      <p:pic>
        <p:nvPicPr>
          <p:cNvPr id="338" name="object 3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573061"/>
            <a:ext cx="52637" cy="52636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678335"/>
            <a:ext cx="52637" cy="52636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7699" y="9783689"/>
            <a:ext cx="52637" cy="52636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889044"/>
            <a:ext cx="52637" cy="52636"/>
          </a:xfrm>
          <a:prstGeom prst="rect">
            <a:avLst/>
          </a:prstGeom>
        </p:spPr>
      </p:pic>
      <p:pic>
        <p:nvPicPr>
          <p:cNvPr id="342" name="object 3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7699" y="9994479"/>
            <a:ext cx="52637" cy="52637"/>
          </a:xfrm>
          <a:prstGeom prst="rect">
            <a:avLst/>
          </a:prstGeom>
        </p:spPr>
      </p:pic>
      <p:pic>
        <p:nvPicPr>
          <p:cNvPr id="343" name="object 3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573061"/>
            <a:ext cx="52637" cy="52636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678416"/>
            <a:ext cx="52637" cy="52636"/>
          </a:xfrm>
          <a:prstGeom prst="rect">
            <a:avLst/>
          </a:prstGeom>
        </p:spPr>
      </p:pic>
      <p:pic>
        <p:nvPicPr>
          <p:cNvPr id="345" name="object 3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3053" y="9783770"/>
            <a:ext cx="52637" cy="52636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889124"/>
            <a:ext cx="52637" cy="52636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3053" y="9994479"/>
            <a:ext cx="52637" cy="52637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573061"/>
            <a:ext cx="52637" cy="52636"/>
          </a:xfrm>
          <a:prstGeom prst="rect">
            <a:avLst/>
          </a:prstGeom>
        </p:spPr>
      </p:pic>
      <p:pic>
        <p:nvPicPr>
          <p:cNvPr id="349" name="object 3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678335"/>
            <a:ext cx="52637" cy="52636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8407" y="9783689"/>
            <a:ext cx="52637" cy="52636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889044"/>
            <a:ext cx="52637" cy="52636"/>
          </a:xfrm>
          <a:prstGeom prst="rect">
            <a:avLst/>
          </a:prstGeom>
        </p:spPr>
      </p:pic>
      <p:pic>
        <p:nvPicPr>
          <p:cNvPr id="352" name="object 3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8407" y="9994479"/>
            <a:ext cx="52637" cy="52637"/>
          </a:xfrm>
          <a:prstGeom prst="rect">
            <a:avLst/>
          </a:prstGeom>
        </p:spPr>
      </p:pic>
      <p:pic>
        <p:nvPicPr>
          <p:cNvPr id="353" name="object 3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573061"/>
            <a:ext cx="52637" cy="52636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678335"/>
            <a:ext cx="52637" cy="52636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3762" y="9783689"/>
            <a:ext cx="52637" cy="52636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889044"/>
            <a:ext cx="52637" cy="52636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3762" y="9994479"/>
            <a:ext cx="52637" cy="52637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572981"/>
            <a:ext cx="52637" cy="52636"/>
          </a:xfrm>
          <a:prstGeom prst="rect">
            <a:avLst/>
          </a:prstGeom>
        </p:spPr>
      </p:pic>
      <p:pic>
        <p:nvPicPr>
          <p:cNvPr id="359" name="object 3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678335"/>
            <a:ext cx="52637" cy="52636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7722" y="9783689"/>
            <a:ext cx="52637" cy="52636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889044"/>
            <a:ext cx="52637" cy="52636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7722" y="9994479"/>
            <a:ext cx="52637" cy="52637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572981"/>
            <a:ext cx="52637" cy="52636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678335"/>
            <a:ext cx="52637" cy="52636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3076" y="9783689"/>
            <a:ext cx="52637" cy="52636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889044"/>
            <a:ext cx="52637" cy="52636"/>
          </a:xfrm>
          <a:prstGeom prst="rect">
            <a:avLst/>
          </a:prstGeom>
        </p:spPr>
      </p:pic>
      <p:pic>
        <p:nvPicPr>
          <p:cNvPr id="367" name="object 3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994398"/>
            <a:ext cx="52637" cy="52636"/>
          </a:xfrm>
          <a:prstGeom prst="rect">
            <a:avLst/>
          </a:prstGeom>
        </p:spPr>
      </p:pic>
      <p:pic>
        <p:nvPicPr>
          <p:cNvPr id="368" name="object 3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572981"/>
            <a:ext cx="52637" cy="52636"/>
          </a:xfrm>
          <a:prstGeom prst="rect">
            <a:avLst/>
          </a:prstGeom>
        </p:spPr>
      </p:pic>
      <p:pic>
        <p:nvPicPr>
          <p:cNvPr id="369" name="object 3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678335"/>
            <a:ext cx="52637" cy="52636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8430" y="9783770"/>
            <a:ext cx="52637" cy="52636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889044"/>
            <a:ext cx="52637" cy="52636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8430" y="9994479"/>
            <a:ext cx="52637" cy="52637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572981"/>
            <a:ext cx="52637" cy="52636"/>
          </a:xfrm>
          <a:prstGeom prst="rect">
            <a:avLst/>
          </a:prstGeom>
        </p:spPr>
      </p:pic>
      <p:pic>
        <p:nvPicPr>
          <p:cNvPr id="374" name="object 3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678335"/>
            <a:ext cx="52637" cy="52636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3785" y="9783689"/>
            <a:ext cx="52637" cy="52636"/>
          </a:xfrm>
          <a:prstGeom prst="rect">
            <a:avLst/>
          </a:prstGeom>
        </p:spPr>
      </p:pic>
      <p:pic>
        <p:nvPicPr>
          <p:cNvPr id="376" name="object 3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889044"/>
            <a:ext cx="52637" cy="52636"/>
          </a:xfrm>
          <a:prstGeom prst="rect">
            <a:avLst/>
          </a:prstGeom>
        </p:spPr>
      </p:pic>
      <p:pic>
        <p:nvPicPr>
          <p:cNvPr id="377" name="object 3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3785" y="9994479"/>
            <a:ext cx="52637" cy="52637"/>
          </a:xfrm>
          <a:prstGeom prst="rect">
            <a:avLst/>
          </a:prstGeom>
        </p:spPr>
      </p:pic>
      <p:pic>
        <p:nvPicPr>
          <p:cNvPr id="378" name="object 3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572981"/>
            <a:ext cx="52637" cy="52636"/>
          </a:xfrm>
          <a:prstGeom prst="rect">
            <a:avLst/>
          </a:prstGeom>
        </p:spPr>
      </p:pic>
      <p:pic>
        <p:nvPicPr>
          <p:cNvPr id="379" name="object 3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678335"/>
            <a:ext cx="52637" cy="52636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9219" y="9783689"/>
            <a:ext cx="52637" cy="52636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889044"/>
            <a:ext cx="52637" cy="52636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9219" y="9994479"/>
            <a:ext cx="52637" cy="52637"/>
          </a:xfrm>
          <a:prstGeom prst="rect">
            <a:avLst/>
          </a:prstGeom>
        </p:spPr>
      </p:pic>
      <p:pic>
        <p:nvPicPr>
          <p:cNvPr id="383" name="object 3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016738"/>
            <a:ext cx="52637" cy="52637"/>
          </a:xfrm>
          <a:prstGeom prst="rect">
            <a:avLst/>
          </a:prstGeom>
        </p:spPr>
      </p:pic>
      <p:pic>
        <p:nvPicPr>
          <p:cNvPr id="384" name="object 3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122012"/>
            <a:ext cx="52637" cy="52637"/>
          </a:xfrm>
          <a:prstGeom prst="rect">
            <a:avLst/>
          </a:prstGeom>
        </p:spPr>
      </p:pic>
      <p:pic>
        <p:nvPicPr>
          <p:cNvPr id="385" name="object 3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227447"/>
            <a:ext cx="52637" cy="52636"/>
          </a:xfrm>
          <a:prstGeom prst="rect">
            <a:avLst/>
          </a:prstGeom>
        </p:spPr>
      </p:pic>
      <p:pic>
        <p:nvPicPr>
          <p:cNvPr id="386" name="object 3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332721"/>
            <a:ext cx="52637" cy="52637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438156"/>
            <a:ext cx="52637" cy="52636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016738"/>
            <a:ext cx="52637" cy="52637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122012"/>
            <a:ext cx="52637" cy="52637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227367"/>
            <a:ext cx="52637" cy="52636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332721"/>
            <a:ext cx="52637" cy="52637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438156"/>
            <a:ext cx="52637" cy="52636"/>
          </a:xfrm>
          <a:prstGeom prst="rect">
            <a:avLst/>
          </a:prstGeom>
        </p:spPr>
      </p:pic>
      <p:pic>
        <p:nvPicPr>
          <p:cNvPr id="393" name="object 39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016738"/>
            <a:ext cx="52637" cy="52637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122093"/>
            <a:ext cx="52637" cy="52637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227447"/>
            <a:ext cx="52637" cy="52636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332801"/>
            <a:ext cx="52637" cy="52636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438156"/>
            <a:ext cx="52637" cy="52636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016738"/>
            <a:ext cx="52637" cy="52637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122012"/>
            <a:ext cx="52637" cy="52637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227447"/>
            <a:ext cx="52637" cy="52636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332721"/>
            <a:ext cx="52637" cy="52637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438156"/>
            <a:ext cx="52637" cy="52636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016738"/>
            <a:ext cx="52637" cy="52637"/>
          </a:xfrm>
          <a:prstGeom prst="rect">
            <a:avLst/>
          </a:prstGeom>
        </p:spPr>
      </p:pic>
      <p:pic>
        <p:nvPicPr>
          <p:cNvPr id="404" name="object 4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122012"/>
            <a:ext cx="52637" cy="52637"/>
          </a:xfrm>
          <a:prstGeom prst="rect">
            <a:avLst/>
          </a:prstGeom>
        </p:spPr>
      </p:pic>
      <p:pic>
        <p:nvPicPr>
          <p:cNvPr id="405" name="object 4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227447"/>
            <a:ext cx="52637" cy="52636"/>
          </a:xfrm>
          <a:prstGeom prst="rect">
            <a:avLst/>
          </a:prstGeom>
        </p:spPr>
      </p:pic>
      <p:pic>
        <p:nvPicPr>
          <p:cNvPr id="406" name="object 4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332721"/>
            <a:ext cx="52637" cy="52637"/>
          </a:xfrm>
          <a:prstGeom prst="rect">
            <a:avLst/>
          </a:prstGeom>
        </p:spPr>
      </p:pic>
      <p:pic>
        <p:nvPicPr>
          <p:cNvPr id="407" name="object 4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438156"/>
            <a:ext cx="52637" cy="52636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016738"/>
            <a:ext cx="52637" cy="52637"/>
          </a:xfrm>
          <a:prstGeom prst="rect">
            <a:avLst/>
          </a:prstGeom>
        </p:spPr>
      </p:pic>
      <p:pic>
        <p:nvPicPr>
          <p:cNvPr id="409" name="object 4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122012"/>
            <a:ext cx="52637" cy="52637"/>
          </a:xfrm>
          <a:prstGeom prst="rect">
            <a:avLst/>
          </a:prstGeom>
        </p:spPr>
      </p:pic>
      <p:pic>
        <p:nvPicPr>
          <p:cNvPr id="410" name="object 4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227367"/>
            <a:ext cx="52637" cy="52636"/>
          </a:xfrm>
          <a:prstGeom prst="rect">
            <a:avLst/>
          </a:prstGeom>
        </p:spPr>
      </p:pic>
      <p:pic>
        <p:nvPicPr>
          <p:cNvPr id="411" name="object 4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332721"/>
            <a:ext cx="52637" cy="52637"/>
          </a:xfrm>
          <a:prstGeom prst="rect">
            <a:avLst/>
          </a:prstGeom>
        </p:spPr>
      </p:pic>
      <p:pic>
        <p:nvPicPr>
          <p:cNvPr id="412" name="object 4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438156"/>
            <a:ext cx="52637" cy="52636"/>
          </a:xfrm>
          <a:prstGeom prst="rect">
            <a:avLst/>
          </a:prstGeom>
        </p:spPr>
      </p:pic>
      <p:pic>
        <p:nvPicPr>
          <p:cNvPr id="413" name="object 4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016738"/>
            <a:ext cx="52637" cy="52637"/>
          </a:xfrm>
          <a:prstGeom prst="rect">
            <a:avLst/>
          </a:prstGeom>
        </p:spPr>
      </p:pic>
      <p:pic>
        <p:nvPicPr>
          <p:cNvPr id="414" name="object 4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122012"/>
            <a:ext cx="52637" cy="52637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227367"/>
            <a:ext cx="52637" cy="52636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332721"/>
            <a:ext cx="52637" cy="52637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438156"/>
            <a:ext cx="52637" cy="52636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016738"/>
            <a:ext cx="52637" cy="52637"/>
          </a:xfrm>
          <a:prstGeom prst="rect">
            <a:avLst/>
          </a:prstGeom>
        </p:spPr>
      </p:pic>
      <p:pic>
        <p:nvPicPr>
          <p:cNvPr id="419" name="object 4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122012"/>
            <a:ext cx="52637" cy="52637"/>
          </a:xfrm>
          <a:prstGeom prst="rect">
            <a:avLst/>
          </a:prstGeom>
        </p:spPr>
      </p:pic>
      <p:pic>
        <p:nvPicPr>
          <p:cNvPr id="420" name="object 4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227447"/>
            <a:ext cx="52637" cy="52636"/>
          </a:xfrm>
          <a:prstGeom prst="rect">
            <a:avLst/>
          </a:prstGeom>
        </p:spPr>
      </p:pic>
      <p:pic>
        <p:nvPicPr>
          <p:cNvPr id="421" name="object 4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332801"/>
            <a:ext cx="52637" cy="52636"/>
          </a:xfrm>
          <a:prstGeom prst="rect">
            <a:avLst/>
          </a:prstGeom>
        </p:spPr>
      </p:pic>
      <p:pic>
        <p:nvPicPr>
          <p:cNvPr id="422" name="object 4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438156"/>
            <a:ext cx="52637" cy="52636"/>
          </a:xfrm>
          <a:prstGeom prst="rect">
            <a:avLst/>
          </a:prstGeom>
        </p:spPr>
      </p:pic>
      <p:pic>
        <p:nvPicPr>
          <p:cNvPr id="423" name="object 4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016738"/>
            <a:ext cx="52637" cy="52637"/>
          </a:xfrm>
          <a:prstGeom prst="rect">
            <a:avLst/>
          </a:prstGeom>
        </p:spPr>
      </p:pic>
      <p:pic>
        <p:nvPicPr>
          <p:cNvPr id="424" name="object 4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122012"/>
            <a:ext cx="52637" cy="52637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227367"/>
            <a:ext cx="52637" cy="52636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332721"/>
            <a:ext cx="52637" cy="52637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438156"/>
            <a:ext cx="52637" cy="52636"/>
          </a:xfrm>
          <a:prstGeom prst="rect">
            <a:avLst/>
          </a:prstGeom>
        </p:spPr>
      </p:pic>
      <p:pic>
        <p:nvPicPr>
          <p:cNvPr id="428" name="object 4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016738"/>
            <a:ext cx="52637" cy="52637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122012"/>
            <a:ext cx="52637" cy="52637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227367"/>
            <a:ext cx="52637" cy="52636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332721"/>
            <a:ext cx="52637" cy="52637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438156"/>
            <a:ext cx="52637" cy="52636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3851" y="8537171"/>
            <a:ext cx="52637" cy="52636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642525"/>
            <a:ext cx="52637" cy="52637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747879"/>
            <a:ext cx="52637" cy="52636"/>
          </a:xfrm>
          <a:prstGeom prst="rect">
            <a:avLst/>
          </a:prstGeom>
        </p:spPr>
      </p:pic>
      <p:pic>
        <p:nvPicPr>
          <p:cNvPr id="436" name="object 4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853234"/>
            <a:ext cx="52637" cy="52636"/>
          </a:xfrm>
          <a:prstGeom prst="rect">
            <a:avLst/>
          </a:prstGeom>
        </p:spPr>
      </p:pic>
      <p:pic>
        <p:nvPicPr>
          <p:cNvPr id="437" name="object 4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3851" y="8958668"/>
            <a:ext cx="52637" cy="52636"/>
          </a:xfrm>
          <a:prstGeom prst="rect">
            <a:avLst/>
          </a:prstGeom>
        </p:spPr>
      </p:pic>
      <p:pic>
        <p:nvPicPr>
          <p:cNvPr id="438" name="object 4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79285" y="8537171"/>
            <a:ext cx="52637" cy="52636"/>
          </a:xfrm>
          <a:prstGeom prst="rect">
            <a:avLst/>
          </a:prstGeom>
        </p:spPr>
      </p:pic>
      <p:pic>
        <p:nvPicPr>
          <p:cNvPr id="439" name="object 4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642525"/>
            <a:ext cx="52637" cy="52637"/>
          </a:xfrm>
          <a:prstGeom prst="rect">
            <a:avLst/>
          </a:prstGeom>
        </p:spPr>
      </p:pic>
      <p:pic>
        <p:nvPicPr>
          <p:cNvPr id="440" name="object 4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747879"/>
            <a:ext cx="52637" cy="52636"/>
          </a:xfrm>
          <a:prstGeom prst="rect">
            <a:avLst/>
          </a:prstGeom>
        </p:spPr>
      </p:pic>
      <p:pic>
        <p:nvPicPr>
          <p:cNvPr id="441" name="object 4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853234"/>
            <a:ext cx="52637" cy="52636"/>
          </a:xfrm>
          <a:prstGeom prst="rect">
            <a:avLst/>
          </a:prstGeom>
        </p:spPr>
      </p:pic>
      <p:pic>
        <p:nvPicPr>
          <p:cNvPr id="442" name="object 4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79285" y="8958588"/>
            <a:ext cx="52637" cy="52636"/>
          </a:xfrm>
          <a:prstGeom prst="rect">
            <a:avLst/>
          </a:prstGeom>
        </p:spPr>
      </p:pic>
      <p:pic>
        <p:nvPicPr>
          <p:cNvPr id="443" name="object 4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84640" y="8537171"/>
            <a:ext cx="52637" cy="52636"/>
          </a:xfrm>
          <a:prstGeom prst="rect">
            <a:avLst/>
          </a:prstGeom>
        </p:spPr>
      </p:pic>
      <p:pic>
        <p:nvPicPr>
          <p:cNvPr id="444" name="object 4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642525"/>
            <a:ext cx="52637" cy="52637"/>
          </a:xfrm>
          <a:prstGeom prst="rect">
            <a:avLst/>
          </a:prstGeom>
        </p:spPr>
      </p:pic>
      <p:pic>
        <p:nvPicPr>
          <p:cNvPr id="445" name="object 4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747879"/>
            <a:ext cx="52637" cy="52636"/>
          </a:xfrm>
          <a:prstGeom prst="rect">
            <a:avLst/>
          </a:prstGeom>
        </p:spPr>
      </p:pic>
      <p:pic>
        <p:nvPicPr>
          <p:cNvPr id="446" name="object 4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853234"/>
            <a:ext cx="52637" cy="52636"/>
          </a:xfrm>
          <a:prstGeom prst="rect">
            <a:avLst/>
          </a:prstGeom>
        </p:spPr>
      </p:pic>
      <p:pic>
        <p:nvPicPr>
          <p:cNvPr id="447" name="object 4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84640" y="8958668"/>
            <a:ext cx="52637" cy="52636"/>
          </a:xfrm>
          <a:prstGeom prst="rect">
            <a:avLst/>
          </a:prstGeom>
        </p:spPr>
      </p:pic>
      <p:pic>
        <p:nvPicPr>
          <p:cNvPr id="448" name="object 4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9994" y="8537171"/>
            <a:ext cx="52637" cy="52636"/>
          </a:xfrm>
          <a:prstGeom prst="rect">
            <a:avLst/>
          </a:prstGeom>
        </p:spPr>
      </p:pic>
      <p:pic>
        <p:nvPicPr>
          <p:cNvPr id="449" name="object 4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642525"/>
            <a:ext cx="52637" cy="52637"/>
          </a:xfrm>
          <a:prstGeom prst="rect">
            <a:avLst/>
          </a:prstGeom>
        </p:spPr>
      </p:pic>
      <p:pic>
        <p:nvPicPr>
          <p:cNvPr id="450" name="object 4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747879"/>
            <a:ext cx="52637" cy="52636"/>
          </a:xfrm>
          <a:prstGeom prst="rect">
            <a:avLst/>
          </a:prstGeom>
        </p:spPr>
      </p:pic>
      <p:pic>
        <p:nvPicPr>
          <p:cNvPr id="451" name="object 4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853234"/>
            <a:ext cx="52637" cy="52636"/>
          </a:xfrm>
          <a:prstGeom prst="rect">
            <a:avLst/>
          </a:prstGeom>
        </p:spPr>
      </p:pic>
      <p:pic>
        <p:nvPicPr>
          <p:cNvPr id="452" name="object 4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9994" y="8958668"/>
            <a:ext cx="52637" cy="52636"/>
          </a:xfrm>
          <a:prstGeom prst="rect">
            <a:avLst/>
          </a:prstGeom>
        </p:spPr>
      </p:pic>
      <p:pic>
        <p:nvPicPr>
          <p:cNvPr id="453" name="object 45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5349" y="8537171"/>
            <a:ext cx="52637" cy="52636"/>
          </a:xfrm>
          <a:prstGeom prst="rect">
            <a:avLst/>
          </a:prstGeom>
        </p:spPr>
      </p:pic>
      <p:pic>
        <p:nvPicPr>
          <p:cNvPr id="454" name="object 4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642525"/>
            <a:ext cx="52637" cy="52637"/>
          </a:xfrm>
          <a:prstGeom prst="rect">
            <a:avLst/>
          </a:prstGeom>
        </p:spPr>
      </p:pic>
      <p:pic>
        <p:nvPicPr>
          <p:cNvPr id="455" name="object 4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747879"/>
            <a:ext cx="52637" cy="52636"/>
          </a:xfrm>
          <a:prstGeom prst="rect">
            <a:avLst/>
          </a:prstGeom>
        </p:spPr>
      </p:pic>
      <p:pic>
        <p:nvPicPr>
          <p:cNvPr id="456" name="object 4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853234"/>
            <a:ext cx="52637" cy="52636"/>
          </a:xfrm>
          <a:prstGeom prst="rect">
            <a:avLst/>
          </a:prstGeom>
        </p:spPr>
      </p:pic>
      <p:pic>
        <p:nvPicPr>
          <p:cNvPr id="457" name="object 4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5349" y="8958668"/>
            <a:ext cx="52637" cy="52636"/>
          </a:xfrm>
          <a:prstGeom prst="rect">
            <a:avLst/>
          </a:prstGeom>
        </p:spPr>
      </p:pic>
      <p:pic>
        <p:nvPicPr>
          <p:cNvPr id="458" name="object 4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9309" y="8537171"/>
            <a:ext cx="52637" cy="52636"/>
          </a:xfrm>
          <a:prstGeom prst="rect">
            <a:avLst/>
          </a:prstGeom>
        </p:spPr>
      </p:pic>
      <p:pic>
        <p:nvPicPr>
          <p:cNvPr id="459" name="object 4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642525"/>
            <a:ext cx="52637" cy="52637"/>
          </a:xfrm>
          <a:prstGeom prst="rect">
            <a:avLst/>
          </a:prstGeom>
        </p:spPr>
      </p:pic>
      <p:pic>
        <p:nvPicPr>
          <p:cNvPr id="460" name="object 4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747879"/>
            <a:ext cx="52637" cy="52636"/>
          </a:xfrm>
          <a:prstGeom prst="rect">
            <a:avLst/>
          </a:prstGeom>
        </p:spPr>
      </p:pic>
      <p:pic>
        <p:nvPicPr>
          <p:cNvPr id="461" name="object 4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853234"/>
            <a:ext cx="52637" cy="52636"/>
          </a:xfrm>
          <a:prstGeom prst="rect">
            <a:avLst/>
          </a:prstGeom>
        </p:spPr>
      </p:pic>
      <p:pic>
        <p:nvPicPr>
          <p:cNvPr id="462" name="object 4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9309" y="8958588"/>
            <a:ext cx="52637" cy="52636"/>
          </a:xfrm>
          <a:prstGeom prst="rect">
            <a:avLst/>
          </a:prstGeom>
        </p:spPr>
      </p:pic>
      <p:pic>
        <p:nvPicPr>
          <p:cNvPr id="463" name="object 4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4663" y="8537171"/>
            <a:ext cx="52637" cy="52636"/>
          </a:xfrm>
          <a:prstGeom prst="rect">
            <a:avLst/>
          </a:prstGeom>
        </p:spPr>
      </p:pic>
      <p:pic>
        <p:nvPicPr>
          <p:cNvPr id="464" name="object 4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642525"/>
            <a:ext cx="52637" cy="52637"/>
          </a:xfrm>
          <a:prstGeom prst="rect">
            <a:avLst/>
          </a:prstGeom>
        </p:spPr>
      </p:pic>
      <p:pic>
        <p:nvPicPr>
          <p:cNvPr id="465" name="object 4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747879"/>
            <a:ext cx="52637" cy="52636"/>
          </a:xfrm>
          <a:prstGeom prst="rect">
            <a:avLst/>
          </a:prstGeom>
        </p:spPr>
      </p:pic>
      <p:pic>
        <p:nvPicPr>
          <p:cNvPr id="466" name="object 4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853234"/>
            <a:ext cx="52637" cy="52636"/>
          </a:xfrm>
          <a:prstGeom prst="rect">
            <a:avLst/>
          </a:prstGeom>
        </p:spPr>
      </p:pic>
      <p:pic>
        <p:nvPicPr>
          <p:cNvPr id="467" name="object 4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4663" y="8958588"/>
            <a:ext cx="52637" cy="52636"/>
          </a:xfrm>
          <a:prstGeom prst="rect">
            <a:avLst/>
          </a:prstGeom>
        </p:spPr>
      </p:pic>
      <p:pic>
        <p:nvPicPr>
          <p:cNvPr id="468" name="object 4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017" y="8537171"/>
            <a:ext cx="52637" cy="52636"/>
          </a:xfrm>
          <a:prstGeom prst="rect">
            <a:avLst/>
          </a:prstGeom>
        </p:spPr>
      </p:pic>
      <p:pic>
        <p:nvPicPr>
          <p:cNvPr id="469" name="object 4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642525"/>
            <a:ext cx="52637" cy="52637"/>
          </a:xfrm>
          <a:prstGeom prst="rect">
            <a:avLst/>
          </a:prstGeom>
        </p:spPr>
      </p:pic>
      <p:pic>
        <p:nvPicPr>
          <p:cNvPr id="470" name="object 4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747879"/>
            <a:ext cx="52637" cy="52636"/>
          </a:xfrm>
          <a:prstGeom prst="rect">
            <a:avLst/>
          </a:prstGeom>
        </p:spPr>
      </p:pic>
      <p:pic>
        <p:nvPicPr>
          <p:cNvPr id="471" name="object 4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853234"/>
            <a:ext cx="52637" cy="52636"/>
          </a:xfrm>
          <a:prstGeom prst="rect">
            <a:avLst/>
          </a:prstGeom>
        </p:spPr>
      </p:pic>
      <p:pic>
        <p:nvPicPr>
          <p:cNvPr id="472" name="object 47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017" y="8958668"/>
            <a:ext cx="52637" cy="52636"/>
          </a:xfrm>
          <a:prstGeom prst="rect">
            <a:avLst/>
          </a:prstGeom>
        </p:spPr>
      </p:pic>
      <p:pic>
        <p:nvPicPr>
          <p:cNvPr id="473" name="object 47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5371" y="8537171"/>
            <a:ext cx="52637" cy="52636"/>
          </a:xfrm>
          <a:prstGeom prst="rect">
            <a:avLst/>
          </a:prstGeom>
        </p:spPr>
      </p:pic>
      <p:pic>
        <p:nvPicPr>
          <p:cNvPr id="474" name="object 4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642525"/>
            <a:ext cx="52637" cy="52637"/>
          </a:xfrm>
          <a:prstGeom prst="rect">
            <a:avLst/>
          </a:prstGeom>
        </p:spPr>
      </p:pic>
      <p:pic>
        <p:nvPicPr>
          <p:cNvPr id="475" name="object 4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747879"/>
            <a:ext cx="52637" cy="52636"/>
          </a:xfrm>
          <a:prstGeom prst="rect">
            <a:avLst/>
          </a:prstGeom>
        </p:spPr>
      </p:pic>
      <p:pic>
        <p:nvPicPr>
          <p:cNvPr id="476" name="object 4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853234"/>
            <a:ext cx="52637" cy="52636"/>
          </a:xfrm>
          <a:prstGeom prst="rect">
            <a:avLst/>
          </a:prstGeom>
        </p:spPr>
      </p:pic>
      <p:pic>
        <p:nvPicPr>
          <p:cNvPr id="477" name="object 47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5371" y="8958588"/>
            <a:ext cx="52637" cy="52636"/>
          </a:xfrm>
          <a:prstGeom prst="rect">
            <a:avLst/>
          </a:prstGeom>
        </p:spPr>
      </p:pic>
      <p:pic>
        <p:nvPicPr>
          <p:cNvPr id="478" name="object 4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0806" y="8537171"/>
            <a:ext cx="52637" cy="52636"/>
          </a:xfrm>
          <a:prstGeom prst="rect">
            <a:avLst/>
          </a:prstGeom>
        </p:spPr>
      </p:pic>
      <p:pic>
        <p:nvPicPr>
          <p:cNvPr id="479" name="object 4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642525"/>
            <a:ext cx="52637" cy="52637"/>
          </a:xfrm>
          <a:prstGeom prst="rect">
            <a:avLst/>
          </a:prstGeom>
        </p:spPr>
      </p:pic>
      <p:pic>
        <p:nvPicPr>
          <p:cNvPr id="480" name="object 4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747879"/>
            <a:ext cx="52637" cy="52636"/>
          </a:xfrm>
          <a:prstGeom prst="rect">
            <a:avLst/>
          </a:prstGeom>
        </p:spPr>
      </p:pic>
      <p:pic>
        <p:nvPicPr>
          <p:cNvPr id="481" name="object 4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853234"/>
            <a:ext cx="52637" cy="52636"/>
          </a:xfrm>
          <a:prstGeom prst="rect">
            <a:avLst/>
          </a:prstGeom>
        </p:spPr>
      </p:pic>
      <p:pic>
        <p:nvPicPr>
          <p:cNvPr id="482" name="object 48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0806" y="8958588"/>
            <a:ext cx="52637" cy="52636"/>
          </a:xfrm>
          <a:prstGeom prst="rect">
            <a:avLst/>
          </a:prstGeom>
        </p:spPr>
      </p:pic>
      <p:pic>
        <p:nvPicPr>
          <p:cNvPr id="483" name="object 4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122012"/>
            <a:ext cx="52637" cy="52637"/>
          </a:xfrm>
          <a:prstGeom prst="rect">
            <a:avLst/>
          </a:prstGeom>
        </p:spPr>
      </p:pic>
      <p:pic>
        <p:nvPicPr>
          <p:cNvPr id="484" name="object 4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016738"/>
            <a:ext cx="52637" cy="52637"/>
          </a:xfrm>
          <a:prstGeom prst="rect">
            <a:avLst/>
          </a:prstGeom>
        </p:spPr>
      </p:pic>
      <p:pic>
        <p:nvPicPr>
          <p:cNvPr id="485" name="object 4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227447"/>
            <a:ext cx="52637" cy="52636"/>
          </a:xfrm>
          <a:prstGeom prst="rect">
            <a:avLst/>
          </a:prstGeom>
        </p:spPr>
      </p:pic>
      <p:pic>
        <p:nvPicPr>
          <p:cNvPr id="486" name="object 4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438156"/>
            <a:ext cx="52637" cy="52636"/>
          </a:xfrm>
          <a:prstGeom prst="rect">
            <a:avLst/>
          </a:prstGeom>
        </p:spPr>
      </p:pic>
      <p:pic>
        <p:nvPicPr>
          <p:cNvPr id="487" name="object 4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332721"/>
            <a:ext cx="52637" cy="52637"/>
          </a:xfrm>
          <a:prstGeom prst="rect">
            <a:avLst/>
          </a:prstGeom>
        </p:spPr>
      </p:pic>
      <p:pic>
        <p:nvPicPr>
          <p:cNvPr id="488" name="object 4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016738"/>
            <a:ext cx="52637" cy="52637"/>
          </a:xfrm>
          <a:prstGeom prst="rect">
            <a:avLst/>
          </a:prstGeom>
        </p:spPr>
      </p:pic>
      <p:pic>
        <p:nvPicPr>
          <p:cNvPr id="489" name="object 4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227367"/>
            <a:ext cx="52637" cy="52636"/>
          </a:xfrm>
          <a:prstGeom prst="rect">
            <a:avLst/>
          </a:prstGeom>
        </p:spPr>
      </p:pic>
      <p:pic>
        <p:nvPicPr>
          <p:cNvPr id="490" name="object 4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122012"/>
            <a:ext cx="52637" cy="52637"/>
          </a:xfrm>
          <a:prstGeom prst="rect">
            <a:avLst/>
          </a:prstGeom>
        </p:spPr>
      </p:pic>
      <p:pic>
        <p:nvPicPr>
          <p:cNvPr id="491" name="object 4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332721"/>
            <a:ext cx="52637" cy="52637"/>
          </a:xfrm>
          <a:prstGeom prst="rect">
            <a:avLst/>
          </a:prstGeom>
        </p:spPr>
      </p:pic>
      <p:pic>
        <p:nvPicPr>
          <p:cNvPr id="492" name="object 4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438156"/>
            <a:ext cx="52637" cy="52636"/>
          </a:xfrm>
          <a:prstGeom prst="rect">
            <a:avLst/>
          </a:prstGeom>
        </p:spPr>
      </p:pic>
      <p:pic>
        <p:nvPicPr>
          <p:cNvPr id="493" name="object 49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016738"/>
            <a:ext cx="52637" cy="52637"/>
          </a:xfrm>
          <a:prstGeom prst="rect">
            <a:avLst/>
          </a:prstGeom>
        </p:spPr>
      </p:pic>
      <p:pic>
        <p:nvPicPr>
          <p:cNvPr id="494" name="object 49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122093"/>
            <a:ext cx="52637" cy="52637"/>
          </a:xfrm>
          <a:prstGeom prst="rect">
            <a:avLst/>
          </a:prstGeom>
        </p:spPr>
      </p:pic>
      <p:pic>
        <p:nvPicPr>
          <p:cNvPr id="495" name="object 49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227447"/>
            <a:ext cx="52637" cy="52636"/>
          </a:xfrm>
          <a:prstGeom prst="rect">
            <a:avLst/>
          </a:prstGeom>
        </p:spPr>
      </p:pic>
      <p:pic>
        <p:nvPicPr>
          <p:cNvPr id="496" name="object 49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438156"/>
            <a:ext cx="52637" cy="52636"/>
          </a:xfrm>
          <a:prstGeom prst="rect">
            <a:avLst/>
          </a:prstGeom>
        </p:spPr>
      </p:pic>
      <p:pic>
        <p:nvPicPr>
          <p:cNvPr id="497" name="object 49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332801"/>
            <a:ext cx="52637" cy="52636"/>
          </a:xfrm>
          <a:prstGeom prst="rect">
            <a:avLst/>
          </a:prstGeom>
        </p:spPr>
      </p:pic>
      <p:pic>
        <p:nvPicPr>
          <p:cNvPr id="498" name="object 4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016738"/>
            <a:ext cx="52637" cy="52637"/>
          </a:xfrm>
          <a:prstGeom prst="rect">
            <a:avLst/>
          </a:prstGeom>
        </p:spPr>
      </p:pic>
      <p:pic>
        <p:nvPicPr>
          <p:cNvPr id="499" name="object 4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122012"/>
            <a:ext cx="52637" cy="52637"/>
          </a:xfrm>
          <a:prstGeom prst="rect">
            <a:avLst/>
          </a:prstGeom>
        </p:spPr>
      </p:pic>
      <p:pic>
        <p:nvPicPr>
          <p:cNvPr id="500" name="object 5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227447"/>
            <a:ext cx="52637" cy="52636"/>
          </a:xfrm>
          <a:prstGeom prst="rect">
            <a:avLst/>
          </a:prstGeom>
        </p:spPr>
      </p:pic>
      <p:pic>
        <p:nvPicPr>
          <p:cNvPr id="501" name="object 5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332721"/>
            <a:ext cx="52637" cy="52637"/>
          </a:xfrm>
          <a:prstGeom prst="rect">
            <a:avLst/>
          </a:prstGeom>
        </p:spPr>
      </p:pic>
      <p:pic>
        <p:nvPicPr>
          <p:cNvPr id="502" name="object 5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438156"/>
            <a:ext cx="52637" cy="52636"/>
          </a:xfrm>
          <a:prstGeom prst="rect">
            <a:avLst/>
          </a:prstGeom>
        </p:spPr>
      </p:pic>
      <p:pic>
        <p:nvPicPr>
          <p:cNvPr id="503" name="object 5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016738"/>
            <a:ext cx="52637" cy="52637"/>
          </a:xfrm>
          <a:prstGeom prst="rect">
            <a:avLst/>
          </a:prstGeom>
        </p:spPr>
      </p:pic>
      <p:pic>
        <p:nvPicPr>
          <p:cNvPr id="504" name="object 5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227447"/>
            <a:ext cx="52637" cy="52636"/>
          </a:xfrm>
          <a:prstGeom prst="rect">
            <a:avLst/>
          </a:prstGeom>
        </p:spPr>
      </p:pic>
      <p:pic>
        <p:nvPicPr>
          <p:cNvPr id="505" name="object 5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122012"/>
            <a:ext cx="52637" cy="52637"/>
          </a:xfrm>
          <a:prstGeom prst="rect">
            <a:avLst/>
          </a:prstGeom>
        </p:spPr>
      </p:pic>
      <p:pic>
        <p:nvPicPr>
          <p:cNvPr id="506" name="object 5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332721"/>
            <a:ext cx="52637" cy="52637"/>
          </a:xfrm>
          <a:prstGeom prst="rect">
            <a:avLst/>
          </a:prstGeom>
        </p:spPr>
      </p:pic>
      <p:pic>
        <p:nvPicPr>
          <p:cNvPr id="507" name="object 5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438156"/>
            <a:ext cx="52637" cy="52636"/>
          </a:xfrm>
          <a:prstGeom prst="rect">
            <a:avLst/>
          </a:prstGeom>
        </p:spPr>
      </p:pic>
      <p:pic>
        <p:nvPicPr>
          <p:cNvPr id="508" name="object 5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016738"/>
            <a:ext cx="52636" cy="52637"/>
          </a:xfrm>
          <a:prstGeom prst="rect">
            <a:avLst/>
          </a:prstGeom>
        </p:spPr>
      </p:pic>
      <p:pic>
        <p:nvPicPr>
          <p:cNvPr id="509" name="object 5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122012"/>
            <a:ext cx="52636" cy="52637"/>
          </a:xfrm>
          <a:prstGeom prst="rect">
            <a:avLst/>
          </a:prstGeom>
        </p:spPr>
      </p:pic>
      <p:pic>
        <p:nvPicPr>
          <p:cNvPr id="510" name="object 5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227367"/>
            <a:ext cx="52636" cy="52636"/>
          </a:xfrm>
          <a:prstGeom prst="rect">
            <a:avLst/>
          </a:prstGeom>
        </p:spPr>
      </p:pic>
      <p:pic>
        <p:nvPicPr>
          <p:cNvPr id="511" name="object 5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438156"/>
            <a:ext cx="52636" cy="52636"/>
          </a:xfrm>
          <a:prstGeom prst="rect">
            <a:avLst/>
          </a:prstGeom>
        </p:spPr>
      </p:pic>
      <p:pic>
        <p:nvPicPr>
          <p:cNvPr id="512" name="object 5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332721"/>
            <a:ext cx="52636" cy="52637"/>
          </a:xfrm>
          <a:prstGeom prst="rect">
            <a:avLst/>
          </a:prstGeom>
        </p:spPr>
      </p:pic>
      <p:pic>
        <p:nvPicPr>
          <p:cNvPr id="513" name="object 5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016738"/>
            <a:ext cx="52637" cy="52637"/>
          </a:xfrm>
          <a:prstGeom prst="rect">
            <a:avLst/>
          </a:prstGeom>
        </p:spPr>
      </p:pic>
      <p:pic>
        <p:nvPicPr>
          <p:cNvPr id="514" name="object 5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122012"/>
            <a:ext cx="52637" cy="52637"/>
          </a:xfrm>
          <a:prstGeom prst="rect">
            <a:avLst/>
          </a:prstGeom>
        </p:spPr>
      </p:pic>
      <p:pic>
        <p:nvPicPr>
          <p:cNvPr id="515" name="object 5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227367"/>
            <a:ext cx="52637" cy="52636"/>
          </a:xfrm>
          <a:prstGeom prst="rect">
            <a:avLst/>
          </a:prstGeom>
        </p:spPr>
      </p:pic>
      <p:pic>
        <p:nvPicPr>
          <p:cNvPr id="516" name="object 5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332721"/>
            <a:ext cx="52637" cy="52637"/>
          </a:xfrm>
          <a:prstGeom prst="rect">
            <a:avLst/>
          </a:prstGeom>
        </p:spPr>
      </p:pic>
      <p:pic>
        <p:nvPicPr>
          <p:cNvPr id="517" name="object 5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438156"/>
            <a:ext cx="52637" cy="52636"/>
          </a:xfrm>
          <a:prstGeom prst="rect">
            <a:avLst/>
          </a:prstGeom>
        </p:spPr>
      </p:pic>
      <p:pic>
        <p:nvPicPr>
          <p:cNvPr id="518" name="object 5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8016738"/>
            <a:ext cx="52637" cy="52637"/>
          </a:xfrm>
          <a:prstGeom prst="rect">
            <a:avLst/>
          </a:prstGeom>
        </p:spPr>
      </p:pic>
      <p:pic>
        <p:nvPicPr>
          <p:cNvPr id="519" name="object 5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8122012"/>
            <a:ext cx="52637" cy="52637"/>
          </a:xfrm>
          <a:prstGeom prst="rect">
            <a:avLst/>
          </a:prstGeom>
        </p:spPr>
      </p:pic>
      <p:pic>
        <p:nvPicPr>
          <p:cNvPr id="520" name="object 5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8227447"/>
            <a:ext cx="52637" cy="52636"/>
          </a:xfrm>
          <a:prstGeom prst="rect">
            <a:avLst/>
          </a:prstGeom>
        </p:spPr>
      </p:pic>
      <p:pic>
        <p:nvPicPr>
          <p:cNvPr id="521" name="object 5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8332801"/>
            <a:ext cx="52637" cy="52636"/>
          </a:xfrm>
          <a:prstGeom prst="rect">
            <a:avLst/>
          </a:prstGeom>
        </p:spPr>
      </p:pic>
      <p:pic>
        <p:nvPicPr>
          <p:cNvPr id="522" name="object 5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8438156"/>
            <a:ext cx="52637" cy="52636"/>
          </a:xfrm>
          <a:prstGeom prst="rect">
            <a:avLst/>
          </a:prstGeom>
        </p:spPr>
      </p:pic>
      <p:pic>
        <p:nvPicPr>
          <p:cNvPr id="523" name="object 5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8016738"/>
            <a:ext cx="52637" cy="52637"/>
          </a:xfrm>
          <a:prstGeom prst="rect">
            <a:avLst/>
          </a:prstGeom>
        </p:spPr>
      </p:pic>
      <p:pic>
        <p:nvPicPr>
          <p:cNvPr id="524" name="object 5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8122012"/>
            <a:ext cx="52637" cy="52637"/>
          </a:xfrm>
          <a:prstGeom prst="rect">
            <a:avLst/>
          </a:prstGeom>
        </p:spPr>
      </p:pic>
      <p:pic>
        <p:nvPicPr>
          <p:cNvPr id="525" name="object 5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8227367"/>
            <a:ext cx="52637" cy="52636"/>
          </a:xfrm>
          <a:prstGeom prst="rect">
            <a:avLst/>
          </a:prstGeom>
        </p:spPr>
      </p:pic>
      <p:pic>
        <p:nvPicPr>
          <p:cNvPr id="526" name="object 5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8332721"/>
            <a:ext cx="52637" cy="52637"/>
          </a:xfrm>
          <a:prstGeom prst="rect">
            <a:avLst/>
          </a:prstGeom>
        </p:spPr>
      </p:pic>
      <p:pic>
        <p:nvPicPr>
          <p:cNvPr id="527" name="object 5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8438156"/>
            <a:ext cx="52637" cy="52636"/>
          </a:xfrm>
          <a:prstGeom prst="rect">
            <a:avLst/>
          </a:prstGeom>
        </p:spPr>
      </p:pic>
      <p:pic>
        <p:nvPicPr>
          <p:cNvPr id="528" name="object 5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6161" y="8537171"/>
            <a:ext cx="52637" cy="52636"/>
          </a:xfrm>
          <a:prstGeom prst="rect">
            <a:avLst/>
          </a:prstGeom>
        </p:spPr>
      </p:pic>
      <p:pic>
        <p:nvPicPr>
          <p:cNvPr id="529" name="object 5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642525"/>
            <a:ext cx="52637" cy="52637"/>
          </a:xfrm>
          <a:prstGeom prst="rect">
            <a:avLst/>
          </a:prstGeom>
        </p:spPr>
      </p:pic>
      <p:pic>
        <p:nvPicPr>
          <p:cNvPr id="530" name="object 5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747879"/>
            <a:ext cx="52637" cy="52636"/>
          </a:xfrm>
          <a:prstGeom prst="rect">
            <a:avLst/>
          </a:prstGeom>
        </p:spPr>
      </p:pic>
      <p:pic>
        <p:nvPicPr>
          <p:cNvPr id="531" name="object 5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853234"/>
            <a:ext cx="52637" cy="52636"/>
          </a:xfrm>
          <a:prstGeom prst="rect">
            <a:avLst/>
          </a:prstGeom>
        </p:spPr>
      </p:pic>
      <p:pic>
        <p:nvPicPr>
          <p:cNvPr id="532" name="object 5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6161" y="8958668"/>
            <a:ext cx="52637" cy="52636"/>
          </a:xfrm>
          <a:prstGeom prst="rect">
            <a:avLst/>
          </a:prstGeom>
        </p:spPr>
      </p:pic>
      <p:pic>
        <p:nvPicPr>
          <p:cNvPr id="533" name="object 5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1515" y="8537171"/>
            <a:ext cx="52637" cy="52636"/>
          </a:xfrm>
          <a:prstGeom prst="rect">
            <a:avLst/>
          </a:prstGeom>
        </p:spPr>
      </p:pic>
      <p:pic>
        <p:nvPicPr>
          <p:cNvPr id="534" name="object 5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642525"/>
            <a:ext cx="52637" cy="52637"/>
          </a:xfrm>
          <a:prstGeom prst="rect">
            <a:avLst/>
          </a:prstGeom>
        </p:spPr>
      </p:pic>
      <p:pic>
        <p:nvPicPr>
          <p:cNvPr id="535" name="object 5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747879"/>
            <a:ext cx="52637" cy="52636"/>
          </a:xfrm>
          <a:prstGeom prst="rect">
            <a:avLst/>
          </a:prstGeom>
        </p:spPr>
      </p:pic>
      <p:pic>
        <p:nvPicPr>
          <p:cNvPr id="536" name="object 5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853234"/>
            <a:ext cx="52637" cy="52636"/>
          </a:xfrm>
          <a:prstGeom prst="rect">
            <a:avLst/>
          </a:prstGeom>
        </p:spPr>
      </p:pic>
      <p:pic>
        <p:nvPicPr>
          <p:cNvPr id="537" name="object 5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1515" y="8958588"/>
            <a:ext cx="52637" cy="52636"/>
          </a:xfrm>
          <a:prstGeom prst="rect">
            <a:avLst/>
          </a:prstGeom>
        </p:spPr>
      </p:pic>
      <p:pic>
        <p:nvPicPr>
          <p:cNvPr id="538" name="object 5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26869" y="8537171"/>
            <a:ext cx="52637" cy="52636"/>
          </a:xfrm>
          <a:prstGeom prst="rect">
            <a:avLst/>
          </a:prstGeom>
        </p:spPr>
      </p:pic>
      <p:pic>
        <p:nvPicPr>
          <p:cNvPr id="539" name="object 5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642525"/>
            <a:ext cx="52637" cy="52637"/>
          </a:xfrm>
          <a:prstGeom prst="rect">
            <a:avLst/>
          </a:prstGeom>
        </p:spPr>
      </p:pic>
      <p:pic>
        <p:nvPicPr>
          <p:cNvPr id="540" name="object 5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747879"/>
            <a:ext cx="52637" cy="52636"/>
          </a:xfrm>
          <a:prstGeom prst="rect">
            <a:avLst/>
          </a:prstGeom>
        </p:spPr>
      </p:pic>
      <p:pic>
        <p:nvPicPr>
          <p:cNvPr id="541" name="object 5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853234"/>
            <a:ext cx="52637" cy="52636"/>
          </a:xfrm>
          <a:prstGeom prst="rect">
            <a:avLst/>
          </a:prstGeom>
        </p:spPr>
      </p:pic>
      <p:pic>
        <p:nvPicPr>
          <p:cNvPr id="542" name="object 5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26869" y="8958668"/>
            <a:ext cx="52637" cy="52636"/>
          </a:xfrm>
          <a:prstGeom prst="rect">
            <a:avLst/>
          </a:prstGeom>
        </p:spPr>
      </p:pic>
      <p:pic>
        <p:nvPicPr>
          <p:cNvPr id="543" name="object 5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2223" y="8537171"/>
            <a:ext cx="52637" cy="52636"/>
          </a:xfrm>
          <a:prstGeom prst="rect">
            <a:avLst/>
          </a:prstGeom>
        </p:spPr>
      </p:pic>
      <p:pic>
        <p:nvPicPr>
          <p:cNvPr id="544" name="object 5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642525"/>
            <a:ext cx="52637" cy="52637"/>
          </a:xfrm>
          <a:prstGeom prst="rect">
            <a:avLst/>
          </a:prstGeom>
        </p:spPr>
      </p:pic>
      <p:pic>
        <p:nvPicPr>
          <p:cNvPr id="545" name="object 5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747879"/>
            <a:ext cx="52637" cy="52636"/>
          </a:xfrm>
          <a:prstGeom prst="rect">
            <a:avLst/>
          </a:prstGeom>
        </p:spPr>
      </p:pic>
      <p:pic>
        <p:nvPicPr>
          <p:cNvPr id="546" name="object 5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853234"/>
            <a:ext cx="52637" cy="52636"/>
          </a:xfrm>
          <a:prstGeom prst="rect">
            <a:avLst/>
          </a:prstGeom>
        </p:spPr>
      </p:pic>
      <p:pic>
        <p:nvPicPr>
          <p:cNvPr id="547" name="object 5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2223" y="8958668"/>
            <a:ext cx="52637" cy="52636"/>
          </a:xfrm>
          <a:prstGeom prst="rect">
            <a:avLst/>
          </a:prstGeom>
        </p:spPr>
      </p:pic>
      <p:pic>
        <p:nvPicPr>
          <p:cNvPr id="548" name="object 5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7658" y="8537171"/>
            <a:ext cx="52637" cy="52636"/>
          </a:xfrm>
          <a:prstGeom prst="rect">
            <a:avLst/>
          </a:prstGeom>
        </p:spPr>
      </p:pic>
      <p:pic>
        <p:nvPicPr>
          <p:cNvPr id="549" name="object 5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642525"/>
            <a:ext cx="52637" cy="52637"/>
          </a:xfrm>
          <a:prstGeom prst="rect">
            <a:avLst/>
          </a:prstGeom>
        </p:spPr>
      </p:pic>
      <p:pic>
        <p:nvPicPr>
          <p:cNvPr id="550" name="object 5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747879"/>
            <a:ext cx="52637" cy="52636"/>
          </a:xfrm>
          <a:prstGeom prst="rect">
            <a:avLst/>
          </a:prstGeom>
        </p:spPr>
      </p:pic>
      <p:pic>
        <p:nvPicPr>
          <p:cNvPr id="551" name="object 5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853234"/>
            <a:ext cx="52637" cy="52636"/>
          </a:xfrm>
          <a:prstGeom prst="rect">
            <a:avLst/>
          </a:prstGeom>
        </p:spPr>
      </p:pic>
      <p:pic>
        <p:nvPicPr>
          <p:cNvPr id="552" name="object 5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7658" y="8958668"/>
            <a:ext cx="52637" cy="52636"/>
          </a:xfrm>
          <a:prstGeom prst="rect">
            <a:avLst/>
          </a:prstGeom>
        </p:spPr>
      </p:pic>
      <p:pic>
        <p:nvPicPr>
          <p:cNvPr id="553" name="object 5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1538" y="8537171"/>
            <a:ext cx="52636" cy="52636"/>
          </a:xfrm>
          <a:prstGeom prst="rect">
            <a:avLst/>
          </a:prstGeom>
        </p:spPr>
      </p:pic>
      <p:pic>
        <p:nvPicPr>
          <p:cNvPr id="554" name="object 55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642525"/>
            <a:ext cx="52636" cy="52637"/>
          </a:xfrm>
          <a:prstGeom prst="rect">
            <a:avLst/>
          </a:prstGeom>
        </p:spPr>
      </p:pic>
      <p:pic>
        <p:nvPicPr>
          <p:cNvPr id="555" name="object 5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747879"/>
            <a:ext cx="52636" cy="52636"/>
          </a:xfrm>
          <a:prstGeom prst="rect">
            <a:avLst/>
          </a:prstGeom>
        </p:spPr>
      </p:pic>
      <p:pic>
        <p:nvPicPr>
          <p:cNvPr id="556" name="object 5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853234"/>
            <a:ext cx="52636" cy="52636"/>
          </a:xfrm>
          <a:prstGeom prst="rect">
            <a:avLst/>
          </a:prstGeom>
        </p:spPr>
      </p:pic>
      <p:pic>
        <p:nvPicPr>
          <p:cNvPr id="557" name="object 5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1538" y="8958588"/>
            <a:ext cx="52636" cy="52636"/>
          </a:xfrm>
          <a:prstGeom prst="rect">
            <a:avLst/>
          </a:prstGeom>
        </p:spPr>
      </p:pic>
      <p:pic>
        <p:nvPicPr>
          <p:cNvPr id="558" name="object 5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6892" y="8537171"/>
            <a:ext cx="52637" cy="52636"/>
          </a:xfrm>
          <a:prstGeom prst="rect">
            <a:avLst/>
          </a:prstGeom>
        </p:spPr>
      </p:pic>
      <p:pic>
        <p:nvPicPr>
          <p:cNvPr id="559" name="object 5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642525"/>
            <a:ext cx="52637" cy="52637"/>
          </a:xfrm>
          <a:prstGeom prst="rect">
            <a:avLst/>
          </a:prstGeom>
        </p:spPr>
      </p:pic>
      <p:pic>
        <p:nvPicPr>
          <p:cNvPr id="560" name="object 5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747879"/>
            <a:ext cx="52637" cy="52636"/>
          </a:xfrm>
          <a:prstGeom prst="rect">
            <a:avLst/>
          </a:prstGeom>
        </p:spPr>
      </p:pic>
      <p:pic>
        <p:nvPicPr>
          <p:cNvPr id="561" name="object 5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853234"/>
            <a:ext cx="52637" cy="52636"/>
          </a:xfrm>
          <a:prstGeom prst="rect">
            <a:avLst/>
          </a:prstGeom>
        </p:spPr>
      </p:pic>
      <p:pic>
        <p:nvPicPr>
          <p:cNvPr id="562" name="object 5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6892" y="8958588"/>
            <a:ext cx="52637" cy="52636"/>
          </a:xfrm>
          <a:prstGeom prst="rect">
            <a:avLst/>
          </a:prstGeom>
        </p:spPr>
      </p:pic>
      <p:pic>
        <p:nvPicPr>
          <p:cNvPr id="563" name="object 5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2247" y="8537171"/>
            <a:ext cx="52637" cy="52636"/>
          </a:xfrm>
          <a:prstGeom prst="rect">
            <a:avLst/>
          </a:prstGeom>
        </p:spPr>
      </p:pic>
      <p:pic>
        <p:nvPicPr>
          <p:cNvPr id="564" name="object 5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8642525"/>
            <a:ext cx="52637" cy="52637"/>
          </a:xfrm>
          <a:prstGeom prst="rect">
            <a:avLst/>
          </a:prstGeom>
        </p:spPr>
      </p:pic>
      <p:pic>
        <p:nvPicPr>
          <p:cNvPr id="565" name="object 5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8747879"/>
            <a:ext cx="52637" cy="52636"/>
          </a:xfrm>
          <a:prstGeom prst="rect">
            <a:avLst/>
          </a:prstGeom>
        </p:spPr>
      </p:pic>
      <p:pic>
        <p:nvPicPr>
          <p:cNvPr id="566" name="object 5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8853234"/>
            <a:ext cx="52637" cy="52636"/>
          </a:xfrm>
          <a:prstGeom prst="rect">
            <a:avLst/>
          </a:prstGeom>
        </p:spPr>
      </p:pic>
      <p:pic>
        <p:nvPicPr>
          <p:cNvPr id="567" name="object 5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2247" y="8958668"/>
            <a:ext cx="52637" cy="52636"/>
          </a:xfrm>
          <a:prstGeom prst="rect">
            <a:avLst/>
          </a:prstGeom>
        </p:spPr>
      </p:pic>
      <p:pic>
        <p:nvPicPr>
          <p:cNvPr id="568" name="object 5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7681" y="8537171"/>
            <a:ext cx="52637" cy="52636"/>
          </a:xfrm>
          <a:prstGeom prst="rect">
            <a:avLst/>
          </a:prstGeom>
        </p:spPr>
      </p:pic>
      <p:pic>
        <p:nvPicPr>
          <p:cNvPr id="569" name="object 5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8642525"/>
            <a:ext cx="52637" cy="52637"/>
          </a:xfrm>
          <a:prstGeom prst="rect">
            <a:avLst/>
          </a:prstGeom>
        </p:spPr>
      </p:pic>
      <p:pic>
        <p:nvPicPr>
          <p:cNvPr id="570" name="object 5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8747879"/>
            <a:ext cx="52637" cy="52636"/>
          </a:xfrm>
          <a:prstGeom prst="rect">
            <a:avLst/>
          </a:prstGeom>
        </p:spPr>
      </p:pic>
      <p:pic>
        <p:nvPicPr>
          <p:cNvPr id="571" name="object 5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8853234"/>
            <a:ext cx="52637" cy="52636"/>
          </a:xfrm>
          <a:prstGeom prst="rect">
            <a:avLst/>
          </a:prstGeom>
        </p:spPr>
      </p:pic>
      <p:pic>
        <p:nvPicPr>
          <p:cNvPr id="572" name="object 57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7681" y="8958588"/>
            <a:ext cx="52637" cy="52636"/>
          </a:xfrm>
          <a:prstGeom prst="rect">
            <a:avLst/>
          </a:prstGeom>
        </p:spPr>
      </p:pic>
      <p:pic>
        <p:nvPicPr>
          <p:cNvPr id="573" name="object 5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052548"/>
            <a:ext cx="52637" cy="52636"/>
          </a:xfrm>
          <a:prstGeom prst="rect">
            <a:avLst/>
          </a:prstGeom>
        </p:spPr>
      </p:pic>
      <p:pic>
        <p:nvPicPr>
          <p:cNvPr id="574" name="object 5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157903"/>
            <a:ext cx="52637" cy="52636"/>
          </a:xfrm>
          <a:prstGeom prst="rect">
            <a:avLst/>
          </a:prstGeom>
        </p:spPr>
      </p:pic>
      <p:pic>
        <p:nvPicPr>
          <p:cNvPr id="575" name="object 5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3851" y="9263257"/>
            <a:ext cx="52637" cy="52636"/>
          </a:xfrm>
          <a:prstGeom prst="rect">
            <a:avLst/>
          </a:prstGeom>
        </p:spPr>
      </p:pic>
      <p:pic>
        <p:nvPicPr>
          <p:cNvPr id="576" name="object 5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368611"/>
            <a:ext cx="52637" cy="52636"/>
          </a:xfrm>
          <a:prstGeom prst="rect">
            <a:avLst/>
          </a:prstGeom>
        </p:spPr>
      </p:pic>
      <p:pic>
        <p:nvPicPr>
          <p:cNvPr id="577" name="object 5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473965"/>
            <a:ext cx="52637" cy="52636"/>
          </a:xfrm>
          <a:prstGeom prst="rect">
            <a:avLst/>
          </a:prstGeom>
        </p:spPr>
      </p:pic>
      <p:pic>
        <p:nvPicPr>
          <p:cNvPr id="578" name="object 5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052548"/>
            <a:ext cx="52637" cy="52636"/>
          </a:xfrm>
          <a:prstGeom prst="rect">
            <a:avLst/>
          </a:prstGeom>
        </p:spPr>
      </p:pic>
      <p:pic>
        <p:nvPicPr>
          <p:cNvPr id="579" name="object 5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157903"/>
            <a:ext cx="52637" cy="52636"/>
          </a:xfrm>
          <a:prstGeom prst="rect">
            <a:avLst/>
          </a:prstGeom>
        </p:spPr>
      </p:pic>
      <p:pic>
        <p:nvPicPr>
          <p:cNvPr id="580" name="object 5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79285" y="9263257"/>
            <a:ext cx="52637" cy="52636"/>
          </a:xfrm>
          <a:prstGeom prst="rect">
            <a:avLst/>
          </a:prstGeom>
        </p:spPr>
      </p:pic>
      <p:pic>
        <p:nvPicPr>
          <p:cNvPr id="581" name="object 5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368611"/>
            <a:ext cx="52637" cy="52636"/>
          </a:xfrm>
          <a:prstGeom prst="rect">
            <a:avLst/>
          </a:prstGeom>
        </p:spPr>
      </p:pic>
      <p:pic>
        <p:nvPicPr>
          <p:cNvPr id="582" name="object 58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473965"/>
            <a:ext cx="52637" cy="52636"/>
          </a:xfrm>
          <a:prstGeom prst="rect">
            <a:avLst/>
          </a:prstGeom>
        </p:spPr>
      </p:pic>
      <p:pic>
        <p:nvPicPr>
          <p:cNvPr id="583" name="object 58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052548"/>
            <a:ext cx="52637" cy="52636"/>
          </a:xfrm>
          <a:prstGeom prst="rect">
            <a:avLst/>
          </a:prstGeom>
        </p:spPr>
      </p:pic>
      <p:pic>
        <p:nvPicPr>
          <p:cNvPr id="584" name="object 5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157903"/>
            <a:ext cx="52637" cy="52636"/>
          </a:xfrm>
          <a:prstGeom prst="rect">
            <a:avLst/>
          </a:prstGeom>
        </p:spPr>
      </p:pic>
      <p:pic>
        <p:nvPicPr>
          <p:cNvPr id="585" name="object 58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84640" y="9263257"/>
            <a:ext cx="52637" cy="52636"/>
          </a:xfrm>
          <a:prstGeom prst="rect">
            <a:avLst/>
          </a:prstGeom>
        </p:spPr>
      </p:pic>
      <p:pic>
        <p:nvPicPr>
          <p:cNvPr id="586" name="object 58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368611"/>
            <a:ext cx="52637" cy="52636"/>
          </a:xfrm>
          <a:prstGeom prst="rect">
            <a:avLst/>
          </a:prstGeom>
        </p:spPr>
      </p:pic>
      <p:pic>
        <p:nvPicPr>
          <p:cNvPr id="587" name="object 58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473965"/>
            <a:ext cx="52637" cy="52636"/>
          </a:xfrm>
          <a:prstGeom prst="rect">
            <a:avLst/>
          </a:prstGeom>
        </p:spPr>
      </p:pic>
      <p:pic>
        <p:nvPicPr>
          <p:cNvPr id="588" name="object 5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052548"/>
            <a:ext cx="52637" cy="52636"/>
          </a:xfrm>
          <a:prstGeom prst="rect">
            <a:avLst/>
          </a:prstGeom>
        </p:spPr>
      </p:pic>
      <p:pic>
        <p:nvPicPr>
          <p:cNvPr id="589" name="object 5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157903"/>
            <a:ext cx="52637" cy="52636"/>
          </a:xfrm>
          <a:prstGeom prst="rect">
            <a:avLst/>
          </a:prstGeom>
        </p:spPr>
      </p:pic>
      <p:pic>
        <p:nvPicPr>
          <p:cNvPr id="590" name="object 5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9994" y="9263257"/>
            <a:ext cx="52637" cy="52636"/>
          </a:xfrm>
          <a:prstGeom prst="rect">
            <a:avLst/>
          </a:prstGeom>
        </p:spPr>
      </p:pic>
      <p:pic>
        <p:nvPicPr>
          <p:cNvPr id="591" name="object 5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368611"/>
            <a:ext cx="52637" cy="52636"/>
          </a:xfrm>
          <a:prstGeom prst="rect">
            <a:avLst/>
          </a:prstGeom>
        </p:spPr>
      </p:pic>
      <p:pic>
        <p:nvPicPr>
          <p:cNvPr id="592" name="object 5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473965"/>
            <a:ext cx="52637" cy="52636"/>
          </a:xfrm>
          <a:prstGeom prst="rect">
            <a:avLst/>
          </a:prstGeom>
        </p:spPr>
      </p:pic>
      <p:pic>
        <p:nvPicPr>
          <p:cNvPr id="593" name="object 5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052548"/>
            <a:ext cx="52637" cy="52636"/>
          </a:xfrm>
          <a:prstGeom prst="rect">
            <a:avLst/>
          </a:prstGeom>
        </p:spPr>
      </p:pic>
      <p:pic>
        <p:nvPicPr>
          <p:cNvPr id="594" name="object 5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157903"/>
            <a:ext cx="52637" cy="52636"/>
          </a:xfrm>
          <a:prstGeom prst="rect">
            <a:avLst/>
          </a:prstGeom>
        </p:spPr>
      </p:pic>
      <p:pic>
        <p:nvPicPr>
          <p:cNvPr id="595" name="object 59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5349" y="9263257"/>
            <a:ext cx="52637" cy="52636"/>
          </a:xfrm>
          <a:prstGeom prst="rect">
            <a:avLst/>
          </a:prstGeom>
        </p:spPr>
      </p:pic>
      <p:pic>
        <p:nvPicPr>
          <p:cNvPr id="596" name="object 5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368611"/>
            <a:ext cx="52637" cy="52636"/>
          </a:xfrm>
          <a:prstGeom prst="rect">
            <a:avLst/>
          </a:prstGeom>
        </p:spPr>
      </p:pic>
      <p:pic>
        <p:nvPicPr>
          <p:cNvPr id="597" name="object 5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473965"/>
            <a:ext cx="52637" cy="52636"/>
          </a:xfrm>
          <a:prstGeom prst="rect">
            <a:avLst/>
          </a:prstGeom>
        </p:spPr>
      </p:pic>
      <p:pic>
        <p:nvPicPr>
          <p:cNvPr id="598" name="object 5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052548"/>
            <a:ext cx="52637" cy="52636"/>
          </a:xfrm>
          <a:prstGeom prst="rect">
            <a:avLst/>
          </a:prstGeom>
        </p:spPr>
      </p:pic>
      <p:pic>
        <p:nvPicPr>
          <p:cNvPr id="599" name="object 5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157903"/>
            <a:ext cx="52637" cy="52636"/>
          </a:xfrm>
          <a:prstGeom prst="rect">
            <a:avLst/>
          </a:prstGeom>
        </p:spPr>
      </p:pic>
      <p:pic>
        <p:nvPicPr>
          <p:cNvPr id="600" name="object 60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9309" y="9263257"/>
            <a:ext cx="52637" cy="52636"/>
          </a:xfrm>
          <a:prstGeom prst="rect">
            <a:avLst/>
          </a:prstGeom>
        </p:spPr>
      </p:pic>
      <p:pic>
        <p:nvPicPr>
          <p:cNvPr id="601" name="object 6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368611"/>
            <a:ext cx="52637" cy="52636"/>
          </a:xfrm>
          <a:prstGeom prst="rect">
            <a:avLst/>
          </a:prstGeom>
        </p:spPr>
      </p:pic>
      <p:pic>
        <p:nvPicPr>
          <p:cNvPr id="602" name="object 6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473965"/>
            <a:ext cx="52637" cy="52636"/>
          </a:xfrm>
          <a:prstGeom prst="rect">
            <a:avLst/>
          </a:prstGeom>
        </p:spPr>
      </p:pic>
      <p:pic>
        <p:nvPicPr>
          <p:cNvPr id="603" name="object 6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052548"/>
            <a:ext cx="52637" cy="52636"/>
          </a:xfrm>
          <a:prstGeom prst="rect">
            <a:avLst/>
          </a:prstGeom>
        </p:spPr>
      </p:pic>
      <p:pic>
        <p:nvPicPr>
          <p:cNvPr id="604" name="object 6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157823"/>
            <a:ext cx="52637" cy="52636"/>
          </a:xfrm>
          <a:prstGeom prst="rect">
            <a:avLst/>
          </a:prstGeom>
        </p:spPr>
      </p:pic>
      <p:pic>
        <p:nvPicPr>
          <p:cNvPr id="605" name="object 6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4663" y="9263257"/>
            <a:ext cx="52637" cy="52636"/>
          </a:xfrm>
          <a:prstGeom prst="rect">
            <a:avLst/>
          </a:prstGeom>
        </p:spPr>
      </p:pic>
      <p:pic>
        <p:nvPicPr>
          <p:cNvPr id="606" name="object 6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368531"/>
            <a:ext cx="52637" cy="52636"/>
          </a:xfrm>
          <a:prstGeom prst="rect">
            <a:avLst/>
          </a:prstGeom>
        </p:spPr>
      </p:pic>
      <p:pic>
        <p:nvPicPr>
          <p:cNvPr id="607" name="object 6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473965"/>
            <a:ext cx="52637" cy="52636"/>
          </a:xfrm>
          <a:prstGeom prst="rect">
            <a:avLst/>
          </a:prstGeom>
        </p:spPr>
      </p:pic>
      <p:pic>
        <p:nvPicPr>
          <p:cNvPr id="608" name="object 6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052548"/>
            <a:ext cx="52637" cy="52636"/>
          </a:xfrm>
          <a:prstGeom prst="rect">
            <a:avLst/>
          </a:prstGeom>
        </p:spPr>
      </p:pic>
      <p:pic>
        <p:nvPicPr>
          <p:cNvPr id="609" name="object 6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157903"/>
            <a:ext cx="52637" cy="52636"/>
          </a:xfrm>
          <a:prstGeom prst="rect">
            <a:avLst/>
          </a:prstGeom>
        </p:spPr>
      </p:pic>
      <p:pic>
        <p:nvPicPr>
          <p:cNvPr id="610" name="object 6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017" y="9263257"/>
            <a:ext cx="52637" cy="52636"/>
          </a:xfrm>
          <a:prstGeom prst="rect">
            <a:avLst/>
          </a:prstGeom>
        </p:spPr>
      </p:pic>
      <p:pic>
        <p:nvPicPr>
          <p:cNvPr id="611" name="object 6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368611"/>
            <a:ext cx="52637" cy="52636"/>
          </a:xfrm>
          <a:prstGeom prst="rect">
            <a:avLst/>
          </a:prstGeom>
        </p:spPr>
      </p:pic>
      <p:pic>
        <p:nvPicPr>
          <p:cNvPr id="612" name="object 6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473965"/>
            <a:ext cx="52637" cy="52636"/>
          </a:xfrm>
          <a:prstGeom prst="rect">
            <a:avLst/>
          </a:prstGeom>
        </p:spPr>
      </p:pic>
      <p:pic>
        <p:nvPicPr>
          <p:cNvPr id="613" name="object 6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052548"/>
            <a:ext cx="52637" cy="52636"/>
          </a:xfrm>
          <a:prstGeom prst="rect">
            <a:avLst/>
          </a:prstGeom>
        </p:spPr>
      </p:pic>
      <p:pic>
        <p:nvPicPr>
          <p:cNvPr id="614" name="object 6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157903"/>
            <a:ext cx="52637" cy="52636"/>
          </a:xfrm>
          <a:prstGeom prst="rect">
            <a:avLst/>
          </a:prstGeom>
        </p:spPr>
      </p:pic>
      <p:pic>
        <p:nvPicPr>
          <p:cNvPr id="615" name="object 6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5371" y="9263257"/>
            <a:ext cx="52637" cy="52636"/>
          </a:xfrm>
          <a:prstGeom prst="rect">
            <a:avLst/>
          </a:prstGeom>
        </p:spPr>
      </p:pic>
      <p:pic>
        <p:nvPicPr>
          <p:cNvPr id="616" name="object 6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368611"/>
            <a:ext cx="52637" cy="52636"/>
          </a:xfrm>
          <a:prstGeom prst="rect">
            <a:avLst/>
          </a:prstGeom>
        </p:spPr>
      </p:pic>
      <p:pic>
        <p:nvPicPr>
          <p:cNvPr id="617" name="object 6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473965"/>
            <a:ext cx="52637" cy="52636"/>
          </a:xfrm>
          <a:prstGeom prst="rect">
            <a:avLst/>
          </a:prstGeom>
        </p:spPr>
      </p:pic>
      <p:pic>
        <p:nvPicPr>
          <p:cNvPr id="618" name="object 6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052548"/>
            <a:ext cx="52637" cy="52636"/>
          </a:xfrm>
          <a:prstGeom prst="rect">
            <a:avLst/>
          </a:prstGeom>
        </p:spPr>
      </p:pic>
      <p:pic>
        <p:nvPicPr>
          <p:cNvPr id="619" name="object 6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157903"/>
            <a:ext cx="52637" cy="52636"/>
          </a:xfrm>
          <a:prstGeom prst="rect">
            <a:avLst/>
          </a:prstGeom>
        </p:spPr>
      </p:pic>
      <p:pic>
        <p:nvPicPr>
          <p:cNvPr id="620" name="object 6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0806" y="9263257"/>
            <a:ext cx="52637" cy="52636"/>
          </a:xfrm>
          <a:prstGeom prst="rect">
            <a:avLst/>
          </a:prstGeom>
        </p:spPr>
      </p:pic>
      <p:pic>
        <p:nvPicPr>
          <p:cNvPr id="621" name="object 6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368611"/>
            <a:ext cx="52637" cy="52636"/>
          </a:xfrm>
          <a:prstGeom prst="rect">
            <a:avLst/>
          </a:prstGeom>
        </p:spPr>
      </p:pic>
      <p:pic>
        <p:nvPicPr>
          <p:cNvPr id="622" name="object 6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473965"/>
            <a:ext cx="52637" cy="52636"/>
          </a:xfrm>
          <a:prstGeom prst="rect">
            <a:avLst/>
          </a:prstGeom>
        </p:spPr>
      </p:pic>
      <p:pic>
        <p:nvPicPr>
          <p:cNvPr id="623" name="object 6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573061"/>
            <a:ext cx="52637" cy="52636"/>
          </a:xfrm>
          <a:prstGeom prst="rect">
            <a:avLst/>
          </a:prstGeom>
        </p:spPr>
      </p:pic>
      <p:pic>
        <p:nvPicPr>
          <p:cNvPr id="624" name="object 6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678335"/>
            <a:ext cx="52637" cy="52636"/>
          </a:xfrm>
          <a:prstGeom prst="rect">
            <a:avLst/>
          </a:prstGeom>
        </p:spPr>
      </p:pic>
      <p:pic>
        <p:nvPicPr>
          <p:cNvPr id="625" name="object 6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3851" y="9783689"/>
            <a:ext cx="52637" cy="52636"/>
          </a:xfrm>
          <a:prstGeom prst="rect">
            <a:avLst/>
          </a:prstGeom>
        </p:spPr>
      </p:pic>
      <p:pic>
        <p:nvPicPr>
          <p:cNvPr id="626" name="object 6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889044"/>
            <a:ext cx="52637" cy="52636"/>
          </a:xfrm>
          <a:prstGeom prst="rect">
            <a:avLst/>
          </a:prstGeom>
        </p:spPr>
      </p:pic>
      <p:pic>
        <p:nvPicPr>
          <p:cNvPr id="627" name="object 6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3851" y="9994479"/>
            <a:ext cx="52637" cy="52637"/>
          </a:xfrm>
          <a:prstGeom prst="rect">
            <a:avLst/>
          </a:prstGeom>
        </p:spPr>
      </p:pic>
      <p:pic>
        <p:nvPicPr>
          <p:cNvPr id="628" name="object 6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573061"/>
            <a:ext cx="52637" cy="52636"/>
          </a:xfrm>
          <a:prstGeom prst="rect">
            <a:avLst/>
          </a:prstGeom>
        </p:spPr>
      </p:pic>
      <p:pic>
        <p:nvPicPr>
          <p:cNvPr id="629" name="object 6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678335"/>
            <a:ext cx="52637" cy="52636"/>
          </a:xfrm>
          <a:prstGeom prst="rect">
            <a:avLst/>
          </a:prstGeom>
        </p:spPr>
      </p:pic>
      <p:pic>
        <p:nvPicPr>
          <p:cNvPr id="630" name="object 6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79285" y="9783689"/>
            <a:ext cx="52637" cy="52636"/>
          </a:xfrm>
          <a:prstGeom prst="rect">
            <a:avLst/>
          </a:prstGeom>
        </p:spPr>
      </p:pic>
      <p:pic>
        <p:nvPicPr>
          <p:cNvPr id="631" name="object 6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889044"/>
            <a:ext cx="52637" cy="52636"/>
          </a:xfrm>
          <a:prstGeom prst="rect">
            <a:avLst/>
          </a:prstGeom>
        </p:spPr>
      </p:pic>
      <p:pic>
        <p:nvPicPr>
          <p:cNvPr id="632" name="object 6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79285" y="9994479"/>
            <a:ext cx="52637" cy="52637"/>
          </a:xfrm>
          <a:prstGeom prst="rect">
            <a:avLst/>
          </a:prstGeom>
        </p:spPr>
      </p:pic>
      <p:pic>
        <p:nvPicPr>
          <p:cNvPr id="633" name="object 6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573061"/>
            <a:ext cx="52637" cy="52636"/>
          </a:xfrm>
          <a:prstGeom prst="rect">
            <a:avLst/>
          </a:prstGeom>
        </p:spPr>
      </p:pic>
      <p:pic>
        <p:nvPicPr>
          <p:cNvPr id="634" name="object 6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678416"/>
            <a:ext cx="52637" cy="52636"/>
          </a:xfrm>
          <a:prstGeom prst="rect">
            <a:avLst/>
          </a:prstGeom>
        </p:spPr>
      </p:pic>
      <p:pic>
        <p:nvPicPr>
          <p:cNvPr id="635" name="object 6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84640" y="9783770"/>
            <a:ext cx="52637" cy="52636"/>
          </a:xfrm>
          <a:prstGeom prst="rect">
            <a:avLst/>
          </a:prstGeom>
        </p:spPr>
      </p:pic>
      <p:pic>
        <p:nvPicPr>
          <p:cNvPr id="636" name="object 6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889124"/>
            <a:ext cx="52637" cy="52636"/>
          </a:xfrm>
          <a:prstGeom prst="rect">
            <a:avLst/>
          </a:prstGeom>
        </p:spPr>
      </p:pic>
      <p:pic>
        <p:nvPicPr>
          <p:cNvPr id="637" name="object 6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84640" y="9994479"/>
            <a:ext cx="52637" cy="52637"/>
          </a:xfrm>
          <a:prstGeom prst="rect">
            <a:avLst/>
          </a:prstGeom>
        </p:spPr>
      </p:pic>
      <p:pic>
        <p:nvPicPr>
          <p:cNvPr id="638" name="object 6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573061"/>
            <a:ext cx="52637" cy="52636"/>
          </a:xfrm>
          <a:prstGeom prst="rect">
            <a:avLst/>
          </a:prstGeom>
        </p:spPr>
      </p:pic>
      <p:pic>
        <p:nvPicPr>
          <p:cNvPr id="639" name="object 6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678335"/>
            <a:ext cx="52637" cy="52636"/>
          </a:xfrm>
          <a:prstGeom prst="rect">
            <a:avLst/>
          </a:prstGeom>
        </p:spPr>
      </p:pic>
      <p:pic>
        <p:nvPicPr>
          <p:cNvPr id="640" name="object 6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9994" y="9783689"/>
            <a:ext cx="52637" cy="52636"/>
          </a:xfrm>
          <a:prstGeom prst="rect">
            <a:avLst/>
          </a:prstGeom>
        </p:spPr>
      </p:pic>
      <p:pic>
        <p:nvPicPr>
          <p:cNvPr id="641" name="object 6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889044"/>
            <a:ext cx="52637" cy="52636"/>
          </a:xfrm>
          <a:prstGeom prst="rect">
            <a:avLst/>
          </a:prstGeom>
        </p:spPr>
      </p:pic>
      <p:pic>
        <p:nvPicPr>
          <p:cNvPr id="642" name="object 6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9994" y="9994479"/>
            <a:ext cx="52637" cy="52637"/>
          </a:xfrm>
          <a:prstGeom prst="rect">
            <a:avLst/>
          </a:prstGeom>
        </p:spPr>
      </p:pic>
      <p:pic>
        <p:nvPicPr>
          <p:cNvPr id="643" name="object 6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573061"/>
            <a:ext cx="52637" cy="52636"/>
          </a:xfrm>
          <a:prstGeom prst="rect">
            <a:avLst/>
          </a:prstGeom>
        </p:spPr>
      </p:pic>
      <p:pic>
        <p:nvPicPr>
          <p:cNvPr id="644" name="object 6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678335"/>
            <a:ext cx="52637" cy="52636"/>
          </a:xfrm>
          <a:prstGeom prst="rect">
            <a:avLst/>
          </a:prstGeom>
        </p:spPr>
      </p:pic>
      <p:pic>
        <p:nvPicPr>
          <p:cNvPr id="645" name="object 6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5349" y="9783689"/>
            <a:ext cx="52637" cy="52636"/>
          </a:xfrm>
          <a:prstGeom prst="rect">
            <a:avLst/>
          </a:prstGeom>
        </p:spPr>
      </p:pic>
      <p:pic>
        <p:nvPicPr>
          <p:cNvPr id="646" name="object 6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889044"/>
            <a:ext cx="52637" cy="52636"/>
          </a:xfrm>
          <a:prstGeom prst="rect">
            <a:avLst/>
          </a:prstGeom>
        </p:spPr>
      </p:pic>
      <p:pic>
        <p:nvPicPr>
          <p:cNvPr id="647" name="object 6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5349" y="9994479"/>
            <a:ext cx="52637" cy="52637"/>
          </a:xfrm>
          <a:prstGeom prst="rect">
            <a:avLst/>
          </a:prstGeom>
        </p:spPr>
      </p:pic>
      <p:pic>
        <p:nvPicPr>
          <p:cNvPr id="648" name="object 6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572981"/>
            <a:ext cx="52637" cy="52636"/>
          </a:xfrm>
          <a:prstGeom prst="rect">
            <a:avLst/>
          </a:prstGeom>
        </p:spPr>
      </p:pic>
      <p:pic>
        <p:nvPicPr>
          <p:cNvPr id="649" name="object 6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678335"/>
            <a:ext cx="52637" cy="52636"/>
          </a:xfrm>
          <a:prstGeom prst="rect">
            <a:avLst/>
          </a:prstGeom>
        </p:spPr>
      </p:pic>
      <p:pic>
        <p:nvPicPr>
          <p:cNvPr id="650" name="object 6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9309" y="9783689"/>
            <a:ext cx="52637" cy="52636"/>
          </a:xfrm>
          <a:prstGeom prst="rect">
            <a:avLst/>
          </a:prstGeom>
        </p:spPr>
      </p:pic>
      <p:pic>
        <p:nvPicPr>
          <p:cNvPr id="651" name="object 6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889044"/>
            <a:ext cx="52637" cy="52636"/>
          </a:xfrm>
          <a:prstGeom prst="rect">
            <a:avLst/>
          </a:prstGeom>
        </p:spPr>
      </p:pic>
      <p:pic>
        <p:nvPicPr>
          <p:cNvPr id="652" name="object 6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9309" y="9994479"/>
            <a:ext cx="52637" cy="52637"/>
          </a:xfrm>
          <a:prstGeom prst="rect">
            <a:avLst/>
          </a:prstGeom>
        </p:spPr>
      </p:pic>
      <p:pic>
        <p:nvPicPr>
          <p:cNvPr id="653" name="object 6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572981"/>
            <a:ext cx="52637" cy="52636"/>
          </a:xfrm>
          <a:prstGeom prst="rect">
            <a:avLst/>
          </a:prstGeom>
        </p:spPr>
      </p:pic>
      <p:pic>
        <p:nvPicPr>
          <p:cNvPr id="654" name="object 6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678335"/>
            <a:ext cx="52637" cy="52636"/>
          </a:xfrm>
          <a:prstGeom prst="rect">
            <a:avLst/>
          </a:prstGeom>
        </p:spPr>
      </p:pic>
      <p:pic>
        <p:nvPicPr>
          <p:cNvPr id="655" name="object 6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4663" y="9783689"/>
            <a:ext cx="52637" cy="52636"/>
          </a:xfrm>
          <a:prstGeom prst="rect">
            <a:avLst/>
          </a:prstGeom>
        </p:spPr>
      </p:pic>
      <p:pic>
        <p:nvPicPr>
          <p:cNvPr id="656" name="object 6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889044"/>
            <a:ext cx="52637" cy="52636"/>
          </a:xfrm>
          <a:prstGeom prst="rect">
            <a:avLst/>
          </a:prstGeom>
        </p:spPr>
      </p:pic>
      <p:pic>
        <p:nvPicPr>
          <p:cNvPr id="657" name="object 6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994398"/>
            <a:ext cx="52637" cy="52636"/>
          </a:xfrm>
          <a:prstGeom prst="rect">
            <a:avLst/>
          </a:prstGeom>
        </p:spPr>
      </p:pic>
      <p:pic>
        <p:nvPicPr>
          <p:cNvPr id="658" name="object 6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572981"/>
            <a:ext cx="52637" cy="52636"/>
          </a:xfrm>
          <a:prstGeom prst="rect">
            <a:avLst/>
          </a:prstGeom>
        </p:spPr>
      </p:pic>
      <p:pic>
        <p:nvPicPr>
          <p:cNvPr id="659" name="object 6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678335"/>
            <a:ext cx="52637" cy="52636"/>
          </a:xfrm>
          <a:prstGeom prst="rect">
            <a:avLst/>
          </a:prstGeom>
        </p:spPr>
      </p:pic>
      <p:pic>
        <p:nvPicPr>
          <p:cNvPr id="660" name="object 6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017" y="9783770"/>
            <a:ext cx="52637" cy="52636"/>
          </a:xfrm>
          <a:prstGeom prst="rect">
            <a:avLst/>
          </a:prstGeom>
        </p:spPr>
      </p:pic>
      <p:pic>
        <p:nvPicPr>
          <p:cNvPr id="661" name="object 6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889044"/>
            <a:ext cx="52637" cy="52636"/>
          </a:xfrm>
          <a:prstGeom prst="rect">
            <a:avLst/>
          </a:prstGeom>
        </p:spPr>
      </p:pic>
      <p:pic>
        <p:nvPicPr>
          <p:cNvPr id="662" name="object 6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017" y="9994479"/>
            <a:ext cx="52637" cy="52637"/>
          </a:xfrm>
          <a:prstGeom prst="rect">
            <a:avLst/>
          </a:prstGeom>
        </p:spPr>
      </p:pic>
      <p:pic>
        <p:nvPicPr>
          <p:cNvPr id="663" name="object 6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572981"/>
            <a:ext cx="52637" cy="52636"/>
          </a:xfrm>
          <a:prstGeom prst="rect">
            <a:avLst/>
          </a:prstGeom>
        </p:spPr>
      </p:pic>
      <p:pic>
        <p:nvPicPr>
          <p:cNvPr id="664" name="object 6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678335"/>
            <a:ext cx="52637" cy="52636"/>
          </a:xfrm>
          <a:prstGeom prst="rect">
            <a:avLst/>
          </a:prstGeom>
        </p:spPr>
      </p:pic>
      <p:pic>
        <p:nvPicPr>
          <p:cNvPr id="665" name="object 6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5371" y="9783689"/>
            <a:ext cx="52637" cy="52636"/>
          </a:xfrm>
          <a:prstGeom prst="rect">
            <a:avLst/>
          </a:prstGeom>
        </p:spPr>
      </p:pic>
      <p:pic>
        <p:nvPicPr>
          <p:cNvPr id="666" name="object 6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889044"/>
            <a:ext cx="52637" cy="52636"/>
          </a:xfrm>
          <a:prstGeom prst="rect">
            <a:avLst/>
          </a:prstGeom>
        </p:spPr>
      </p:pic>
      <p:pic>
        <p:nvPicPr>
          <p:cNvPr id="667" name="object 66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5371" y="9994479"/>
            <a:ext cx="52637" cy="52637"/>
          </a:xfrm>
          <a:prstGeom prst="rect">
            <a:avLst/>
          </a:prstGeom>
        </p:spPr>
      </p:pic>
      <p:pic>
        <p:nvPicPr>
          <p:cNvPr id="668" name="object 6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572981"/>
            <a:ext cx="52637" cy="52636"/>
          </a:xfrm>
          <a:prstGeom prst="rect">
            <a:avLst/>
          </a:prstGeom>
        </p:spPr>
      </p:pic>
      <p:pic>
        <p:nvPicPr>
          <p:cNvPr id="669" name="object 6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678335"/>
            <a:ext cx="52637" cy="52636"/>
          </a:xfrm>
          <a:prstGeom prst="rect">
            <a:avLst/>
          </a:prstGeom>
        </p:spPr>
      </p:pic>
      <p:pic>
        <p:nvPicPr>
          <p:cNvPr id="670" name="object 67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0806" y="9783689"/>
            <a:ext cx="52637" cy="52636"/>
          </a:xfrm>
          <a:prstGeom prst="rect">
            <a:avLst/>
          </a:prstGeom>
        </p:spPr>
      </p:pic>
      <p:pic>
        <p:nvPicPr>
          <p:cNvPr id="671" name="object 6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889044"/>
            <a:ext cx="52637" cy="52636"/>
          </a:xfrm>
          <a:prstGeom prst="rect">
            <a:avLst/>
          </a:prstGeom>
        </p:spPr>
      </p:pic>
      <p:pic>
        <p:nvPicPr>
          <p:cNvPr id="672" name="object 6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0806" y="9994479"/>
            <a:ext cx="52637" cy="52637"/>
          </a:xfrm>
          <a:prstGeom prst="rect">
            <a:avLst/>
          </a:prstGeom>
        </p:spPr>
      </p:pic>
      <p:pic>
        <p:nvPicPr>
          <p:cNvPr id="673" name="object 6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052548"/>
            <a:ext cx="52637" cy="52636"/>
          </a:xfrm>
          <a:prstGeom prst="rect">
            <a:avLst/>
          </a:prstGeom>
        </p:spPr>
      </p:pic>
      <p:pic>
        <p:nvPicPr>
          <p:cNvPr id="674" name="object 6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157903"/>
            <a:ext cx="52637" cy="52636"/>
          </a:xfrm>
          <a:prstGeom prst="rect">
            <a:avLst/>
          </a:prstGeom>
        </p:spPr>
      </p:pic>
      <p:pic>
        <p:nvPicPr>
          <p:cNvPr id="675" name="object 6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6161" y="9263257"/>
            <a:ext cx="52637" cy="52636"/>
          </a:xfrm>
          <a:prstGeom prst="rect">
            <a:avLst/>
          </a:prstGeom>
        </p:spPr>
      </p:pic>
      <p:pic>
        <p:nvPicPr>
          <p:cNvPr id="676" name="object 6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368611"/>
            <a:ext cx="52637" cy="52636"/>
          </a:xfrm>
          <a:prstGeom prst="rect">
            <a:avLst/>
          </a:prstGeom>
        </p:spPr>
      </p:pic>
      <p:pic>
        <p:nvPicPr>
          <p:cNvPr id="677" name="object 6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473965"/>
            <a:ext cx="52637" cy="52636"/>
          </a:xfrm>
          <a:prstGeom prst="rect">
            <a:avLst/>
          </a:prstGeom>
        </p:spPr>
      </p:pic>
      <p:pic>
        <p:nvPicPr>
          <p:cNvPr id="678" name="object 6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052548"/>
            <a:ext cx="52637" cy="52636"/>
          </a:xfrm>
          <a:prstGeom prst="rect">
            <a:avLst/>
          </a:prstGeom>
        </p:spPr>
      </p:pic>
      <p:pic>
        <p:nvPicPr>
          <p:cNvPr id="679" name="object 6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157903"/>
            <a:ext cx="52637" cy="52636"/>
          </a:xfrm>
          <a:prstGeom prst="rect">
            <a:avLst/>
          </a:prstGeom>
        </p:spPr>
      </p:pic>
      <p:pic>
        <p:nvPicPr>
          <p:cNvPr id="680" name="object 6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1515" y="9263257"/>
            <a:ext cx="52637" cy="52636"/>
          </a:xfrm>
          <a:prstGeom prst="rect">
            <a:avLst/>
          </a:prstGeom>
        </p:spPr>
      </p:pic>
      <p:pic>
        <p:nvPicPr>
          <p:cNvPr id="681" name="object 6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368611"/>
            <a:ext cx="52637" cy="52636"/>
          </a:xfrm>
          <a:prstGeom prst="rect">
            <a:avLst/>
          </a:prstGeom>
        </p:spPr>
      </p:pic>
      <p:pic>
        <p:nvPicPr>
          <p:cNvPr id="682" name="object 6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473965"/>
            <a:ext cx="52637" cy="52636"/>
          </a:xfrm>
          <a:prstGeom prst="rect">
            <a:avLst/>
          </a:prstGeom>
        </p:spPr>
      </p:pic>
      <p:pic>
        <p:nvPicPr>
          <p:cNvPr id="683" name="object 68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052548"/>
            <a:ext cx="52637" cy="52636"/>
          </a:xfrm>
          <a:prstGeom prst="rect">
            <a:avLst/>
          </a:prstGeom>
        </p:spPr>
      </p:pic>
      <p:pic>
        <p:nvPicPr>
          <p:cNvPr id="684" name="object 68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157903"/>
            <a:ext cx="52637" cy="52636"/>
          </a:xfrm>
          <a:prstGeom prst="rect">
            <a:avLst/>
          </a:prstGeom>
        </p:spPr>
      </p:pic>
      <p:pic>
        <p:nvPicPr>
          <p:cNvPr id="685" name="object 68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26869" y="9263257"/>
            <a:ext cx="52637" cy="52636"/>
          </a:xfrm>
          <a:prstGeom prst="rect">
            <a:avLst/>
          </a:prstGeom>
        </p:spPr>
      </p:pic>
      <p:pic>
        <p:nvPicPr>
          <p:cNvPr id="686" name="object 68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368611"/>
            <a:ext cx="52637" cy="52636"/>
          </a:xfrm>
          <a:prstGeom prst="rect">
            <a:avLst/>
          </a:prstGeom>
        </p:spPr>
      </p:pic>
      <p:pic>
        <p:nvPicPr>
          <p:cNvPr id="687" name="object 68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473965"/>
            <a:ext cx="52637" cy="52636"/>
          </a:xfrm>
          <a:prstGeom prst="rect">
            <a:avLst/>
          </a:prstGeom>
        </p:spPr>
      </p:pic>
      <p:pic>
        <p:nvPicPr>
          <p:cNvPr id="688" name="object 6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052548"/>
            <a:ext cx="52637" cy="52636"/>
          </a:xfrm>
          <a:prstGeom prst="rect">
            <a:avLst/>
          </a:prstGeom>
        </p:spPr>
      </p:pic>
      <p:pic>
        <p:nvPicPr>
          <p:cNvPr id="689" name="object 6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157903"/>
            <a:ext cx="52637" cy="52636"/>
          </a:xfrm>
          <a:prstGeom prst="rect">
            <a:avLst/>
          </a:prstGeom>
        </p:spPr>
      </p:pic>
      <p:pic>
        <p:nvPicPr>
          <p:cNvPr id="690" name="object 6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2223" y="9263257"/>
            <a:ext cx="52637" cy="52636"/>
          </a:xfrm>
          <a:prstGeom prst="rect">
            <a:avLst/>
          </a:prstGeom>
        </p:spPr>
      </p:pic>
      <p:pic>
        <p:nvPicPr>
          <p:cNvPr id="691" name="object 6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368611"/>
            <a:ext cx="52637" cy="52636"/>
          </a:xfrm>
          <a:prstGeom prst="rect">
            <a:avLst/>
          </a:prstGeom>
        </p:spPr>
      </p:pic>
      <p:pic>
        <p:nvPicPr>
          <p:cNvPr id="692" name="object 6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473965"/>
            <a:ext cx="52637" cy="52636"/>
          </a:xfrm>
          <a:prstGeom prst="rect">
            <a:avLst/>
          </a:prstGeom>
        </p:spPr>
      </p:pic>
      <p:pic>
        <p:nvPicPr>
          <p:cNvPr id="693" name="object 6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052548"/>
            <a:ext cx="52637" cy="52636"/>
          </a:xfrm>
          <a:prstGeom prst="rect">
            <a:avLst/>
          </a:prstGeom>
        </p:spPr>
      </p:pic>
      <p:pic>
        <p:nvPicPr>
          <p:cNvPr id="694" name="object 6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157903"/>
            <a:ext cx="52637" cy="52636"/>
          </a:xfrm>
          <a:prstGeom prst="rect">
            <a:avLst/>
          </a:prstGeom>
        </p:spPr>
      </p:pic>
      <p:pic>
        <p:nvPicPr>
          <p:cNvPr id="695" name="object 69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7658" y="9263257"/>
            <a:ext cx="52637" cy="52636"/>
          </a:xfrm>
          <a:prstGeom prst="rect">
            <a:avLst/>
          </a:prstGeom>
        </p:spPr>
      </p:pic>
      <p:pic>
        <p:nvPicPr>
          <p:cNvPr id="696" name="object 6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368611"/>
            <a:ext cx="52637" cy="52636"/>
          </a:xfrm>
          <a:prstGeom prst="rect">
            <a:avLst/>
          </a:prstGeom>
        </p:spPr>
      </p:pic>
      <p:pic>
        <p:nvPicPr>
          <p:cNvPr id="697" name="object 6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473965"/>
            <a:ext cx="52637" cy="52636"/>
          </a:xfrm>
          <a:prstGeom prst="rect">
            <a:avLst/>
          </a:prstGeom>
        </p:spPr>
      </p:pic>
      <p:pic>
        <p:nvPicPr>
          <p:cNvPr id="698" name="object 6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052548"/>
            <a:ext cx="52636" cy="52636"/>
          </a:xfrm>
          <a:prstGeom prst="rect">
            <a:avLst/>
          </a:prstGeom>
        </p:spPr>
      </p:pic>
      <p:pic>
        <p:nvPicPr>
          <p:cNvPr id="699" name="object 69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157903"/>
            <a:ext cx="52636" cy="52636"/>
          </a:xfrm>
          <a:prstGeom prst="rect">
            <a:avLst/>
          </a:prstGeom>
        </p:spPr>
      </p:pic>
      <p:pic>
        <p:nvPicPr>
          <p:cNvPr id="700" name="object 70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1538" y="9263257"/>
            <a:ext cx="52636" cy="52636"/>
          </a:xfrm>
          <a:prstGeom prst="rect">
            <a:avLst/>
          </a:prstGeom>
        </p:spPr>
      </p:pic>
      <p:pic>
        <p:nvPicPr>
          <p:cNvPr id="701" name="object 7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368611"/>
            <a:ext cx="52636" cy="52636"/>
          </a:xfrm>
          <a:prstGeom prst="rect">
            <a:avLst/>
          </a:prstGeom>
        </p:spPr>
      </p:pic>
      <p:pic>
        <p:nvPicPr>
          <p:cNvPr id="702" name="object 7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473965"/>
            <a:ext cx="52636" cy="52636"/>
          </a:xfrm>
          <a:prstGeom prst="rect">
            <a:avLst/>
          </a:prstGeom>
        </p:spPr>
      </p:pic>
      <p:pic>
        <p:nvPicPr>
          <p:cNvPr id="703" name="object 7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052548"/>
            <a:ext cx="52637" cy="52636"/>
          </a:xfrm>
          <a:prstGeom prst="rect">
            <a:avLst/>
          </a:prstGeom>
        </p:spPr>
      </p:pic>
      <p:pic>
        <p:nvPicPr>
          <p:cNvPr id="704" name="object 7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157823"/>
            <a:ext cx="52637" cy="52636"/>
          </a:xfrm>
          <a:prstGeom prst="rect">
            <a:avLst/>
          </a:prstGeom>
        </p:spPr>
      </p:pic>
      <p:pic>
        <p:nvPicPr>
          <p:cNvPr id="705" name="object 7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6892" y="9263257"/>
            <a:ext cx="52637" cy="52636"/>
          </a:xfrm>
          <a:prstGeom prst="rect">
            <a:avLst/>
          </a:prstGeom>
        </p:spPr>
      </p:pic>
      <p:pic>
        <p:nvPicPr>
          <p:cNvPr id="706" name="object 7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368531"/>
            <a:ext cx="52637" cy="52636"/>
          </a:xfrm>
          <a:prstGeom prst="rect">
            <a:avLst/>
          </a:prstGeom>
        </p:spPr>
      </p:pic>
      <p:pic>
        <p:nvPicPr>
          <p:cNvPr id="707" name="object 7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473965"/>
            <a:ext cx="52637" cy="52636"/>
          </a:xfrm>
          <a:prstGeom prst="rect">
            <a:avLst/>
          </a:prstGeom>
        </p:spPr>
      </p:pic>
      <p:pic>
        <p:nvPicPr>
          <p:cNvPr id="708" name="object 7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052548"/>
            <a:ext cx="52637" cy="52636"/>
          </a:xfrm>
          <a:prstGeom prst="rect">
            <a:avLst/>
          </a:prstGeom>
        </p:spPr>
      </p:pic>
      <p:pic>
        <p:nvPicPr>
          <p:cNvPr id="709" name="object 7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157903"/>
            <a:ext cx="52637" cy="52636"/>
          </a:xfrm>
          <a:prstGeom prst="rect">
            <a:avLst/>
          </a:prstGeom>
        </p:spPr>
      </p:pic>
      <p:pic>
        <p:nvPicPr>
          <p:cNvPr id="710" name="object 7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2247" y="9263257"/>
            <a:ext cx="52637" cy="52636"/>
          </a:xfrm>
          <a:prstGeom prst="rect">
            <a:avLst/>
          </a:prstGeom>
        </p:spPr>
      </p:pic>
      <p:pic>
        <p:nvPicPr>
          <p:cNvPr id="711" name="object 7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368611"/>
            <a:ext cx="52637" cy="52636"/>
          </a:xfrm>
          <a:prstGeom prst="rect">
            <a:avLst/>
          </a:prstGeom>
        </p:spPr>
      </p:pic>
      <p:pic>
        <p:nvPicPr>
          <p:cNvPr id="712" name="object 7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473965"/>
            <a:ext cx="52637" cy="52636"/>
          </a:xfrm>
          <a:prstGeom prst="rect">
            <a:avLst/>
          </a:prstGeom>
        </p:spPr>
      </p:pic>
      <p:pic>
        <p:nvPicPr>
          <p:cNvPr id="713" name="object 7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052548"/>
            <a:ext cx="52637" cy="52636"/>
          </a:xfrm>
          <a:prstGeom prst="rect">
            <a:avLst/>
          </a:prstGeom>
        </p:spPr>
      </p:pic>
      <p:pic>
        <p:nvPicPr>
          <p:cNvPr id="714" name="object 7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157903"/>
            <a:ext cx="52637" cy="52636"/>
          </a:xfrm>
          <a:prstGeom prst="rect">
            <a:avLst/>
          </a:prstGeom>
        </p:spPr>
      </p:pic>
      <p:pic>
        <p:nvPicPr>
          <p:cNvPr id="715" name="object 7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7681" y="9263257"/>
            <a:ext cx="52637" cy="52636"/>
          </a:xfrm>
          <a:prstGeom prst="rect">
            <a:avLst/>
          </a:prstGeom>
        </p:spPr>
      </p:pic>
      <p:pic>
        <p:nvPicPr>
          <p:cNvPr id="716" name="object 7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368611"/>
            <a:ext cx="52637" cy="52636"/>
          </a:xfrm>
          <a:prstGeom prst="rect">
            <a:avLst/>
          </a:prstGeom>
        </p:spPr>
      </p:pic>
      <p:pic>
        <p:nvPicPr>
          <p:cNvPr id="717" name="object 7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473965"/>
            <a:ext cx="52637" cy="52636"/>
          </a:xfrm>
          <a:prstGeom prst="rect">
            <a:avLst/>
          </a:prstGeom>
        </p:spPr>
      </p:pic>
      <p:pic>
        <p:nvPicPr>
          <p:cNvPr id="718" name="object 7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573061"/>
            <a:ext cx="52637" cy="52636"/>
          </a:xfrm>
          <a:prstGeom prst="rect">
            <a:avLst/>
          </a:prstGeom>
        </p:spPr>
      </p:pic>
      <p:pic>
        <p:nvPicPr>
          <p:cNvPr id="719" name="object 7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678335"/>
            <a:ext cx="52637" cy="52636"/>
          </a:xfrm>
          <a:prstGeom prst="rect">
            <a:avLst/>
          </a:prstGeom>
        </p:spPr>
      </p:pic>
      <p:pic>
        <p:nvPicPr>
          <p:cNvPr id="720" name="object 7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6161" y="9783689"/>
            <a:ext cx="52637" cy="52636"/>
          </a:xfrm>
          <a:prstGeom prst="rect">
            <a:avLst/>
          </a:prstGeom>
        </p:spPr>
      </p:pic>
      <p:pic>
        <p:nvPicPr>
          <p:cNvPr id="721" name="object 7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889044"/>
            <a:ext cx="52637" cy="52636"/>
          </a:xfrm>
          <a:prstGeom prst="rect">
            <a:avLst/>
          </a:prstGeom>
        </p:spPr>
      </p:pic>
      <p:pic>
        <p:nvPicPr>
          <p:cNvPr id="722" name="object 7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6161" y="9994479"/>
            <a:ext cx="52637" cy="52637"/>
          </a:xfrm>
          <a:prstGeom prst="rect">
            <a:avLst/>
          </a:prstGeom>
        </p:spPr>
      </p:pic>
      <p:pic>
        <p:nvPicPr>
          <p:cNvPr id="723" name="object 7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573061"/>
            <a:ext cx="52637" cy="52636"/>
          </a:xfrm>
          <a:prstGeom prst="rect">
            <a:avLst/>
          </a:prstGeom>
        </p:spPr>
      </p:pic>
      <p:pic>
        <p:nvPicPr>
          <p:cNvPr id="724" name="object 7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678335"/>
            <a:ext cx="52637" cy="52636"/>
          </a:xfrm>
          <a:prstGeom prst="rect">
            <a:avLst/>
          </a:prstGeom>
        </p:spPr>
      </p:pic>
      <p:pic>
        <p:nvPicPr>
          <p:cNvPr id="725" name="object 7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1515" y="9783689"/>
            <a:ext cx="52637" cy="52636"/>
          </a:xfrm>
          <a:prstGeom prst="rect">
            <a:avLst/>
          </a:prstGeom>
        </p:spPr>
      </p:pic>
      <p:pic>
        <p:nvPicPr>
          <p:cNvPr id="726" name="object 7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889044"/>
            <a:ext cx="52637" cy="52636"/>
          </a:xfrm>
          <a:prstGeom prst="rect">
            <a:avLst/>
          </a:prstGeom>
        </p:spPr>
      </p:pic>
      <p:pic>
        <p:nvPicPr>
          <p:cNvPr id="727" name="object 7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1515" y="9994479"/>
            <a:ext cx="52637" cy="52637"/>
          </a:xfrm>
          <a:prstGeom prst="rect">
            <a:avLst/>
          </a:prstGeom>
        </p:spPr>
      </p:pic>
      <p:pic>
        <p:nvPicPr>
          <p:cNvPr id="728" name="object 7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573061"/>
            <a:ext cx="52637" cy="52636"/>
          </a:xfrm>
          <a:prstGeom prst="rect">
            <a:avLst/>
          </a:prstGeom>
        </p:spPr>
      </p:pic>
      <p:pic>
        <p:nvPicPr>
          <p:cNvPr id="729" name="object 7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678416"/>
            <a:ext cx="52637" cy="52636"/>
          </a:xfrm>
          <a:prstGeom prst="rect">
            <a:avLst/>
          </a:prstGeom>
        </p:spPr>
      </p:pic>
      <p:pic>
        <p:nvPicPr>
          <p:cNvPr id="730" name="object 7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26869" y="9783770"/>
            <a:ext cx="52637" cy="52636"/>
          </a:xfrm>
          <a:prstGeom prst="rect">
            <a:avLst/>
          </a:prstGeom>
        </p:spPr>
      </p:pic>
      <p:pic>
        <p:nvPicPr>
          <p:cNvPr id="731" name="object 7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889124"/>
            <a:ext cx="52637" cy="52636"/>
          </a:xfrm>
          <a:prstGeom prst="rect">
            <a:avLst/>
          </a:prstGeom>
        </p:spPr>
      </p:pic>
      <p:pic>
        <p:nvPicPr>
          <p:cNvPr id="732" name="object 7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26869" y="9994479"/>
            <a:ext cx="52637" cy="52637"/>
          </a:xfrm>
          <a:prstGeom prst="rect">
            <a:avLst/>
          </a:prstGeom>
        </p:spPr>
      </p:pic>
      <p:pic>
        <p:nvPicPr>
          <p:cNvPr id="733" name="object 7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573061"/>
            <a:ext cx="52637" cy="52636"/>
          </a:xfrm>
          <a:prstGeom prst="rect">
            <a:avLst/>
          </a:prstGeom>
        </p:spPr>
      </p:pic>
      <p:pic>
        <p:nvPicPr>
          <p:cNvPr id="734" name="object 7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678335"/>
            <a:ext cx="52637" cy="52636"/>
          </a:xfrm>
          <a:prstGeom prst="rect">
            <a:avLst/>
          </a:prstGeom>
        </p:spPr>
      </p:pic>
      <p:pic>
        <p:nvPicPr>
          <p:cNvPr id="735" name="object 7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2223" y="9783689"/>
            <a:ext cx="52637" cy="52636"/>
          </a:xfrm>
          <a:prstGeom prst="rect">
            <a:avLst/>
          </a:prstGeom>
        </p:spPr>
      </p:pic>
      <p:pic>
        <p:nvPicPr>
          <p:cNvPr id="736" name="object 7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889044"/>
            <a:ext cx="52637" cy="52636"/>
          </a:xfrm>
          <a:prstGeom prst="rect">
            <a:avLst/>
          </a:prstGeom>
        </p:spPr>
      </p:pic>
      <p:pic>
        <p:nvPicPr>
          <p:cNvPr id="737" name="object 7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2223" y="9994479"/>
            <a:ext cx="52637" cy="52637"/>
          </a:xfrm>
          <a:prstGeom prst="rect">
            <a:avLst/>
          </a:prstGeom>
        </p:spPr>
      </p:pic>
      <p:pic>
        <p:nvPicPr>
          <p:cNvPr id="738" name="object 7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573061"/>
            <a:ext cx="52637" cy="52636"/>
          </a:xfrm>
          <a:prstGeom prst="rect">
            <a:avLst/>
          </a:prstGeom>
        </p:spPr>
      </p:pic>
      <p:pic>
        <p:nvPicPr>
          <p:cNvPr id="739" name="object 7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678335"/>
            <a:ext cx="52637" cy="52636"/>
          </a:xfrm>
          <a:prstGeom prst="rect">
            <a:avLst/>
          </a:prstGeom>
        </p:spPr>
      </p:pic>
      <p:pic>
        <p:nvPicPr>
          <p:cNvPr id="740" name="object 7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7658" y="9783689"/>
            <a:ext cx="52637" cy="52636"/>
          </a:xfrm>
          <a:prstGeom prst="rect">
            <a:avLst/>
          </a:prstGeom>
        </p:spPr>
      </p:pic>
      <p:pic>
        <p:nvPicPr>
          <p:cNvPr id="741" name="object 7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889044"/>
            <a:ext cx="52637" cy="52636"/>
          </a:xfrm>
          <a:prstGeom prst="rect">
            <a:avLst/>
          </a:prstGeom>
        </p:spPr>
      </p:pic>
      <p:pic>
        <p:nvPicPr>
          <p:cNvPr id="742" name="object 7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7658" y="9994479"/>
            <a:ext cx="52637" cy="52637"/>
          </a:xfrm>
          <a:prstGeom prst="rect">
            <a:avLst/>
          </a:prstGeom>
        </p:spPr>
      </p:pic>
      <p:pic>
        <p:nvPicPr>
          <p:cNvPr id="743" name="object 7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572981"/>
            <a:ext cx="52636" cy="52636"/>
          </a:xfrm>
          <a:prstGeom prst="rect">
            <a:avLst/>
          </a:prstGeom>
        </p:spPr>
      </p:pic>
      <p:pic>
        <p:nvPicPr>
          <p:cNvPr id="744" name="object 7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678335"/>
            <a:ext cx="52636" cy="52636"/>
          </a:xfrm>
          <a:prstGeom prst="rect">
            <a:avLst/>
          </a:prstGeom>
        </p:spPr>
      </p:pic>
      <p:pic>
        <p:nvPicPr>
          <p:cNvPr id="745" name="object 7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1538" y="9783689"/>
            <a:ext cx="52636" cy="52636"/>
          </a:xfrm>
          <a:prstGeom prst="rect">
            <a:avLst/>
          </a:prstGeom>
        </p:spPr>
      </p:pic>
      <p:pic>
        <p:nvPicPr>
          <p:cNvPr id="746" name="object 7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889044"/>
            <a:ext cx="52636" cy="52636"/>
          </a:xfrm>
          <a:prstGeom prst="rect">
            <a:avLst/>
          </a:prstGeom>
        </p:spPr>
      </p:pic>
      <p:pic>
        <p:nvPicPr>
          <p:cNvPr id="747" name="object 7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1538" y="9994479"/>
            <a:ext cx="52636" cy="52637"/>
          </a:xfrm>
          <a:prstGeom prst="rect">
            <a:avLst/>
          </a:prstGeom>
        </p:spPr>
      </p:pic>
      <p:pic>
        <p:nvPicPr>
          <p:cNvPr id="748" name="object 7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572981"/>
            <a:ext cx="52637" cy="52636"/>
          </a:xfrm>
          <a:prstGeom prst="rect">
            <a:avLst/>
          </a:prstGeom>
        </p:spPr>
      </p:pic>
      <p:pic>
        <p:nvPicPr>
          <p:cNvPr id="749" name="object 7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678335"/>
            <a:ext cx="52637" cy="52636"/>
          </a:xfrm>
          <a:prstGeom prst="rect">
            <a:avLst/>
          </a:prstGeom>
        </p:spPr>
      </p:pic>
      <p:pic>
        <p:nvPicPr>
          <p:cNvPr id="750" name="object 7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6892" y="9783689"/>
            <a:ext cx="52637" cy="52636"/>
          </a:xfrm>
          <a:prstGeom prst="rect">
            <a:avLst/>
          </a:prstGeom>
        </p:spPr>
      </p:pic>
      <p:pic>
        <p:nvPicPr>
          <p:cNvPr id="751" name="object 7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889044"/>
            <a:ext cx="52637" cy="52636"/>
          </a:xfrm>
          <a:prstGeom prst="rect">
            <a:avLst/>
          </a:prstGeom>
        </p:spPr>
      </p:pic>
      <p:pic>
        <p:nvPicPr>
          <p:cNvPr id="752" name="object 7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994398"/>
            <a:ext cx="52637" cy="52636"/>
          </a:xfrm>
          <a:prstGeom prst="rect">
            <a:avLst/>
          </a:prstGeom>
        </p:spPr>
      </p:pic>
      <p:pic>
        <p:nvPicPr>
          <p:cNvPr id="753" name="object 7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572981"/>
            <a:ext cx="52637" cy="52636"/>
          </a:xfrm>
          <a:prstGeom prst="rect">
            <a:avLst/>
          </a:prstGeom>
        </p:spPr>
      </p:pic>
      <p:pic>
        <p:nvPicPr>
          <p:cNvPr id="754" name="object 7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678335"/>
            <a:ext cx="52637" cy="52636"/>
          </a:xfrm>
          <a:prstGeom prst="rect">
            <a:avLst/>
          </a:prstGeom>
        </p:spPr>
      </p:pic>
      <p:pic>
        <p:nvPicPr>
          <p:cNvPr id="755" name="object 7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2247" y="9783770"/>
            <a:ext cx="52637" cy="52636"/>
          </a:xfrm>
          <a:prstGeom prst="rect">
            <a:avLst/>
          </a:prstGeom>
        </p:spPr>
      </p:pic>
      <p:pic>
        <p:nvPicPr>
          <p:cNvPr id="756" name="object 7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889044"/>
            <a:ext cx="52637" cy="52636"/>
          </a:xfrm>
          <a:prstGeom prst="rect">
            <a:avLst/>
          </a:prstGeom>
        </p:spPr>
      </p:pic>
      <p:pic>
        <p:nvPicPr>
          <p:cNvPr id="757" name="object 7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2247" y="9994479"/>
            <a:ext cx="52637" cy="52637"/>
          </a:xfrm>
          <a:prstGeom prst="rect">
            <a:avLst/>
          </a:prstGeom>
        </p:spPr>
      </p:pic>
      <p:pic>
        <p:nvPicPr>
          <p:cNvPr id="758" name="object 7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572981"/>
            <a:ext cx="52637" cy="52636"/>
          </a:xfrm>
          <a:prstGeom prst="rect">
            <a:avLst/>
          </a:prstGeom>
        </p:spPr>
      </p:pic>
      <p:pic>
        <p:nvPicPr>
          <p:cNvPr id="759" name="object 7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678335"/>
            <a:ext cx="52637" cy="52636"/>
          </a:xfrm>
          <a:prstGeom prst="rect">
            <a:avLst/>
          </a:prstGeom>
        </p:spPr>
      </p:pic>
      <p:pic>
        <p:nvPicPr>
          <p:cNvPr id="760" name="object 7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7681" y="9783689"/>
            <a:ext cx="52637" cy="52636"/>
          </a:xfrm>
          <a:prstGeom prst="rect">
            <a:avLst/>
          </a:prstGeom>
        </p:spPr>
      </p:pic>
      <p:pic>
        <p:nvPicPr>
          <p:cNvPr id="761" name="object 7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889044"/>
            <a:ext cx="52637" cy="52636"/>
          </a:xfrm>
          <a:prstGeom prst="rect">
            <a:avLst/>
          </a:prstGeom>
        </p:spPr>
      </p:pic>
      <p:grpSp>
        <p:nvGrpSpPr>
          <p:cNvPr id="762" name="object 762"/>
          <p:cNvGrpSpPr/>
          <p:nvPr/>
        </p:nvGrpSpPr>
        <p:grpSpPr>
          <a:xfrm>
            <a:off x="0" y="9994479"/>
            <a:ext cx="18288635" cy="292735"/>
            <a:chOff x="0" y="9994479"/>
            <a:chExt cx="18288635" cy="292735"/>
          </a:xfrm>
        </p:grpSpPr>
        <p:pic>
          <p:nvPicPr>
            <p:cNvPr id="763" name="object 7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7681" y="9994479"/>
              <a:ext cx="52637" cy="52637"/>
            </a:xfrm>
            <a:prstGeom prst="rect">
              <a:avLst/>
            </a:prstGeom>
          </p:spPr>
        </p:pic>
        <p:sp>
          <p:nvSpPr>
            <p:cNvPr id="764" name="object 764"/>
            <p:cNvSpPr/>
            <p:nvPr/>
          </p:nvSpPr>
          <p:spPr>
            <a:xfrm>
              <a:off x="0" y="10073435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5C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5" name="object 765"/>
          <p:cNvGrpSpPr/>
          <p:nvPr/>
        </p:nvGrpSpPr>
        <p:grpSpPr>
          <a:xfrm>
            <a:off x="5648289" y="759202"/>
            <a:ext cx="12640310" cy="7910830"/>
            <a:chOff x="5648289" y="759202"/>
            <a:chExt cx="12640310" cy="7910830"/>
          </a:xfrm>
        </p:grpSpPr>
        <p:sp>
          <p:nvSpPr>
            <p:cNvPr id="766" name="object 766"/>
            <p:cNvSpPr/>
            <p:nvPr/>
          </p:nvSpPr>
          <p:spPr>
            <a:xfrm>
              <a:off x="5648289" y="1342362"/>
              <a:ext cx="12640310" cy="7327900"/>
            </a:xfrm>
            <a:custGeom>
              <a:avLst/>
              <a:gdLst/>
              <a:ahLst/>
              <a:cxnLst/>
              <a:rect l="l" t="t" r="r" b="b"/>
              <a:pathLst>
                <a:path w="12640310" h="7327900">
                  <a:moveTo>
                    <a:pt x="0" y="0"/>
                  </a:moveTo>
                  <a:lnTo>
                    <a:pt x="12639709" y="0"/>
                  </a:lnTo>
                  <a:lnTo>
                    <a:pt x="12639709" y="7327468"/>
                  </a:lnTo>
                  <a:lnTo>
                    <a:pt x="0" y="7327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16183983" y="759202"/>
              <a:ext cx="2104390" cy="3674745"/>
            </a:xfrm>
            <a:custGeom>
              <a:avLst/>
              <a:gdLst/>
              <a:ahLst/>
              <a:cxnLst/>
              <a:rect l="l" t="t" r="r" b="b"/>
              <a:pathLst>
                <a:path w="2104390" h="3674745">
                  <a:moveTo>
                    <a:pt x="699526" y="480300"/>
                  </a:moveTo>
                  <a:lnTo>
                    <a:pt x="662310" y="452380"/>
                  </a:lnTo>
                  <a:lnTo>
                    <a:pt x="660972" y="437591"/>
                  </a:lnTo>
                  <a:lnTo>
                    <a:pt x="665286" y="423384"/>
                  </a:lnTo>
                  <a:lnTo>
                    <a:pt x="675072" y="411501"/>
                  </a:lnTo>
                  <a:lnTo>
                    <a:pt x="688662" y="404298"/>
                  </a:lnTo>
                  <a:lnTo>
                    <a:pt x="703455" y="402977"/>
                  </a:lnTo>
                  <a:lnTo>
                    <a:pt x="717683" y="407274"/>
                  </a:lnTo>
                  <a:lnTo>
                    <a:pt x="729577" y="417012"/>
                  </a:lnTo>
                  <a:lnTo>
                    <a:pt x="736743" y="430638"/>
                  </a:lnTo>
                  <a:lnTo>
                    <a:pt x="738080" y="445427"/>
                  </a:lnTo>
                  <a:lnTo>
                    <a:pt x="733767" y="459634"/>
                  </a:lnTo>
                  <a:lnTo>
                    <a:pt x="723981" y="471517"/>
                  </a:lnTo>
                  <a:lnTo>
                    <a:pt x="718319" y="475360"/>
                  </a:lnTo>
                  <a:lnTo>
                    <a:pt x="712270" y="478104"/>
                  </a:lnTo>
                  <a:lnTo>
                    <a:pt x="705963" y="479751"/>
                  </a:lnTo>
                  <a:lnTo>
                    <a:pt x="699526" y="480300"/>
                  </a:lnTo>
                  <a:close/>
                </a:path>
                <a:path w="2104390" h="3674745">
                  <a:moveTo>
                    <a:pt x="702110" y="3273930"/>
                  </a:moveTo>
                  <a:lnTo>
                    <a:pt x="667941" y="3253437"/>
                  </a:lnTo>
                  <a:lnTo>
                    <a:pt x="663599" y="3239229"/>
                  </a:lnTo>
                  <a:lnTo>
                    <a:pt x="664906" y="3224440"/>
                  </a:lnTo>
                  <a:lnTo>
                    <a:pt x="672058" y="3210814"/>
                  </a:lnTo>
                  <a:lnTo>
                    <a:pt x="683905" y="3201014"/>
                  </a:lnTo>
                  <a:lnTo>
                    <a:pt x="698116" y="3196671"/>
                  </a:lnTo>
                  <a:lnTo>
                    <a:pt x="712925" y="3197979"/>
                  </a:lnTo>
                  <a:lnTo>
                    <a:pt x="726564" y="3205131"/>
                  </a:lnTo>
                  <a:lnTo>
                    <a:pt x="736352" y="3217014"/>
                  </a:lnTo>
                  <a:lnTo>
                    <a:pt x="740674" y="3231221"/>
                  </a:lnTo>
                  <a:lnTo>
                    <a:pt x="739363" y="3246010"/>
                  </a:lnTo>
                  <a:lnTo>
                    <a:pt x="710500" y="3273016"/>
                  </a:lnTo>
                  <a:lnTo>
                    <a:pt x="702110" y="3273930"/>
                  </a:lnTo>
                  <a:close/>
                </a:path>
                <a:path w="2104390" h="3674745">
                  <a:moveTo>
                    <a:pt x="879488" y="355704"/>
                  </a:moveTo>
                  <a:lnTo>
                    <a:pt x="872428" y="355704"/>
                  </a:lnTo>
                  <a:lnTo>
                    <a:pt x="862930" y="354527"/>
                  </a:lnTo>
                  <a:lnTo>
                    <a:pt x="853990" y="351065"/>
                  </a:lnTo>
                  <a:lnTo>
                    <a:pt x="846067" y="345424"/>
                  </a:lnTo>
                  <a:lnTo>
                    <a:pt x="839621" y="337708"/>
                  </a:lnTo>
                  <a:lnTo>
                    <a:pt x="834117" y="323335"/>
                  </a:lnTo>
                  <a:lnTo>
                    <a:pt x="834530" y="308486"/>
                  </a:lnTo>
                  <a:lnTo>
                    <a:pt x="840481" y="294880"/>
                  </a:lnTo>
                  <a:lnTo>
                    <a:pt x="851590" y="284236"/>
                  </a:lnTo>
                  <a:lnTo>
                    <a:pt x="865963" y="278732"/>
                  </a:lnTo>
                  <a:lnTo>
                    <a:pt x="880812" y="279145"/>
                  </a:lnTo>
                  <a:lnTo>
                    <a:pt x="894418" y="285096"/>
                  </a:lnTo>
                  <a:lnTo>
                    <a:pt x="905062" y="296205"/>
                  </a:lnTo>
                  <a:lnTo>
                    <a:pt x="910566" y="310529"/>
                  </a:lnTo>
                  <a:lnTo>
                    <a:pt x="910153" y="325363"/>
                  </a:lnTo>
                  <a:lnTo>
                    <a:pt x="904202" y="338985"/>
                  </a:lnTo>
                  <a:lnTo>
                    <a:pt x="893093" y="349677"/>
                  </a:lnTo>
                  <a:lnTo>
                    <a:pt x="886721" y="353724"/>
                  </a:lnTo>
                  <a:lnTo>
                    <a:pt x="879488" y="355704"/>
                  </a:lnTo>
                  <a:close/>
                </a:path>
                <a:path w="2104390" h="3674745">
                  <a:moveTo>
                    <a:pt x="413740" y="2968856"/>
                  </a:moveTo>
                  <a:lnTo>
                    <a:pt x="405560" y="2968856"/>
                  </a:lnTo>
                  <a:lnTo>
                    <a:pt x="396880" y="2967880"/>
                  </a:lnTo>
                  <a:lnTo>
                    <a:pt x="367981" y="2939847"/>
                  </a:lnTo>
                  <a:lnTo>
                    <a:pt x="367081" y="2925017"/>
                  </a:lnTo>
                  <a:lnTo>
                    <a:pt x="371816" y="2910945"/>
                  </a:lnTo>
                  <a:lnTo>
                    <a:pt x="381967" y="2899368"/>
                  </a:lnTo>
                  <a:lnTo>
                    <a:pt x="395784" y="2892615"/>
                  </a:lnTo>
                  <a:lnTo>
                    <a:pt x="410618" y="2891715"/>
                  </a:lnTo>
                  <a:lnTo>
                    <a:pt x="424710" y="2896449"/>
                  </a:lnTo>
                  <a:lnTo>
                    <a:pt x="436300" y="2906601"/>
                  </a:lnTo>
                  <a:lnTo>
                    <a:pt x="443040" y="2920368"/>
                  </a:lnTo>
                  <a:lnTo>
                    <a:pt x="443920" y="2935199"/>
                  </a:lnTo>
                  <a:lnTo>
                    <a:pt x="439182" y="2949270"/>
                  </a:lnTo>
                  <a:lnTo>
                    <a:pt x="429067" y="2960848"/>
                  </a:lnTo>
                  <a:lnTo>
                    <a:pt x="422006" y="2966272"/>
                  </a:lnTo>
                  <a:lnTo>
                    <a:pt x="413740" y="2968856"/>
                  </a:lnTo>
                  <a:close/>
                </a:path>
                <a:path w="2104390" h="3674745">
                  <a:moveTo>
                    <a:pt x="436341" y="2906601"/>
                  </a:moveTo>
                  <a:close/>
                </a:path>
                <a:path w="2104390" h="3674745">
                  <a:moveTo>
                    <a:pt x="875269" y="3398267"/>
                  </a:moveTo>
                  <a:lnTo>
                    <a:pt x="868208" y="3398267"/>
                  </a:lnTo>
                  <a:lnTo>
                    <a:pt x="861062" y="3396286"/>
                  </a:lnTo>
                  <a:lnTo>
                    <a:pt x="854604" y="3392239"/>
                  </a:lnTo>
                  <a:lnTo>
                    <a:pt x="843481" y="3381682"/>
                  </a:lnTo>
                  <a:lnTo>
                    <a:pt x="837501" y="3368076"/>
                  </a:lnTo>
                  <a:lnTo>
                    <a:pt x="837058" y="3353227"/>
                  </a:lnTo>
                  <a:lnTo>
                    <a:pt x="842549" y="3338854"/>
                  </a:lnTo>
                  <a:lnTo>
                    <a:pt x="853192" y="3327695"/>
                  </a:lnTo>
                  <a:lnTo>
                    <a:pt x="866798" y="3321719"/>
                  </a:lnTo>
                  <a:lnTo>
                    <a:pt x="881648" y="3321296"/>
                  </a:lnTo>
                  <a:lnTo>
                    <a:pt x="896021" y="3326799"/>
                  </a:lnTo>
                  <a:lnTo>
                    <a:pt x="907143" y="3337393"/>
                  </a:lnTo>
                  <a:lnTo>
                    <a:pt x="913124" y="3350973"/>
                  </a:lnTo>
                  <a:lnTo>
                    <a:pt x="913566" y="3365813"/>
                  </a:lnTo>
                  <a:lnTo>
                    <a:pt x="908076" y="3380185"/>
                  </a:lnTo>
                  <a:lnTo>
                    <a:pt x="901630" y="3387950"/>
                  </a:lnTo>
                  <a:lnTo>
                    <a:pt x="893707" y="3393617"/>
                  </a:lnTo>
                  <a:lnTo>
                    <a:pt x="884766" y="3397088"/>
                  </a:lnTo>
                  <a:lnTo>
                    <a:pt x="875269" y="3398267"/>
                  </a:lnTo>
                  <a:close/>
                </a:path>
                <a:path w="2104390" h="3674745">
                  <a:moveTo>
                    <a:pt x="854604" y="3392325"/>
                  </a:moveTo>
                  <a:close/>
                </a:path>
                <a:path w="2104390" h="3674745">
                  <a:moveTo>
                    <a:pt x="544793" y="3130132"/>
                  </a:moveTo>
                  <a:lnTo>
                    <a:pt x="508700" y="3105493"/>
                  </a:lnTo>
                  <a:lnTo>
                    <a:pt x="506056" y="3090868"/>
                  </a:lnTo>
                  <a:lnTo>
                    <a:pt x="509112" y="3076308"/>
                  </a:lnTo>
                  <a:lnTo>
                    <a:pt x="517842" y="3063572"/>
                  </a:lnTo>
                  <a:lnTo>
                    <a:pt x="530770" y="3055254"/>
                  </a:lnTo>
                  <a:lnTo>
                    <a:pt x="545385" y="3052626"/>
                  </a:lnTo>
                  <a:lnTo>
                    <a:pt x="559920" y="3055665"/>
                  </a:lnTo>
                  <a:lnTo>
                    <a:pt x="572606" y="3064347"/>
                  </a:lnTo>
                  <a:lnTo>
                    <a:pt x="580924" y="3077313"/>
                  </a:lnTo>
                  <a:lnTo>
                    <a:pt x="583552" y="3091934"/>
                  </a:lnTo>
                  <a:lnTo>
                    <a:pt x="580513" y="3106473"/>
                  </a:lnTo>
                  <a:lnTo>
                    <a:pt x="544793" y="3130132"/>
                  </a:lnTo>
                  <a:close/>
                </a:path>
                <a:path w="2104390" h="3674745">
                  <a:moveTo>
                    <a:pt x="1673474" y="84039"/>
                  </a:moveTo>
                  <a:lnTo>
                    <a:pt x="1672354" y="84039"/>
                  </a:lnTo>
                  <a:lnTo>
                    <a:pt x="1658190" y="81356"/>
                  </a:lnTo>
                  <a:lnTo>
                    <a:pt x="1646286" y="73943"/>
                  </a:lnTo>
                  <a:lnTo>
                    <a:pt x="1637772" y="62752"/>
                  </a:lnTo>
                  <a:lnTo>
                    <a:pt x="1633779" y="48736"/>
                  </a:lnTo>
                  <a:lnTo>
                    <a:pt x="1635466" y="33464"/>
                  </a:lnTo>
                  <a:lnTo>
                    <a:pt x="1642626" y="20460"/>
                  </a:lnTo>
                  <a:lnTo>
                    <a:pt x="1654145" y="11090"/>
                  </a:lnTo>
                  <a:lnTo>
                    <a:pt x="1668910" y="6716"/>
                  </a:lnTo>
                  <a:lnTo>
                    <a:pt x="1684182" y="8403"/>
                  </a:lnTo>
                  <a:lnTo>
                    <a:pt x="1697185" y="15563"/>
                  </a:lnTo>
                  <a:lnTo>
                    <a:pt x="1706556" y="27083"/>
                  </a:lnTo>
                  <a:lnTo>
                    <a:pt x="1710930" y="41847"/>
                  </a:lnTo>
                  <a:lnTo>
                    <a:pt x="1709243" y="57155"/>
                  </a:lnTo>
                  <a:lnTo>
                    <a:pt x="1702082" y="70155"/>
                  </a:lnTo>
                  <a:lnTo>
                    <a:pt x="1690563" y="79505"/>
                  </a:lnTo>
                  <a:lnTo>
                    <a:pt x="1675798" y="83867"/>
                  </a:lnTo>
                  <a:lnTo>
                    <a:pt x="1673474" y="84039"/>
                  </a:lnTo>
                  <a:close/>
                </a:path>
                <a:path w="2104390" h="3674745">
                  <a:moveTo>
                    <a:pt x="1074366" y="178756"/>
                  </a:moveTo>
                  <a:lnTo>
                    <a:pt x="1041971" y="178756"/>
                  </a:lnTo>
                  <a:lnTo>
                    <a:pt x="1056885" y="174959"/>
                  </a:lnTo>
                  <a:lnTo>
                    <a:pt x="1071581" y="177120"/>
                  </a:lnTo>
                  <a:lnTo>
                    <a:pt x="1074366" y="178756"/>
                  </a:lnTo>
                  <a:close/>
                </a:path>
                <a:path w="2104390" h="3674745">
                  <a:moveTo>
                    <a:pt x="1064358" y="252463"/>
                  </a:moveTo>
                  <a:lnTo>
                    <a:pt x="1058761" y="252463"/>
                  </a:lnTo>
                  <a:lnTo>
                    <a:pt x="1048127" y="250968"/>
                  </a:lnTo>
                  <a:lnTo>
                    <a:pt x="1038333" y="246640"/>
                  </a:lnTo>
                  <a:lnTo>
                    <a:pt x="1029991" y="239712"/>
                  </a:lnTo>
                  <a:lnTo>
                    <a:pt x="1023716" y="230420"/>
                  </a:lnTo>
                  <a:lnTo>
                    <a:pt x="1019969" y="215504"/>
                  </a:lnTo>
                  <a:lnTo>
                    <a:pt x="1022156" y="200799"/>
                  </a:lnTo>
                  <a:lnTo>
                    <a:pt x="1029686" y="187967"/>
                  </a:lnTo>
                  <a:lnTo>
                    <a:pt x="1041971" y="178670"/>
                  </a:lnTo>
                  <a:lnTo>
                    <a:pt x="1074366" y="178756"/>
                  </a:lnTo>
                  <a:lnTo>
                    <a:pt x="1084387" y="184641"/>
                  </a:lnTo>
                  <a:lnTo>
                    <a:pt x="1093634" y="196924"/>
                  </a:lnTo>
                  <a:lnTo>
                    <a:pt x="1097395" y="211838"/>
                  </a:lnTo>
                  <a:lnTo>
                    <a:pt x="1095238" y="226534"/>
                  </a:lnTo>
                  <a:lnTo>
                    <a:pt x="1087738" y="239341"/>
                  </a:lnTo>
                  <a:lnTo>
                    <a:pt x="1075466" y="248588"/>
                  </a:lnTo>
                  <a:lnTo>
                    <a:pt x="1070041" y="251171"/>
                  </a:lnTo>
                  <a:lnTo>
                    <a:pt x="1064358" y="252463"/>
                  </a:lnTo>
                  <a:close/>
                </a:path>
                <a:path w="2104390" h="3674745">
                  <a:moveTo>
                    <a:pt x="1465441" y="3637298"/>
                  </a:moveTo>
                  <a:lnTo>
                    <a:pt x="1462772" y="3637298"/>
                  </a:lnTo>
                  <a:lnTo>
                    <a:pt x="1460102" y="3637040"/>
                  </a:lnTo>
                  <a:lnTo>
                    <a:pt x="1427544" y="3606472"/>
                  </a:lnTo>
                  <a:lnTo>
                    <a:pt x="1427468" y="3590628"/>
                  </a:lnTo>
                  <a:lnTo>
                    <a:pt x="1433536" y="3576500"/>
                  </a:lnTo>
                  <a:lnTo>
                    <a:pt x="1444173" y="3566142"/>
                  </a:lnTo>
                  <a:lnTo>
                    <a:pt x="1457909" y="3560514"/>
                  </a:lnTo>
                  <a:lnTo>
                    <a:pt x="1473277" y="3560577"/>
                  </a:lnTo>
                  <a:lnTo>
                    <a:pt x="1487453" y="3566659"/>
                  </a:lnTo>
                  <a:lnTo>
                    <a:pt x="1497828" y="3577325"/>
                  </a:lnTo>
                  <a:lnTo>
                    <a:pt x="1503439" y="3591091"/>
                  </a:lnTo>
                  <a:lnTo>
                    <a:pt x="1503328" y="3606472"/>
                  </a:lnTo>
                  <a:lnTo>
                    <a:pt x="1498328" y="3618990"/>
                  </a:lnTo>
                  <a:lnTo>
                    <a:pt x="1489680" y="3628730"/>
                  </a:lnTo>
                  <a:lnTo>
                    <a:pt x="1478384" y="3635048"/>
                  </a:lnTo>
                  <a:lnTo>
                    <a:pt x="1465441" y="3637298"/>
                  </a:lnTo>
                  <a:close/>
                </a:path>
                <a:path w="2104390" h="3674745">
                  <a:moveTo>
                    <a:pt x="1464236" y="115640"/>
                  </a:moveTo>
                  <a:lnTo>
                    <a:pt x="1461566" y="115640"/>
                  </a:lnTo>
                  <a:lnTo>
                    <a:pt x="1448636" y="113391"/>
                  </a:lnTo>
                  <a:lnTo>
                    <a:pt x="1437360" y="107073"/>
                  </a:lnTo>
                  <a:lnTo>
                    <a:pt x="1428715" y="97332"/>
                  </a:lnTo>
                  <a:lnTo>
                    <a:pt x="1423679" y="84814"/>
                  </a:lnTo>
                  <a:lnTo>
                    <a:pt x="1423554" y="69433"/>
                  </a:lnTo>
                  <a:lnTo>
                    <a:pt x="1429136" y="55667"/>
                  </a:lnTo>
                  <a:lnTo>
                    <a:pt x="1439481" y="45001"/>
                  </a:lnTo>
                  <a:lnTo>
                    <a:pt x="1453644" y="38920"/>
                  </a:lnTo>
                  <a:lnTo>
                    <a:pt x="1493420" y="54721"/>
                  </a:lnTo>
                  <a:lnTo>
                    <a:pt x="1499652" y="84265"/>
                  </a:lnTo>
                  <a:lnTo>
                    <a:pt x="1494050" y="98031"/>
                  </a:lnTo>
                  <a:lnTo>
                    <a:pt x="1483701" y="108698"/>
                  </a:lnTo>
                  <a:lnTo>
                    <a:pt x="1469574" y="114779"/>
                  </a:lnTo>
                  <a:lnTo>
                    <a:pt x="1466905" y="115296"/>
                  </a:lnTo>
                  <a:lnTo>
                    <a:pt x="1464236" y="115640"/>
                  </a:lnTo>
                  <a:close/>
                </a:path>
                <a:path w="2104390" h="3674745">
                  <a:moveTo>
                    <a:pt x="1260164" y="171954"/>
                  </a:moveTo>
                  <a:lnTo>
                    <a:pt x="1256031" y="171954"/>
                  </a:lnTo>
                  <a:lnTo>
                    <a:pt x="1244281" y="170114"/>
                  </a:lnTo>
                  <a:lnTo>
                    <a:pt x="1233718" y="164861"/>
                  </a:lnTo>
                  <a:lnTo>
                    <a:pt x="1225141" y="156588"/>
                  </a:lnTo>
                  <a:lnTo>
                    <a:pt x="1219349" y="145691"/>
                  </a:lnTo>
                  <a:lnTo>
                    <a:pt x="1217380" y="130405"/>
                  </a:lnTo>
                  <a:lnTo>
                    <a:pt x="1221287" y="116071"/>
                  </a:lnTo>
                  <a:lnTo>
                    <a:pt x="1230296" y="104255"/>
                  </a:lnTo>
                  <a:lnTo>
                    <a:pt x="1243631" y="96525"/>
                  </a:lnTo>
                  <a:lnTo>
                    <a:pt x="1258868" y="94554"/>
                  </a:lnTo>
                  <a:lnTo>
                    <a:pt x="1273177" y="98451"/>
                  </a:lnTo>
                  <a:lnTo>
                    <a:pt x="1284983" y="107434"/>
                  </a:lnTo>
                  <a:lnTo>
                    <a:pt x="1292712" y="120720"/>
                  </a:lnTo>
                  <a:lnTo>
                    <a:pt x="1294683" y="136007"/>
                  </a:lnTo>
                  <a:lnTo>
                    <a:pt x="1290785" y="150341"/>
                  </a:lnTo>
                  <a:lnTo>
                    <a:pt x="1281802" y="162156"/>
                  </a:lnTo>
                  <a:lnTo>
                    <a:pt x="1268516" y="169887"/>
                  </a:lnTo>
                  <a:lnTo>
                    <a:pt x="1264383" y="171265"/>
                  </a:lnTo>
                  <a:lnTo>
                    <a:pt x="1260164" y="171954"/>
                  </a:lnTo>
                  <a:close/>
                </a:path>
                <a:path w="2104390" h="3674745">
                  <a:moveTo>
                    <a:pt x="1061947" y="3501250"/>
                  </a:moveTo>
                  <a:lnTo>
                    <a:pt x="1056350" y="3501250"/>
                  </a:lnTo>
                  <a:lnTo>
                    <a:pt x="1050667" y="3500044"/>
                  </a:lnTo>
                  <a:lnTo>
                    <a:pt x="1045329" y="3497461"/>
                  </a:lnTo>
                  <a:lnTo>
                    <a:pt x="1032994" y="3488226"/>
                  </a:lnTo>
                  <a:lnTo>
                    <a:pt x="1025438" y="3475440"/>
                  </a:lnTo>
                  <a:lnTo>
                    <a:pt x="1023243" y="3460748"/>
                  </a:lnTo>
                  <a:lnTo>
                    <a:pt x="1026988" y="3445798"/>
                  </a:lnTo>
                  <a:lnTo>
                    <a:pt x="1036235" y="3433513"/>
                  </a:lnTo>
                  <a:lnTo>
                    <a:pt x="1049042" y="3425982"/>
                  </a:lnTo>
                  <a:lnTo>
                    <a:pt x="1063738" y="3423796"/>
                  </a:lnTo>
                  <a:lnTo>
                    <a:pt x="1078652" y="3427543"/>
                  </a:lnTo>
                  <a:lnTo>
                    <a:pt x="1090950" y="3436777"/>
                  </a:lnTo>
                  <a:lnTo>
                    <a:pt x="1098510" y="3449554"/>
                  </a:lnTo>
                  <a:lnTo>
                    <a:pt x="1100726" y="3464220"/>
                  </a:lnTo>
                  <a:lnTo>
                    <a:pt x="1096993" y="3479121"/>
                  </a:lnTo>
                  <a:lnTo>
                    <a:pt x="1090754" y="3488463"/>
                  </a:lnTo>
                  <a:lnTo>
                    <a:pt x="1082408" y="3495416"/>
                  </a:lnTo>
                  <a:lnTo>
                    <a:pt x="1072594" y="3499754"/>
                  </a:lnTo>
                  <a:lnTo>
                    <a:pt x="1061947" y="3501250"/>
                  </a:lnTo>
                  <a:close/>
                </a:path>
                <a:path w="2104390" h="3674745">
                  <a:moveTo>
                    <a:pt x="542469" y="624356"/>
                  </a:moveTo>
                  <a:lnTo>
                    <a:pt x="506786" y="600734"/>
                  </a:lnTo>
                  <a:lnTo>
                    <a:pt x="503721" y="586200"/>
                  </a:lnTo>
                  <a:lnTo>
                    <a:pt x="506339" y="571585"/>
                  </a:lnTo>
                  <a:lnTo>
                    <a:pt x="514656" y="558657"/>
                  </a:lnTo>
                  <a:lnTo>
                    <a:pt x="527342" y="549925"/>
                  </a:lnTo>
                  <a:lnTo>
                    <a:pt x="541877" y="546860"/>
                  </a:lnTo>
                  <a:lnTo>
                    <a:pt x="556492" y="549478"/>
                  </a:lnTo>
                  <a:lnTo>
                    <a:pt x="569420" y="557796"/>
                  </a:lnTo>
                  <a:lnTo>
                    <a:pt x="578115" y="570469"/>
                  </a:lnTo>
                  <a:lnTo>
                    <a:pt x="581184" y="584984"/>
                  </a:lnTo>
                  <a:lnTo>
                    <a:pt x="578586" y="599595"/>
                  </a:lnTo>
                  <a:lnTo>
                    <a:pt x="542469" y="624356"/>
                  </a:lnTo>
                  <a:close/>
                </a:path>
                <a:path w="2104390" h="3674745">
                  <a:moveTo>
                    <a:pt x="187108" y="1152531"/>
                  </a:moveTo>
                  <a:lnTo>
                    <a:pt x="181856" y="1152531"/>
                  </a:lnTo>
                  <a:lnTo>
                    <a:pt x="176603" y="1151412"/>
                  </a:lnTo>
                  <a:lnTo>
                    <a:pt x="171523" y="1149173"/>
                  </a:lnTo>
                  <a:lnTo>
                    <a:pt x="158922" y="1140323"/>
                  </a:lnTo>
                  <a:lnTo>
                    <a:pt x="150987" y="1127776"/>
                  </a:lnTo>
                  <a:lnTo>
                    <a:pt x="148347" y="1113162"/>
                  </a:lnTo>
                  <a:lnTo>
                    <a:pt x="151633" y="1098112"/>
                  </a:lnTo>
                  <a:lnTo>
                    <a:pt x="160495" y="1085561"/>
                  </a:lnTo>
                  <a:lnTo>
                    <a:pt x="173062" y="1077651"/>
                  </a:lnTo>
                  <a:lnTo>
                    <a:pt x="187680" y="1075021"/>
                  </a:lnTo>
                  <a:lnTo>
                    <a:pt x="202694" y="1078308"/>
                  </a:lnTo>
                  <a:lnTo>
                    <a:pt x="215295" y="1087158"/>
                  </a:lnTo>
                  <a:lnTo>
                    <a:pt x="223230" y="1099705"/>
                  </a:lnTo>
                  <a:lnTo>
                    <a:pt x="225870" y="1114319"/>
                  </a:lnTo>
                  <a:lnTo>
                    <a:pt x="222584" y="1129369"/>
                  </a:lnTo>
                  <a:lnTo>
                    <a:pt x="216448" y="1139091"/>
                  </a:lnTo>
                  <a:lnTo>
                    <a:pt x="208043" y="1146375"/>
                  </a:lnTo>
                  <a:lnTo>
                    <a:pt x="198040" y="1150946"/>
                  </a:lnTo>
                  <a:lnTo>
                    <a:pt x="187108" y="1152531"/>
                  </a:lnTo>
                  <a:close/>
                </a:path>
                <a:path w="2104390" h="3674745">
                  <a:moveTo>
                    <a:pt x="113057" y="1352470"/>
                  </a:moveTo>
                  <a:lnTo>
                    <a:pt x="109354" y="1352470"/>
                  </a:lnTo>
                  <a:lnTo>
                    <a:pt x="105566" y="1351953"/>
                  </a:lnTo>
                  <a:lnTo>
                    <a:pt x="101863" y="1350834"/>
                  </a:lnTo>
                  <a:lnTo>
                    <a:pt x="88297" y="1343503"/>
                  </a:lnTo>
                  <a:lnTo>
                    <a:pt x="78905" y="1331966"/>
                  </a:lnTo>
                  <a:lnTo>
                    <a:pt x="74534" y="1317765"/>
                  </a:lnTo>
                  <a:lnTo>
                    <a:pt x="76031" y="1302442"/>
                  </a:lnTo>
                  <a:lnTo>
                    <a:pt x="83313" y="1288888"/>
                  </a:lnTo>
                  <a:lnTo>
                    <a:pt x="94824" y="1279516"/>
                  </a:lnTo>
                  <a:lnTo>
                    <a:pt x="109015" y="1275149"/>
                  </a:lnTo>
                  <a:lnTo>
                    <a:pt x="124337" y="1276610"/>
                  </a:lnTo>
                  <a:lnTo>
                    <a:pt x="137891" y="1283905"/>
                  </a:lnTo>
                  <a:lnTo>
                    <a:pt x="147263" y="1295446"/>
                  </a:lnTo>
                  <a:lnTo>
                    <a:pt x="151630" y="1309667"/>
                  </a:lnTo>
                  <a:lnTo>
                    <a:pt x="150169" y="1325002"/>
                  </a:lnTo>
                  <a:lnTo>
                    <a:pt x="144564" y="1336341"/>
                  </a:lnTo>
                  <a:lnTo>
                    <a:pt x="135940" y="1345000"/>
                  </a:lnTo>
                  <a:lnTo>
                    <a:pt x="125152" y="1350527"/>
                  </a:lnTo>
                  <a:lnTo>
                    <a:pt x="113057" y="1352470"/>
                  </a:lnTo>
                  <a:close/>
                </a:path>
                <a:path w="2104390" h="3674745">
                  <a:moveTo>
                    <a:pt x="38747" y="1771376"/>
                  </a:moveTo>
                  <a:lnTo>
                    <a:pt x="37197" y="1771376"/>
                  </a:lnTo>
                  <a:lnTo>
                    <a:pt x="36509" y="1771290"/>
                  </a:lnTo>
                  <a:lnTo>
                    <a:pt x="21626" y="1767394"/>
                  </a:lnTo>
                  <a:lnTo>
                    <a:pt x="9794" y="1758396"/>
                  </a:lnTo>
                  <a:lnTo>
                    <a:pt x="2193" y="1745620"/>
                  </a:lnTo>
                  <a:lnTo>
                    <a:pt x="0" y="1730390"/>
                  </a:lnTo>
                  <a:lnTo>
                    <a:pt x="3896" y="1715520"/>
                  </a:lnTo>
                  <a:lnTo>
                    <a:pt x="12894" y="1703718"/>
                  </a:lnTo>
                  <a:lnTo>
                    <a:pt x="25670" y="1696146"/>
                  </a:lnTo>
                  <a:lnTo>
                    <a:pt x="40900" y="1693967"/>
                  </a:lnTo>
                  <a:lnTo>
                    <a:pt x="55783" y="1697863"/>
                  </a:lnTo>
                  <a:lnTo>
                    <a:pt x="67614" y="1706861"/>
                  </a:lnTo>
                  <a:lnTo>
                    <a:pt x="75216" y="1719637"/>
                  </a:lnTo>
                  <a:lnTo>
                    <a:pt x="77409" y="1734867"/>
                  </a:lnTo>
                  <a:lnTo>
                    <a:pt x="73729" y="1749254"/>
                  </a:lnTo>
                  <a:lnTo>
                    <a:pt x="65279" y="1760839"/>
                  </a:lnTo>
                  <a:lnTo>
                    <a:pt x="53228" y="1768566"/>
                  </a:lnTo>
                  <a:lnTo>
                    <a:pt x="38747" y="1771376"/>
                  </a:lnTo>
                  <a:close/>
                </a:path>
                <a:path w="2104390" h="3674745">
                  <a:moveTo>
                    <a:pt x="63460" y="1559727"/>
                  </a:moveTo>
                  <a:lnTo>
                    <a:pt x="61221" y="1559727"/>
                  </a:lnTo>
                  <a:lnTo>
                    <a:pt x="58982" y="1559555"/>
                  </a:lnTo>
                  <a:lnTo>
                    <a:pt x="25647" y="1529579"/>
                  </a:lnTo>
                  <a:lnTo>
                    <a:pt x="25315" y="1514177"/>
                  </a:lnTo>
                  <a:lnTo>
                    <a:pt x="30920" y="1499884"/>
                  </a:lnTo>
                  <a:lnTo>
                    <a:pt x="41223" y="1489206"/>
                  </a:lnTo>
                  <a:lnTo>
                    <a:pt x="54787" y="1483179"/>
                  </a:lnTo>
                  <a:lnTo>
                    <a:pt x="70176" y="1482835"/>
                  </a:lnTo>
                  <a:lnTo>
                    <a:pt x="84507" y="1488452"/>
                  </a:lnTo>
                  <a:lnTo>
                    <a:pt x="95190" y="1498775"/>
                  </a:lnTo>
                  <a:lnTo>
                    <a:pt x="101223" y="1512343"/>
                  </a:lnTo>
                  <a:lnTo>
                    <a:pt x="101605" y="1527782"/>
                  </a:lnTo>
                  <a:lnTo>
                    <a:pt x="96819" y="1540693"/>
                  </a:lnTo>
                  <a:lnTo>
                    <a:pt x="88183" y="1550794"/>
                  </a:lnTo>
                  <a:lnTo>
                    <a:pt x="76721" y="1557376"/>
                  </a:lnTo>
                  <a:lnTo>
                    <a:pt x="63460" y="1559727"/>
                  </a:lnTo>
                  <a:close/>
                </a:path>
                <a:path w="2104390" h="3674745">
                  <a:moveTo>
                    <a:pt x="403407" y="785891"/>
                  </a:moveTo>
                  <a:lnTo>
                    <a:pt x="395227" y="785891"/>
                  </a:lnTo>
                  <a:lnTo>
                    <a:pt x="386961" y="783308"/>
                  </a:lnTo>
                  <a:lnTo>
                    <a:pt x="379900" y="777969"/>
                  </a:lnTo>
                  <a:lnTo>
                    <a:pt x="369784" y="766392"/>
                  </a:lnTo>
                  <a:lnTo>
                    <a:pt x="365036" y="752320"/>
                  </a:lnTo>
                  <a:lnTo>
                    <a:pt x="365890" y="737490"/>
                  </a:lnTo>
                  <a:lnTo>
                    <a:pt x="372581" y="723636"/>
                  </a:lnTo>
                  <a:lnTo>
                    <a:pt x="384170" y="713520"/>
                  </a:lnTo>
                  <a:lnTo>
                    <a:pt x="398262" y="708772"/>
                  </a:lnTo>
                  <a:lnTo>
                    <a:pt x="413097" y="709626"/>
                  </a:lnTo>
                  <a:lnTo>
                    <a:pt x="426914" y="716317"/>
                  </a:lnTo>
                  <a:lnTo>
                    <a:pt x="437079" y="727906"/>
                  </a:lnTo>
                  <a:lnTo>
                    <a:pt x="441843" y="741998"/>
                  </a:lnTo>
                  <a:lnTo>
                    <a:pt x="440972" y="756833"/>
                  </a:lnTo>
                  <a:lnTo>
                    <a:pt x="412098" y="784914"/>
                  </a:lnTo>
                  <a:lnTo>
                    <a:pt x="403407" y="785891"/>
                  </a:lnTo>
                  <a:close/>
                </a:path>
                <a:path w="2104390" h="3674745">
                  <a:moveTo>
                    <a:pt x="317189" y="904373"/>
                  </a:moveTo>
                  <a:lnTo>
                    <a:pt x="250999" y="904373"/>
                  </a:lnTo>
                  <a:lnTo>
                    <a:pt x="261322" y="892886"/>
                  </a:lnTo>
                  <a:lnTo>
                    <a:pt x="274754" y="886484"/>
                  </a:lnTo>
                  <a:lnTo>
                    <a:pt x="289589" y="885605"/>
                  </a:lnTo>
                  <a:lnTo>
                    <a:pt x="304127" y="890682"/>
                  </a:lnTo>
                  <a:lnTo>
                    <a:pt x="315564" y="900956"/>
                  </a:lnTo>
                  <a:lnTo>
                    <a:pt x="317189" y="904373"/>
                  </a:lnTo>
                  <a:close/>
                </a:path>
                <a:path w="2104390" h="3674745">
                  <a:moveTo>
                    <a:pt x="284322" y="962753"/>
                  </a:moveTo>
                  <a:lnTo>
                    <a:pt x="277692" y="962753"/>
                  </a:lnTo>
                  <a:lnTo>
                    <a:pt x="270890" y="961031"/>
                  </a:lnTo>
                  <a:lnTo>
                    <a:pt x="264690" y="957414"/>
                  </a:lnTo>
                  <a:lnTo>
                    <a:pt x="253251" y="947091"/>
                  </a:lnTo>
                  <a:lnTo>
                    <a:pt x="246866" y="933660"/>
                  </a:lnTo>
                  <a:lnTo>
                    <a:pt x="245970" y="918824"/>
                  </a:lnTo>
                  <a:lnTo>
                    <a:pt x="250999" y="904287"/>
                  </a:lnTo>
                  <a:lnTo>
                    <a:pt x="317189" y="904373"/>
                  </a:lnTo>
                  <a:lnTo>
                    <a:pt x="321940" y="914361"/>
                  </a:lnTo>
                  <a:lnTo>
                    <a:pt x="322810" y="929188"/>
                  </a:lnTo>
                  <a:lnTo>
                    <a:pt x="317731" y="943724"/>
                  </a:lnTo>
                  <a:lnTo>
                    <a:pt x="311325" y="951855"/>
                  </a:lnTo>
                  <a:lnTo>
                    <a:pt x="303287" y="957823"/>
                  </a:lnTo>
                  <a:lnTo>
                    <a:pt x="294119" y="961499"/>
                  </a:lnTo>
                  <a:lnTo>
                    <a:pt x="284322" y="962753"/>
                  </a:lnTo>
                  <a:close/>
                </a:path>
                <a:path w="2104390" h="3674745">
                  <a:moveTo>
                    <a:pt x="292933" y="2792338"/>
                  </a:moveTo>
                  <a:lnTo>
                    <a:pt x="286217" y="2792338"/>
                  </a:lnTo>
                  <a:lnTo>
                    <a:pt x="276469" y="2791084"/>
                  </a:lnTo>
                  <a:lnTo>
                    <a:pt x="267327" y="2787408"/>
                  </a:lnTo>
                  <a:lnTo>
                    <a:pt x="259299" y="2781440"/>
                  </a:lnTo>
                  <a:lnTo>
                    <a:pt x="252893" y="2773308"/>
                  </a:lnTo>
                  <a:lnTo>
                    <a:pt x="247801" y="2758809"/>
                  </a:lnTo>
                  <a:lnTo>
                    <a:pt x="248642" y="2743978"/>
                  </a:lnTo>
                  <a:lnTo>
                    <a:pt x="254988" y="2730553"/>
                  </a:lnTo>
                  <a:lnTo>
                    <a:pt x="266412" y="2720267"/>
                  </a:lnTo>
                  <a:lnTo>
                    <a:pt x="280949" y="2715187"/>
                  </a:lnTo>
                  <a:lnTo>
                    <a:pt x="295785" y="2716048"/>
                  </a:lnTo>
                  <a:lnTo>
                    <a:pt x="309216" y="2722398"/>
                  </a:lnTo>
                  <a:lnTo>
                    <a:pt x="319540" y="2733785"/>
                  </a:lnTo>
                  <a:lnTo>
                    <a:pt x="324582" y="2748323"/>
                  </a:lnTo>
                  <a:lnTo>
                    <a:pt x="323716" y="2763158"/>
                  </a:lnTo>
                  <a:lnTo>
                    <a:pt x="317360" y="2776590"/>
                  </a:lnTo>
                  <a:lnTo>
                    <a:pt x="305935" y="2786913"/>
                  </a:lnTo>
                  <a:lnTo>
                    <a:pt x="299735" y="2790616"/>
                  </a:lnTo>
                  <a:lnTo>
                    <a:pt x="292933" y="2792338"/>
                  </a:lnTo>
                  <a:close/>
                </a:path>
                <a:path w="2104390" h="3674745">
                  <a:moveTo>
                    <a:pt x="40469" y="1984489"/>
                  </a:moveTo>
                  <a:lnTo>
                    <a:pt x="38920" y="1984489"/>
                  </a:lnTo>
                  <a:lnTo>
                    <a:pt x="24439" y="1981692"/>
                  </a:lnTo>
                  <a:lnTo>
                    <a:pt x="12388" y="1973995"/>
                  </a:lnTo>
                  <a:lnTo>
                    <a:pt x="3938" y="1962439"/>
                  </a:lnTo>
                  <a:lnTo>
                    <a:pt x="258" y="1948066"/>
                  </a:lnTo>
                  <a:lnTo>
                    <a:pt x="2388" y="1932835"/>
                  </a:lnTo>
                  <a:lnTo>
                    <a:pt x="9934" y="1920050"/>
                  </a:lnTo>
                  <a:lnTo>
                    <a:pt x="21727" y="1911026"/>
                  </a:lnTo>
                  <a:lnTo>
                    <a:pt x="36595" y="1907080"/>
                  </a:lnTo>
                  <a:lnTo>
                    <a:pt x="51838" y="1909210"/>
                  </a:lnTo>
                  <a:lnTo>
                    <a:pt x="64644" y="1916756"/>
                  </a:lnTo>
                  <a:lnTo>
                    <a:pt x="73671" y="1928549"/>
                  </a:lnTo>
                  <a:lnTo>
                    <a:pt x="77581" y="1943417"/>
                  </a:lnTo>
                  <a:lnTo>
                    <a:pt x="75451" y="1958733"/>
                  </a:lnTo>
                  <a:lnTo>
                    <a:pt x="67905" y="1971509"/>
                  </a:lnTo>
                  <a:lnTo>
                    <a:pt x="56112" y="1980507"/>
                  </a:lnTo>
                  <a:lnTo>
                    <a:pt x="41244" y="1984403"/>
                  </a:lnTo>
                  <a:lnTo>
                    <a:pt x="40469" y="1984489"/>
                  </a:lnTo>
                  <a:close/>
                </a:path>
                <a:path w="2104390" h="3674745">
                  <a:moveTo>
                    <a:pt x="193911" y="2602990"/>
                  </a:moveTo>
                  <a:lnTo>
                    <a:pt x="188658" y="2602990"/>
                  </a:lnTo>
                  <a:lnTo>
                    <a:pt x="177727" y="2601419"/>
                  </a:lnTo>
                  <a:lnTo>
                    <a:pt x="167724" y="2596877"/>
                  </a:lnTo>
                  <a:lnTo>
                    <a:pt x="159319" y="2589622"/>
                  </a:lnTo>
                  <a:lnTo>
                    <a:pt x="153182" y="2579914"/>
                  </a:lnTo>
                  <a:lnTo>
                    <a:pt x="149847" y="2564900"/>
                  </a:lnTo>
                  <a:lnTo>
                    <a:pt x="152461" y="2550282"/>
                  </a:lnTo>
                  <a:lnTo>
                    <a:pt x="160387" y="2537715"/>
                  </a:lnTo>
                  <a:lnTo>
                    <a:pt x="172987" y="2528853"/>
                  </a:lnTo>
                  <a:lnTo>
                    <a:pt x="187988" y="2525516"/>
                  </a:lnTo>
                  <a:lnTo>
                    <a:pt x="202586" y="2528121"/>
                  </a:lnTo>
                  <a:lnTo>
                    <a:pt x="215149" y="2536021"/>
                  </a:lnTo>
                  <a:lnTo>
                    <a:pt x="224048" y="2548571"/>
                  </a:lnTo>
                  <a:lnTo>
                    <a:pt x="227384" y="2563586"/>
                  </a:lnTo>
                  <a:lnTo>
                    <a:pt x="224780" y="2578213"/>
                  </a:lnTo>
                  <a:lnTo>
                    <a:pt x="216880" y="2590806"/>
                  </a:lnTo>
                  <a:lnTo>
                    <a:pt x="204330" y="2599718"/>
                  </a:lnTo>
                  <a:lnTo>
                    <a:pt x="199163" y="2601957"/>
                  </a:lnTo>
                  <a:lnTo>
                    <a:pt x="193911" y="2602990"/>
                  </a:lnTo>
                  <a:close/>
                </a:path>
                <a:path w="2104390" h="3674745">
                  <a:moveTo>
                    <a:pt x="117965" y="2403310"/>
                  </a:moveTo>
                  <a:lnTo>
                    <a:pt x="114176" y="2403310"/>
                  </a:lnTo>
                  <a:lnTo>
                    <a:pt x="102095" y="2401367"/>
                  </a:lnTo>
                  <a:lnTo>
                    <a:pt x="91337" y="2395840"/>
                  </a:lnTo>
                  <a:lnTo>
                    <a:pt x="82742" y="2387181"/>
                  </a:lnTo>
                  <a:lnTo>
                    <a:pt x="77151" y="2375842"/>
                  </a:lnTo>
                  <a:lnTo>
                    <a:pt x="75640" y="2360519"/>
                  </a:lnTo>
                  <a:lnTo>
                    <a:pt x="79981" y="2346318"/>
                  </a:lnTo>
                  <a:lnTo>
                    <a:pt x="89344" y="2334782"/>
                  </a:lnTo>
                  <a:lnTo>
                    <a:pt x="102896" y="2327450"/>
                  </a:lnTo>
                  <a:lnTo>
                    <a:pt x="118182" y="2325939"/>
                  </a:lnTo>
                  <a:lnTo>
                    <a:pt x="132377" y="2330281"/>
                  </a:lnTo>
                  <a:lnTo>
                    <a:pt x="143909" y="2339644"/>
                  </a:lnTo>
                  <a:lnTo>
                    <a:pt x="151202" y="2353196"/>
                  </a:lnTo>
                  <a:lnTo>
                    <a:pt x="152726" y="2368483"/>
                  </a:lnTo>
                  <a:lnTo>
                    <a:pt x="148414" y="2382687"/>
                  </a:lnTo>
                  <a:lnTo>
                    <a:pt x="139081" y="2394244"/>
                  </a:lnTo>
                  <a:lnTo>
                    <a:pt x="125542" y="2401588"/>
                  </a:lnTo>
                  <a:lnTo>
                    <a:pt x="121754" y="2402707"/>
                  </a:lnTo>
                  <a:lnTo>
                    <a:pt x="117965" y="2403310"/>
                  </a:lnTo>
                  <a:close/>
                </a:path>
                <a:path w="2104390" h="3674745">
                  <a:moveTo>
                    <a:pt x="66301" y="2196138"/>
                  </a:moveTo>
                  <a:lnTo>
                    <a:pt x="64063" y="2196138"/>
                  </a:lnTo>
                  <a:lnTo>
                    <a:pt x="50814" y="2193787"/>
                  </a:lnTo>
                  <a:lnTo>
                    <a:pt x="39382" y="2187205"/>
                  </a:lnTo>
                  <a:lnTo>
                    <a:pt x="30776" y="2177103"/>
                  </a:lnTo>
                  <a:lnTo>
                    <a:pt x="26004" y="2164193"/>
                  </a:lnTo>
                  <a:lnTo>
                    <a:pt x="26286" y="2148839"/>
                  </a:lnTo>
                  <a:lnTo>
                    <a:pt x="32268" y="2135261"/>
                  </a:lnTo>
                  <a:lnTo>
                    <a:pt x="42932" y="2124912"/>
                  </a:lnTo>
                  <a:lnTo>
                    <a:pt x="57260" y="2119245"/>
                  </a:lnTo>
                  <a:lnTo>
                    <a:pt x="72614" y="2119576"/>
                  </a:lnTo>
                  <a:lnTo>
                    <a:pt x="86192" y="2125574"/>
                  </a:lnTo>
                  <a:lnTo>
                    <a:pt x="96541" y="2136222"/>
                  </a:lnTo>
                  <a:lnTo>
                    <a:pt x="102208" y="2150502"/>
                  </a:lnTo>
                  <a:lnTo>
                    <a:pt x="101877" y="2165906"/>
                  </a:lnTo>
                  <a:lnTo>
                    <a:pt x="70951" y="2195536"/>
                  </a:lnTo>
                  <a:lnTo>
                    <a:pt x="66301" y="2196138"/>
                  </a:lnTo>
                  <a:close/>
                </a:path>
                <a:path w="2104390" h="3674745">
                  <a:moveTo>
                    <a:pt x="1259647" y="3581329"/>
                  </a:moveTo>
                  <a:lnTo>
                    <a:pt x="1255514" y="3581329"/>
                  </a:lnTo>
                  <a:lnTo>
                    <a:pt x="1251381" y="3580640"/>
                  </a:lnTo>
                  <a:lnTo>
                    <a:pt x="1247248" y="3579262"/>
                  </a:lnTo>
                  <a:lnTo>
                    <a:pt x="1233911" y="3571581"/>
                  </a:lnTo>
                  <a:lnTo>
                    <a:pt x="1224893" y="3559791"/>
                  </a:lnTo>
                  <a:lnTo>
                    <a:pt x="1220960" y="3545467"/>
                  </a:lnTo>
                  <a:lnTo>
                    <a:pt x="1222880" y="3530182"/>
                  </a:lnTo>
                  <a:lnTo>
                    <a:pt x="1230609" y="3516881"/>
                  </a:lnTo>
                  <a:lnTo>
                    <a:pt x="1242415" y="3507859"/>
                  </a:lnTo>
                  <a:lnTo>
                    <a:pt x="1256724" y="3503906"/>
                  </a:lnTo>
                  <a:lnTo>
                    <a:pt x="1271960" y="3505814"/>
                  </a:lnTo>
                  <a:lnTo>
                    <a:pt x="1285297" y="3513544"/>
                  </a:lnTo>
                  <a:lnTo>
                    <a:pt x="1294316" y="3525360"/>
                  </a:lnTo>
                  <a:lnTo>
                    <a:pt x="1298248" y="3539694"/>
                  </a:lnTo>
                  <a:lnTo>
                    <a:pt x="1296328" y="3554980"/>
                  </a:lnTo>
                  <a:lnTo>
                    <a:pt x="1290585" y="3565890"/>
                  </a:lnTo>
                  <a:lnTo>
                    <a:pt x="1282024" y="3574193"/>
                  </a:lnTo>
                  <a:lnTo>
                    <a:pt x="1271445" y="3579476"/>
                  </a:lnTo>
                  <a:lnTo>
                    <a:pt x="1259647" y="3581329"/>
                  </a:lnTo>
                  <a:close/>
                </a:path>
                <a:path w="2104390" h="3674745">
                  <a:moveTo>
                    <a:pt x="2103402" y="3655638"/>
                  </a:moveTo>
                  <a:lnTo>
                    <a:pt x="2101508" y="3655638"/>
                  </a:lnTo>
                  <a:lnTo>
                    <a:pt x="2087928" y="3653184"/>
                  </a:lnTo>
                  <a:lnTo>
                    <a:pt x="2076311" y="3646339"/>
                  </a:lnTo>
                  <a:lnTo>
                    <a:pt x="2067712" y="3635877"/>
                  </a:lnTo>
                  <a:lnTo>
                    <a:pt x="2063190" y="3622574"/>
                  </a:lnTo>
                  <a:lnTo>
                    <a:pt x="2064003" y="3607198"/>
                  </a:lnTo>
                  <a:lnTo>
                    <a:pt x="2070402" y="3593793"/>
                  </a:lnTo>
                  <a:lnTo>
                    <a:pt x="2081353" y="3583778"/>
                  </a:lnTo>
                  <a:lnTo>
                    <a:pt x="2095825" y="3578574"/>
                  </a:lnTo>
                  <a:lnTo>
                    <a:pt x="2104015" y="3579006"/>
                  </a:lnTo>
                  <a:lnTo>
                    <a:pt x="2104015" y="3655611"/>
                  </a:lnTo>
                  <a:lnTo>
                    <a:pt x="2103402" y="3655638"/>
                  </a:lnTo>
                  <a:close/>
                </a:path>
                <a:path w="2104390" h="3674745">
                  <a:moveTo>
                    <a:pt x="2097719" y="95836"/>
                  </a:moveTo>
                  <a:lnTo>
                    <a:pt x="2095911" y="95836"/>
                  </a:lnTo>
                  <a:lnTo>
                    <a:pt x="2094016" y="95750"/>
                  </a:lnTo>
                  <a:lnTo>
                    <a:pt x="2060155" y="66865"/>
                  </a:lnTo>
                  <a:lnTo>
                    <a:pt x="2059315" y="51491"/>
                  </a:lnTo>
                  <a:lnTo>
                    <a:pt x="2064519" y="37006"/>
                  </a:lnTo>
                  <a:lnTo>
                    <a:pt x="2074535" y="26025"/>
                  </a:lnTo>
                  <a:lnTo>
                    <a:pt x="2087940" y="19597"/>
                  </a:lnTo>
                  <a:lnTo>
                    <a:pt x="2103316" y="18771"/>
                  </a:lnTo>
                  <a:lnTo>
                    <a:pt x="2104015" y="19021"/>
                  </a:lnTo>
                  <a:lnTo>
                    <a:pt x="2104015" y="94692"/>
                  </a:lnTo>
                  <a:lnTo>
                    <a:pt x="2097719" y="95836"/>
                  </a:lnTo>
                  <a:close/>
                </a:path>
                <a:path w="2104390" h="3674745">
                  <a:moveTo>
                    <a:pt x="1890031" y="3674496"/>
                  </a:moveTo>
                  <a:lnTo>
                    <a:pt x="1889256" y="3674496"/>
                  </a:lnTo>
                  <a:lnTo>
                    <a:pt x="1874459" y="3671571"/>
                  </a:lnTo>
                  <a:lnTo>
                    <a:pt x="1862262" y="3663560"/>
                  </a:lnTo>
                  <a:lnTo>
                    <a:pt x="1853874" y="3651610"/>
                  </a:lnTo>
                  <a:lnTo>
                    <a:pt x="1850508" y="3636867"/>
                  </a:lnTo>
                  <a:lnTo>
                    <a:pt x="1853118" y="3621714"/>
                  </a:lnTo>
                  <a:lnTo>
                    <a:pt x="1861056" y="3609152"/>
                  </a:lnTo>
                  <a:lnTo>
                    <a:pt x="1873127" y="3600481"/>
                  </a:lnTo>
                  <a:lnTo>
                    <a:pt x="1888136" y="3597000"/>
                  </a:lnTo>
                  <a:lnTo>
                    <a:pt x="1903278" y="3599609"/>
                  </a:lnTo>
                  <a:lnTo>
                    <a:pt x="1915820" y="3607537"/>
                  </a:lnTo>
                  <a:lnTo>
                    <a:pt x="1924487" y="3619583"/>
                  </a:lnTo>
                  <a:lnTo>
                    <a:pt x="1928004" y="3634542"/>
                  </a:lnTo>
                  <a:lnTo>
                    <a:pt x="1925394" y="3649732"/>
                  </a:lnTo>
                  <a:lnTo>
                    <a:pt x="1917456" y="3662290"/>
                  </a:lnTo>
                  <a:lnTo>
                    <a:pt x="1905385" y="3670941"/>
                  </a:lnTo>
                  <a:lnTo>
                    <a:pt x="1890031" y="3674496"/>
                  </a:lnTo>
                  <a:close/>
                </a:path>
                <a:path w="2104390" h="3674745">
                  <a:moveTo>
                    <a:pt x="1885381" y="77495"/>
                  </a:moveTo>
                  <a:lnTo>
                    <a:pt x="1884348" y="77495"/>
                  </a:lnTo>
                  <a:lnTo>
                    <a:pt x="1869325" y="74028"/>
                  </a:lnTo>
                  <a:lnTo>
                    <a:pt x="1857224" y="65386"/>
                  </a:lnTo>
                  <a:lnTo>
                    <a:pt x="1849257" y="52854"/>
                  </a:lnTo>
                  <a:lnTo>
                    <a:pt x="1846633" y="37714"/>
                  </a:lnTo>
                  <a:lnTo>
                    <a:pt x="1850100" y="22691"/>
                  </a:lnTo>
                  <a:lnTo>
                    <a:pt x="1858742" y="10591"/>
                  </a:lnTo>
                  <a:lnTo>
                    <a:pt x="1871274" y="2623"/>
                  </a:lnTo>
                  <a:lnTo>
                    <a:pt x="1886414" y="0"/>
                  </a:lnTo>
                  <a:lnTo>
                    <a:pt x="1901437" y="3467"/>
                  </a:lnTo>
                  <a:lnTo>
                    <a:pt x="1913538" y="12108"/>
                  </a:lnTo>
                  <a:lnTo>
                    <a:pt x="1921505" y="24641"/>
                  </a:lnTo>
                  <a:lnTo>
                    <a:pt x="1924129" y="39781"/>
                  </a:lnTo>
                  <a:lnTo>
                    <a:pt x="1920763" y="54573"/>
                  </a:lnTo>
                  <a:lnTo>
                    <a:pt x="1912375" y="66549"/>
                  </a:lnTo>
                  <a:lnTo>
                    <a:pt x="1900178" y="74569"/>
                  </a:lnTo>
                  <a:lnTo>
                    <a:pt x="1885381" y="77495"/>
                  </a:lnTo>
                  <a:close/>
                </a:path>
                <a:path w="2104390" h="3674745">
                  <a:moveTo>
                    <a:pt x="1676229" y="3668382"/>
                  </a:moveTo>
                  <a:lnTo>
                    <a:pt x="1675110" y="3668382"/>
                  </a:lnTo>
                  <a:lnTo>
                    <a:pt x="1672871" y="3668210"/>
                  </a:lnTo>
                  <a:lnTo>
                    <a:pt x="1658093" y="3663849"/>
                  </a:lnTo>
                  <a:lnTo>
                    <a:pt x="1646544" y="3654508"/>
                  </a:lnTo>
                  <a:lnTo>
                    <a:pt x="1639354" y="3641534"/>
                  </a:lnTo>
                  <a:lnTo>
                    <a:pt x="1637654" y="3626276"/>
                  </a:lnTo>
                  <a:lnTo>
                    <a:pt x="1641978" y="3611498"/>
                  </a:lnTo>
                  <a:lnTo>
                    <a:pt x="1651323" y="3599949"/>
                  </a:lnTo>
                  <a:lnTo>
                    <a:pt x="1664317" y="3592759"/>
                  </a:lnTo>
                  <a:lnTo>
                    <a:pt x="1679587" y="3591059"/>
                  </a:lnTo>
                  <a:lnTo>
                    <a:pt x="1694365" y="3595371"/>
                  </a:lnTo>
                  <a:lnTo>
                    <a:pt x="1705914" y="3604696"/>
                  </a:lnTo>
                  <a:lnTo>
                    <a:pt x="1713104" y="3617686"/>
                  </a:lnTo>
                  <a:lnTo>
                    <a:pt x="1714805" y="3632992"/>
                  </a:lnTo>
                  <a:lnTo>
                    <a:pt x="1710848" y="3647022"/>
                  </a:lnTo>
                  <a:lnTo>
                    <a:pt x="1702330" y="3658243"/>
                  </a:lnTo>
                  <a:lnTo>
                    <a:pt x="1690406" y="3665686"/>
                  </a:lnTo>
                  <a:lnTo>
                    <a:pt x="1676229" y="3668382"/>
                  </a:lnTo>
                  <a:close/>
                </a:path>
              </a:pathLst>
            </a:custGeom>
            <a:solidFill>
              <a:srgbClr val="5C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8" name="object 768"/>
          <p:cNvSpPr/>
          <p:nvPr/>
        </p:nvSpPr>
        <p:spPr>
          <a:xfrm>
            <a:off x="2631911" y="6952315"/>
            <a:ext cx="916940" cy="916940"/>
          </a:xfrm>
          <a:custGeom>
            <a:avLst/>
            <a:gdLst/>
            <a:ahLst/>
            <a:cxnLst/>
            <a:rect l="l" t="t" r="r" b="b"/>
            <a:pathLst>
              <a:path w="916939" h="916940">
                <a:moveTo>
                  <a:pt x="916560" y="458280"/>
                </a:moveTo>
                <a:lnTo>
                  <a:pt x="914353" y="503199"/>
                </a:lnTo>
                <a:lnTo>
                  <a:pt x="907754" y="547686"/>
                </a:lnTo>
                <a:lnTo>
                  <a:pt x="896826" y="591311"/>
                </a:lnTo>
                <a:lnTo>
                  <a:pt x="881675" y="633656"/>
                </a:lnTo>
                <a:lnTo>
                  <a:pt x="862446" y="674311"/>
                </a:lnTo>
                <a:lnTo>
                  <a:pt x="839325" y="712886"/>
                </a:lnTo>
                <a:lnTo>
                  <a:pt x="812535" y="749009"/>
                </a:lnTo>
                <a:lnTo>
                  <a:pt x="782332" y="782332"/>
                </a:lnTo>
                <a:lnTo>
                  <a:pt x="749009" y="812535"/>
                </a:lnTo>
                <a:lnTo>
                  <a:pt x="712886" y="839325"/>
                </a:lnTo>
                <a:lnTo>
                  <a:pt x="674311" y="862446"/>
                </a:lnTo>
                <a:lnTo>
                  <a:pt x="633656" y="881675"/>
                </a:lnTo>
                <a:lnTo>
                  <a:pt x="591311" y="896826"/>
                </a:lnTo>
                <a:lnTo>
                  <a:pt x="547686" y="907754"/>
                </a:lnTo>
                <a:lnTo>
                  <a:pt x="503199" y="914353"/>
                </a:lnTo>
                <a:lnTo>
                  <a:pt x="458280" y="916560"/>
                </a:lnTo>
                <a:lnTo>
                  <a:pt x="447029" y="916422"/>
                </a:lnTo>
                <a:lnTo>
                  <a:pt x="402178" y="913113"/>
                </a:lnTo>
                <a:lnTo>
                  <a:pt x="357866" y="905424"/>
                </a:lnTo>
                <a:lnTo>
                  <a:pt x="314522" y="893428"/>
                </a:lnTo>
                <a:lnTo>
                  <a:pt x="272562" y="877242"/>
                </a:lnTo>
                <a:lnTo>
                  <a:pt x="232391" y="857022"/>
                </a:lnTo>
                <a:lnTo>
                  <a:pt x="194395" y="832961"/>
                </a:lnTo>
                <a:lnTo>
                  <a:pt x="158941" y="805291"/>
                </a:lnTo>
                <a:lnTo>
                  <a:pt x="126369" y="774280"/>
                </a:lnTo>
                <a:lnTo>
                  <a:pt x="96994" y="740225"/>
                </a:lnTo>
                <a:lnTo>
                  <a:pt x="71098" y="703455"/>
                </a:lnTo>
                <a:lnTo>
                  <a:pt x="48931" y="664324"/>
                </a:lnTo>
                <a:lnTo>
                  <a:pt x="30706" y="623209"/>
                </a:lnTo>
                <a:lnTo>
                  <a:pt x="16599" y="580505"/>
                </a:lnTo>
                <a:lnTo>
                  <a:pt x="6746" y="536625"/>
                </a:lnTo>
                <a:lnTo>
                  <a:pt x="1241" y="491989"/>
                </a:lnTo>
                <a:lnTo>
                  <a:pt x="0" y="458280"/>
                </a:lnTo>
                <a:lnTo>
                  <a:pt x="137" y="447029"/>
                </a:lnTo>
                <a:lnTo>
                  <a:pt x="3446" y="402178"/>
                </a:lnTo>
                <a:lnTo>
                  <a:pt x="11135" y="357866"/>
                </a:lnTo>
                <a:lnTo>
                  <a:pt x="23131" y="314522"/>
                </a:lnTo>
                <a:lnTo>
                  <a:pt x="39317" y="272562"/>
                </a:lnTo>
                <a:lnTo>
                  <a:pt x="59538" y="232391"/>
                </a:lnTo>
                <a:lnTo>
                  <a:pt x="83599" y="194395"/>
                </a:lnTo>
                <a:lnTo>
                  <a:pt x="111268" y="158941"/>
                </a:lnTo>
                <a:lnTo>
                  <a:pt x="142279" y="126369"/>
                </a:lnTo>
                <a:lnTo>
                  <a:pt x="176334" y="96994"/>
                </a:lnTo>
                <a:lnTo>
                  <a:pt x="213104" y="71098"/>
                </a:lnTo>
                <a:lnTo>
                  <a:pt x="252235" y="48931"/>
                </a:lnTo>
                <a:lnTo>
                  <a:pt x="293350" y="30706"/>
                </a:lnTo>
                <a:lnTo>
                  <a:pt x="336054" y="16599"/>
                </a:lnTo>
                <a:lnTo>
                  <a:pt x="379934" y="6746"/>
                </a:lnTo>
                <a:lnTo>
                  <a:pt x="424570" y="1241"/>
                </a:lnTo>
                <a:lnTo>
                  <a:pt x="458280" y="0"/>
                </a:lnTo>
                <a:lnTo>
                  <a:pt x="469530" y="137"/>
                </a:lnTo>
                <a:lnTo>
                  <a:pt x="514381" y="3446"/>
                </a:lnTo>
                <a:lnTo>
                  <a:pt x="558693" y="11135"/>
                </a:lnTo>
                <a:lnTo>
                  <a:pt x="602037" y="23131"/>
                </a:lnTo>
                <a:lnTo>
                  <a:pt x="643997" y="39317"/>
                </a:lnTo>
                <a:lnTo>
                  <a:pt x="684168" y="59538"/>
                </a:lnTo>
                <a:lnTo>
                  <a:pt x="722164" y="83599"/>
                </a:lnTo>
                <a:lnTo>
                  <a:pt x="757618" y="111268"/>
                </a:lnTo>
                <a:lnTo>
                  <a:pt x="790190" y="142279"/>
                </a:lnTo>
                <a:lnTo>
                  <a:pt x="819565" y="176334"/>
                </a:lnTo>
                <a:lnTo>
                  <a:pt x="845461" y="213104"/>
                </a:lnTo>
                <a:lnTo>
                  <a:pt x="867628" y="252235"/>
                </a:lnTo>
                <a:lnTo>
                  <a:pt x="885853" y="293350"/>
                </a:lnTo>
                <a:lnTo>
                  <a:pt x="899960" y="336054"/>
                </a:lnTo>
                <a:lnTo>
                  <a:pt x="909813" y="379934"/>
                </a:lnTo>
                <a:lnTo>
                  <a:pt x="915318" y="424570"/>
                </a:lnTo>
                <a:lnTo>
                  <a:pt x="916560" y="458280"/>
                </a:lnTo>
                <a:close/>
              </a:path>
            </a:pathLst>
          </a:custGeom>
          <a:ln w="294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 txBox="1">
            <a:spLocks noGrp="1"/>
          </p:cNvSpPr>
          <p:nvPr>
            <p:ph type="title"/>
          </p:nvPr>
        </p:nvSpPr>
        <p:spPr>
          <a:xfrm>
            <a:off x="6433965" y="1596425"/>
            <a:ext cx="10925810" cy="1005403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840"/>
              </a:spcBef>
            </a:pPr>
            <a:r>
              <a:rPr lang="en-US" sz="3200" b="0" spc="-350" dirty="0">
                <a:solidFill>
                  <a:srgbClr val="000000"/>
                </a:solidFill>
                <a:latin typeface="+mj-lt"/>
              </a:rPr>
              <a:t>The PISA report released on Tuesday, December 3, 2019, related to Indonesia's reading score, ranked 72 out of 77 countries</a:t>
            </a:r>
            <a:r>
              <a:rPr lang="en-US" sz="3200" b="0" spc="-350" dirty="0" smtClean="0">
                <a:solidFill>
                  <a:srgbClr val="000000"/>
                </a:solidFill>
                <a:latin typeface="+mj-lt"/>
              </a:rPr>
              <a:t>.  </a:t>
            </a:r>
            <a:r>
              <a:rPr lang="en-US" sz="3200" b="0" spc="-350" dirty="0">
                <a:solidFill>
                  <a:srgbClr val="000000"/>
                </a:solidFill>
                <a:latin typeface="+mj-lt"/>
              </a:rPr>
              <a:t>(low)</a:t>
            </a:r>
            <a:endParaRPr sz="3200" dirty="0">
              <a:latin typeface="+mj-lt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16563956" y="887759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491"/>
                </a:lnTo>
              </a:path>
            </a:pathLst>
          </a:custGeom>
          <a:ln w="95249">
            <a:solidFill>
              <a:srgbClr val="5C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1" name="object 77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376131"/>
            <a:ext cx="1095374" cy="1095374"/>
          </a:xfrm>
          <a:prstGeom prst="rect">
            <a:avLst/>
          </a:prstGeom>
        </p:spPr>
      </p:pic>
      <p:sp>
        <p:nvSpPr>
          <p:cNvPr id="772" name="object 772"/>
          <p:cNvSpPr txBox="1"/>
          <p:nvPr/>
        </p:nvSpPr>
        <p:spPr>
          <a:xfrm>
            <a:off x="1107498" y="543490"/>
            <a:ext cx="3998902" cy="91819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</a:t>
            </a:r>
          </a:p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of Jakarta</a:t>
            </a:r>
            <a:endParaRPr sz="3200" b="1" dirty="0">
              <a:latin typeface="Trebuchet MS"/>
              <a:cs typeface="Trebuchet MS"/>
            </a:endParaRPr>
          </a:p>
        </p:txBody>
      </p:sp>
      <p:sp>
        <p:nvSpPr>
          <p:cNvPr id="775" name="object 775"/>
          <p:cNvSpPr txBox="1"/>
          <p:nvPr/>
        </p:nvSpPr>
        <p:spPr>
          <a:xfrm>
            <a:off x="16858925" y="8898027"/>
            <a:ext cx="67310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5"/>
              </a:lnSpc>
            </a:pPr>
            <a:r>
              <a:rPr sz="4500" b="1" spc="130" dirty="0">
                <a:latin typeface="Trebuchet MS"/>
                <a:cs typeface="Trebuchet MS"/>
              </a:rPr>
              <a:t>0</a:t>
            </a:r>
            <a:r>
              <a:rPr sz="4500" b="1" spc="-315" dirty="0">
                <a:latin typeface="Trebuchet MS"/>
                <a:cs typeface="Trebuchet MS"/>
              </a:rPr>
              <a:t>2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773" name="object 773"/>
          <p:cNvSpPr txBox="1"/>
          <p:nvPr/>
        </p:nvSpPr>
        <p:spPr>
          <a:xfrm>
            <a:off x="1359844" y="3879308"/>
            <a:ext cx="4103941" cy="104067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8250"/>
              </a:lnSpc>
              <a:spcBef>
                <a:spcPts val="350"/>
              </a:spcBef>
            </a:pPr>
            <a:r>
              <a:rPr lang="en-US" sz="6000" b="1" i="1" dirty="0"/>
              <a:t>Introduction</a:t>
            </a:r>
            <a:endParaRPr sz="6000" i="1" dirty="0">
              <a:latin typeface="Trebuchet MS"/>
              <a:cs typeface="Trebuchet MS"/>
            </a:endParaRPr>
          </a:p>
        </p:txBody>
      </p:sp>
      <p:sp>
        <p:nvSpPr>
          <p:cNvPr id="774" name="object 774"/>
          <p:cNvSpPr txBox="1">
            <a:spLocks noGrp="1"/>
          </p:cNvSpPr>
          <p:nvPr>
            <p:ph type="body" idx="1"/>
          </p:nvPr>
        </p:nvSpPr>
        <p:spPr>
          <a:xfrm>
            <a:off x="509586" y="2960710"/>
            <a:ext cx="16864013" cy="524246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950585" marR="280670">
              <a:spcBef>
                <a:spcPts val="480"/>
              </a:spcBef>
            </a:pPr>
            <a:r>
              <a:rPr lang="en-US" sz="3200" spc="50" dirty="0">
                <a:latin typeface="+mj-lt"/>
              </a:rPr>
              <a:t>The results of the initial test on reading ability filled out by 72 respondents of grade IV students, obtained an average score of 17.29 (still far below the KKM = 65</a:t>
            </a:r>
            <a:r>
              <a:rPr lang="en-US" sz="3200" spc="50" dirty="0" smtClean="0">
                <a:latin typeface="+mj-lt"/>
              </a:rPr>
              <a:t>)</a:t>
            </a:r>
          </a:p>
          <a:p>
            <a:pPr marL="5950585" marR="280670">
              <a:spcBef>
                <a:spcPts val="480"/>
              </a:spcBef>
            </a:pPr>
            <a:endParaRPr lang="en-US" sz="3200" spc="50" dirty="0" smtClean="0">
              <a:latin typeface="+mj-lt"/>
            </a:endParaRPr>
          </a:p>
          <a:p>
            <a:pPr marL="5950585" marR="280670">
              <a:spcBef>
                <a:spcPts val="480"/>
              </a:spcBef>
            </a:pPr>
            <a:r>
              <a:rPr lang="en-US" sz="3200" spc="50" dirty="0">
                <a:latin typeface="+mj-lt"/>
              </a:rPr>
              <a:t>The results of simple </a:t>
            </a:r>
            <a:r>
              <a:rPr lang="en-US" sz="3200" b="1" spc="50" dirty="0">
                <a:latin typeface="+mj-lt"/>
              </a:rPr>
              <a:t>observations</a:t>
            </a:r>
            <a:r>
              <a:rPr lang="en-US" sz="3200" spc="50" dirty="0">
                <a:latin typeface="+mj-lt"/>
              </a:rPr>
              <a:t> through questionnaires in North Jakarta show that the type of teaching materials used are still predominantly printed books</a:t>
            </a:r>
            <a:r>
              <a:rPr lang="en-US" sz="3200" spc="50" dirty="0" smtClean="0">
                <a:latin typeface="+mj-lt"/>
              </a:rPr>
              <a:t>.</a:t>
            </a:r>
          </a:p>
          <a:p>
            <a:pPr marL="5950585" marR="280670">
              <a:spcBef>
                <a:spcPts val="480"/>
              </a:spcBef>
            </a:pPr>
            <a:endParaRPr lang="en-US" sz="3200" spc="50" dirty="0" smtClean="0">
              <a:latin typeface="+mj-lt"/>
            </a:endParaRPr>
          </a:p>
          <a:p>
            <a:pPr marL="5950585" marR="280670">
              <a:spcBef>
                <a:spcPts val="480"/>
              </a:spcBef>
            </a:pPr>
            <a:r>
              <a:rPr lang="en-US" sz="3200" spc="-45" dirty="0">
                <a:latin typeface="+mj-lt"/>
              </a:rPr>
              <a:t>Effective learning materials are </a:t>
            </a:r>
            <a:r>
              <a:rPr lang="en-US" sz="3200" b="1" spc="-45" dirty="0">
                <a:latin typeface="+mj-lt"/>
              </a:rPr>
              <a:t>needed</a:t>
            </a:r>
            <a:r>
              <a:rPr lang="en-US" sz="3200" spc="-45" dirty="0">
                <a:latin typeface="+mj-lt"/>
              </a:rPr>
              <a:t> to improve students' reading comprehension skills.</a:t>
            </a:r>
            <a:endParaRPr sz="4000" spc="-35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7319629"/>
            <a:ext cx="80699" cy="806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7525204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5">
                <a:moveTo>
                  <a:pt x="0" y="24292"/>
                </a:moveTo>
                <a:lnTo>
                  <a:pt x="0" y="22111"/>
                </a:lnTo>
                <a:lnTo>
                  <a:pt x="3297" y="19209"/>
                </a:lnTo>
                <a:lnTo>
                  <a:pt x="10677" y="12786"/>
                </a:lnTo>
                <a:lnTo>
                  <a:pt x="25577" y="0"/>
                </a:lnTo>
                <a:lnTo>
                  <a:pt x="20915" y="9094"/>
                </a:lnTo>
                <a:lnTo>
                  <a:pt x="14194" y="16673"/>
                </a:lnTo>
                <a:lnTo>
                  <a:pt x="5761" y="22332"/>
                </a:lnTo>
                <a:lnTo>
                  <a:pt x="0" y="242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633856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9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95133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9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956285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9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117438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9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7471033"/>
            <a:ext cx="80699" cy="806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7632186"/>
            <a:ext cx="80699" cy="806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7793463"/>
            <a:ext cx="80699" cy="806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7954616"/>
            <a:ext cx="80699" cy="806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8115768"/>
            <a:ext cx="80699" cy="806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7471033"/>
            <a:ext cx="80699" cy="806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7632186"/>
            <a:ext cx="80699" cy="806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7793463"/>
            <a:ext cx="80699" cy="806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7954616"/>
            <a:ext cx="80699" cy="806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8115768"/>
            <a:ext cx="80699" cy="8069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42403" y="7187350"/>
            <a:ext cx="69850" cy="52069"/>
          </a:xfrm>
          <a:custGeom>
            <a:avLst/>
            <a:gdLst/>
            <a:ahLst/>
            <a:cxnLst/>
            <a:rect l="l" t="t" r="r" b="b"/>
            <a:pathLst>
              <a:path w="69850" h="52070">
                <a:moveTo>
                  <a:pt x="29120" y="51702"/>
                </a:moveTo>
                <a:lnTo>
                  <a:pt x="20701" y="50809"/>
                </a:lnTo>
                <a:lnTo>
                  <a:pt x="12940" y="48262"/>
                </a:lnTo>
                <a:lnTo>
                  <a:pt x="5990" y="44258"/>
                </a:lnTo>
                <a:lnTo>
                  <a:pt x="0" y="38992"/>
                </a:lnTo>
                <a:lnTo>
                  <a:pt x="16795" y="29065"/>
                </a:lnTo>
                <a:lnTo>
                  <a:pt x="33671" y="19264"/>
                </a:lnTo>
                <a:lnTo>
                  <a:pt x="67620" y="0"/>
                </a:lnTo>
                <a:lnTo>
                  <a:pt x="68730" y="3701"/>
                </a:lnTo>
                <a:lnTo>
                  <a:pt x="69470" y="7403"/>
                </a:lnTo>
                <a:lnTo>
                  <a:pt x="69470" y="11352"/>
                </a:lnTo>
                <a:lnTo>
                  <a:pt x="66289" y="27079"/>
                </a:lnTo>
                <a:lnTo>
                  <a:pt x="57625" y="39902"/>
                </a:lnTo>
                <a:lnTo>
                  <a:pt x="44795" y="48538"/>
                </a:lnTo>
                <a:lnTo>
                  <a:pt x="29120" y="5170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7319629"/>
            <a:ext cx="80699" cy="806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7158352"/>
            <a:ext cx="80699" cy="806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7319629"/>
            <a:ext cx="80699" cy="80699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761624" y="7030763"/>
            <a:ext cx="73025" cy="47625"/>
          </a:xfrm>
          <a:custGeom>
            <a:avLst/>
            <a:gdLst/>
            <a:ahLst/>
            <a:cxnLst/>
            <a:rect l="l" t="t" r="r" b="b"/>
            <a:pathLst>
              <a:path w="73025" h="47625">
                <a:moveTo>
                  <a:pt x="32205" y="47136"/>
                </a:moveTo>
                <a:lnTo>
                  <a:pt x="22627" y="45960"/>
                </a:lnTo>
                <a:lnTo>
                  <a:pt x="13881" y="42632"/>
                </a:lnTo>
                <a:lnTo>
                  <a:pt x="6246" y="37454"/>
                </a:lnTo>
                <a:lnTo>
                  <a:pt x="0" y="30725"/>
                </a:lnTo>
                <a:lnTo>
                  <a:pt x="23907" y="20144"/>
                </a:lnTo>
                <a:lnTo>
                  <a:pt x="48000" y="9748"/>
                </a:lnTo>
                <a:lnTo>
                  <a:pt x="71815" y="0"/>
                </a:lnTo>
                <a:lnTo>
                  <a:pt x="72308" y="2221"/>
                </a:lnTo>
                <a:lnTo>
                  <a:pt x="72555" y="4442"/>
                </a:lnTo>
                <a:lnTo>
                  <a:pt x="72555" y="6786"/>
                </a:lnTo>
                <a:lnTo>
                  <a:pt x="69374" y="22513"/>
                </a:lnTo>
                <a:lnTo>
                  <a:pt x="60709" y="35337"/>
                </a:lnTo>
                <a:lnTo>
                  <a:pt x="47880" y="43972"/>
                </a:lnTo>
                <a:lnTo>
                  <a:pt x="32205" y="471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480" y="7158352"/>
            <a:ext cx="80699" cy="806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7319629"/>
            <a:ext cx="80699" cy="806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6997200"/>
            <a:ext cx="80699" cy="806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7158352"/>
            <a:ext cx="80699" cy="8069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7319629"/>
            <a:ext cx="80699" cy="8069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09" y="6997200"/>
            <a:ext cx="80699" cy="8069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09" y="7319629"/>
            <a:ext cx="80699" cy="8069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09" y="7158352"/>
            <a:ext cx="80699" cy="80699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226697" y="6881086"/>
            <a:ext cx="73660" cy="35560"/>
          </a:xfrm>
          <a:custGeom>
            <a:avLst/>
            <a:gdLst/>
            <a:ahLst/>
            <a:cxnLst/>
            <a:rect l="l" t="t" r="r" b="b"/>
            <a:pathLst>
              <a:path w="73659" h="35559">
                <a:moveTo>
                  <a:pt x="33193" y="35537"/>
                </a:moveTo>
                <a:lnTo>
                  <a:pt x="23200" y="34292"/>
                </a:lnTo>
                <a:lnTo>
                  <a:pt x="14144" y="30756"/>
                </a:lnTo>
                <a:lnTo>
                  <a:pt x="6314" y="25230"/>
                </a:lnTo>
                <a:lnTo>
                  <a:pt x="0" y="18015"/>
                </a:lnTo>
                <a:lnTo>
                  <a:pt x="36478" y="8776"/>
                </a:lnTo>
                <a:lnTo>
                  <a:pt x="73049" y="0"/>
                </a:lnTo>
                <a:lnTo>
                  <a:pt x="68678" y="13985"/>
                </a:lnTo>
                <a:lnTo>
                  <a:pt x="59923" y="25264"/>
                </a:lnTo>
                <a:lnTo>
                  <a:pt x="47767" y="32795"/>
                </a:lnTo>
                <a:lnTo>
                  <a:pt x="33193" y="355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540" y="7158352"/>
            <a:ext cx="80699" cy="8069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540" y="6997200"/>
            <a:ext cx="80699" cy="8069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540" y="7319505"/>
            <a:ext cx="80699" cy="8069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0939" y="6849867"/>
            <a:ext cx="80576" cy="6675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0816" y="6997076"/>
            <a:ext cx="80699" cy="8069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0816" y="7158229"/>
            <a:ext cx="80699" cy="8069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80816" y="7319505"/>
            <a:ext cx="80699" cy="8069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969" y="6836047"/>
            <a:ext cx="80699" cy="8069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969" y="6997200"/>
            <a:ext cx="80699" cy="8069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969" y="7158352"/>
            <a:ext cx="80699" cy="8069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969" y="7319629"/>
            <a:ext cx="80699" cy="8069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121" y="6836047"/>
            <a:ext cx="80699" cy="8069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121" y="6997200"/>
            <a:ext cx="80699" cy="8069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121" y="7158352"/>
            <a:ext cx="80699" cy="8069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1397" y="7204793"/>
            <a:ext cx="80699" cy="80699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4274" y="6836047"/>
            <a:ext cx="80699" cy="8069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4274" y="6997200"/>
            <a:ext cx="80699" cy="8069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4274" y="7158352"/>
            <a:ext cx="80699" cy="8069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4274" y="7319629"/>
            <a:ext cx="80699" cy="8069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7471157"/>
            <a:ext cx="80699" cy="8069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7632310"/>
            <a:ext cx="80699" cy="8069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7793463"/>
            <a:ext cx="80699" cy="80699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7954616"/>
            <a:ext cx="80699" cy="80699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8115892"/>
            <a:ext cx="80699" cy="80699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7471157"/>
            <a:ext cx="80699" cy="80699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7632310"/>
            <a:ext cx="80699" cy="8069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7793463"/>
            <a:ext cx="80699" cy="8069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7954616"/>
            <a:ext cx="80699" cy="80699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8115768"/>
            <a:ext cx="80699" cy="8069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7471157"/>
            <a:ext cx="80699" cy="80699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7632310"/>
            <a:ext cx="80699" cy="80699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7793463"/>
            <a:ext cx="80699" cy="80699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7954616"/>
            <a:ext cx="80699" cy="80699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8115768"/>
            <a:ext cx="80699" cy="80699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7471157"/>
            <a:ext cx="80699" cy="80699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7632186"/>
            <a:ext cx="80699" cy="80699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7793463"/>
            <a:ext cx="80699" cy="80699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7954616"/>
            <a:ext cx="80699" cy="80699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8115768"/>
            <a:ext cx="80699" cy="80699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09" y="7471157"/>
            <a:ext cx="80699" cy="80699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09" y="7632186"/>
            <a:ext cx="80699" cy="80699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09" y="7793463"/>
            <a:ext cx="80699" cy="80699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09" y="7954616"/>
            <a:ext cx="80699" cy="80699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09" y="8115768"/>
            <a:ext cx="80699" cy="80699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540" y="7471033"/>
            <a:ext cx="80699" cy="80699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540" y="7632186"/>
            <a:ext cx="80699" cy="80699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540" y="7793339"/>
            <a:ext cx="80699" cy="80699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540" y="7954492"/>
            <a:ext cx="80699" cy="80699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540" y="8115768"/>
            <a:ext cx="80699" cy="80699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0816" y="7471033"/>
            <a:ext cx="80699" cy="80699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0816" y="7632186"/>
            <a:ext cx="80699" cy="80699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0816" y="7793339"/>
            <a:ext cx="80699" cy="80699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0816" y="7954492"/>
            <a:ext cx="80699" cy="80699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0816" y="8115645"/>
            <a:ext cx="80699" cy="80699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969" y="7471033"/>
            <a:ext cx="80699" cy="80699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969" y="7632186"/>
            <a:ext cx="80699" cy="8069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969" y="7793463"/>
            <a:ext cx="80699" cy="80699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969" y="7954616"/>
            <a:ext cx="80699" cy="80699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969" y="8115768"/>
            <a:ext cx="80699" cy="80699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121" y="7471033"/>
            <a:ext cx="80699" cy="80699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121" y="7632186"/>
            <a:ext cx="80699" cy="80699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121" y="7793463"/>
            <a:ext cx="80699" cy="80699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121" y="7954616"/>
            <a:ext cx="80699" cy="80699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121" y="8115768"/>
            <a:ext cx="80699" cy="80699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4274" y="7471033"/>
            <a:ext cx="80699" cy="80699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4274" y="7632186"/>
            <a:ext cx="80699" cy="80699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4274" y="7793463"/>
            <a:ext cx="80699" cy="80699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4274" y="7954616"/>
            <a:ext cx="80699" cy="80699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4274" y="8115768"/>
            <a:ext cx="80699" cy="80699"/>
          </a:xfrm>
          <a:prstGeom prst="rect">
            <a:avLst/>
          </a:prstGeom>
        </p:spPr>
      </p:pic>
      <p:sp>
        <p:nvSpPr>
          <p:cNvPr id="101" name="object 101"/>
          <p:cNvSpPr/>
          <p:nvPr/>
        </p:nvSpPr>
        <p:spPr>
          <a:xfrm>
            <a:off x="0" y="8261069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8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8422222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9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8583498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9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8744651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9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8906694"/>
            <a:ext cx="28575" cy="76200"/>
          </a:xfrm>
          <a:custGeom>
            <a:avLst/>
            <a:gdLst/>
            <a:ahLst/>
            <a:cxnLst/>
            <a:rect l="l" t="t" r="r" b="b"/>
            <a:pathLst>
              <a:path w="28575" h="76200">
                <a:moveTo>
                  <a:pt x="0" y="75837"/>
                </a:moveTo>
                <a:lnTo>
                  <a:pt x="0" y="0"/>
                </a:lnTo>
                <a:lnTo>
                  <a:pt x="3599" y="727"/>
                </a:lnTo>
                <a:lnTo>
                  <a:pt x="16400" y="9363"/>
                </a:lnTo>
                <a:lnTo>
                  <a:pt x="25058" y="22186"/>
                </a:lnTo>
                <a:lnTo>
                  <a:pt x="28292" y="37913"/>
                </a:lnTo>
                <a:lnTo>
                  <a:pt x="25128" y="53640"/>
                </a:lnTo>
                <a:lnTo>
                  <a:pt x="16492" y="66463"/>
                </a:lnTo>
                <a:lnTo>
                  <a:pt x="3669" y="75099"/>
                </a:lnTo>
                <a:lnTo>
                  <a:pt x="0" y="758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" name="object 1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8259399"/>
            <a:ext cx="80699" cy="80699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8420552"/>
            <a:ext cx="80699" cy="80699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8742858"/>
            <a:ext cx="80699" cy="80699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8581705"/>
            <a:ext cx="80699" cy="80699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745" y="8904134"/>
            <a:ext cx="80699" cy="80699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8420552"/>
            <a:ext cx="80699" cy="80699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8259399"/>
            <a:ext cx="80699" cy="80699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8742858"/>
            <a:ext cx="80699" cy="80699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8581705"/>
            <a:ext cx="80699" cy="80699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9898" y="8904134"/>
            <a:ext cx="80699" cy="80699"/>
          </a:xfrm>
          <a:prstGeom prst="rect">
            <a:avLst/>
          </a:prstGeom>
        </p:spPr>
      </p:pic>
      <p:sp>
        <p:nvSpPr>
          <p:cNvPr id="116" name="object 116"/>
          <p:cNvSpPr/>
          <p:nvPr/>
        </p:nvSpPr>
        <p:spPr>
          <a:xfrm>
            <a:off x="0" y="9057332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9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0" y="9218485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8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0" y="9379638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8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0" y="9540791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9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0" y="9702831"/>
            <a:ext cx="28575" cy="76200"/>
          </a:xfrm>
          <a:custGeom>
            <a:avLst/>
            <a:gdLst/>
            <a:ahLst/>
            <a:cxnLst/>
            <a:rect l="l" t="t" r="r" b="b"/>
            <a:pathLst>
              <a:path w="28575" h="76200">
                <a:moveTo>
                  <a:pt x="0" y="75840"/>
                </a:moveTo>
                <a:lnTo>
                  <a:pt x="0" y="0"/>
                </a:lnTo>
                <a:lnTo>
                  <a:pt x="3617" y="730"/>
                </a:lnTo>
                <a:lnTo>
                  <a:pt x="16446" y="9365"/>
                </a:lnTo>
                <a:lnTo>
                  <a:pt x="25111" y="22189"/>
                </a:lnTo>
                <a:lnTo>
                  <a:pt x="28292" y="37916"/>
                </a:lnTo>
                <a:lnTo>
                  <a:pt x="25128" y="53643"/>
                </a:lnTo>
                <a:lnTo>
                  <a:pt x="16492" y="66466"/>
                </a:lnTo>
                <a:lnTo>
                  <a:pt x="3669" y="75102"/>
                </a:lnTo>
                <a:lnTo>
                  <a:pt x="0" y="7584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9216814"/>
            <a:ext cx="80699" cy="80699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9055662"/>
            <a:ext cx="80699" cy="80699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9377968"/>
            <a:ext cx="80699" cy="80699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9539120"/>
            <a:ext cx="80699" cy="80699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45" y="9700397"/>
            <a:ext cx="80699" cy="80699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9055662"/>
            <a:ext cx="80699" cy="80699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9216814"/>
            <a:ext cx="80699" cy="80699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9377968"/>
            <a:ext cx="80699" cy="80699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9539120"/>
            <a:ext cx="80699" cy="80699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98" y="9700397"/>
            <a:ext cx="80699" cy="80699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8259522"/>
            <a:ext cx="80699" cy="80699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8420675"/>
            <a:ext cx="80699" cy="80699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8581828"/>
            <a:ext cx="80699" cy="80699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8742981"/>
            <a:ext cx="80699" cy="80699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1174" y="8904258"/>
            <a:ext cx="80699" cy="80699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8259522"/>
            <a:ext cx="80699" cy="80699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8420675"/>
            <a:ext cx="80699" cy="80699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8581828"/>
            <a:ext cx="80699" cy="80699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8742981"/>
            <a:ext cx="80699" cy="80699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2327" y="8904134"/>
            <a:ext cx="80699" cy="80699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8259522"/>
            <a:ext cx="80699" cy="80699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8420675"/>
            <a:ext cx="80699" cy="80699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8581828"/>
            <a:ext cx="80699" cy="80699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8742981"/>
            <a:ext cx="80699" cy="80699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3480" y="8904134"/>
            <a:ext cx="80699" cy="80699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8259522"/>
            <a:ext cx="80699" cy="80699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8420552"/>
            <a:ext cx="80699" cy="80699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8581828"/>
            <a:ext cx="80699" cy="80699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8742981"/>
            <a:ext cx="80699" cy="80699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4632" y="8904134"/>
            <a:ext cx="80699" cy="80699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09" y="8259522"/>
            <a:ext cx="80699" cy="80699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09" y="8420552"/>
            <a:ext cx="80699" cy="80699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09" y="8581828"/>
            <a:ext cx="80699" cy="80699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09" y="8742981"/>
            <a:ext cx="80699" cy="80699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909" y="8904134"/>
            <a:ext cx="80699" cy="80699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540" y="8259399"/>
            <a:ext cx="80699" cy="80699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540" y="8420552"/>
            <a:ext cx="80699" cy="80699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540" y="8581704"/>
            <a:ext cx="80699" cy="80699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9540" y="8742857"/>
            <a:ext cx="80699" cy="80699"/>
          </a:xfrm>
          <a:prstGeom prst="rect">
            <a:avLst/>
          </a:prstGeom>
        </p:spPr>
      </p:pic>
      <p:sp>
        <p:nvSpPr>
          <p:cNvPr id="160" name="object 160"/>
          <p:cNvSpPr/>
          <p:nvPr/>
        </p:nvSpPr>
        <p:spPr>
          <a:xfrm>
            <a:off x="1227067" y="8908083"/>
            <a:ext cx="16510" cy="13335"/>
          </a:xfrm>
          <a:custGeom>
            <a:avLst/>
            <a:gdLst/>
            <a:ahLst/>
            <a:cxnLst/>
            <a:rect l="l" t="t" r="r" b="b"/>
            <a:pathLst>
              <a:path w="16509" h="13334">
                <a:moveTo>
                  <a:pt x="0" y="13203"/>
                </a:moveTo>
                <a:lnTo>
                  <a:pt x="3948" y="7527"/>
                </a:lnTo>
                <a:lnTo>
                  <a:pt x="9501" y="2961"/>
                </a:lnTo>
                <a:lnTo>
                  <a:pt x="15917" y="0"/>
                </a:lnTo>
                <a:lnTo>
                  <a:pt x="10611" y="4318"/>
                </a:lnTo>
                <a:lnTo>
                  <a:pt x="0" y="1320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1" name="object 1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0816" y="8259399"/>
            <a:ext cx="80699" cy="80699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0816" y="8420552"/>
            <a:ext cx="80699" cy="80699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0816" y="8581704"/>
            <a:ext cx="80699" cy="80699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80816" y="8742981"/>
            <a:ext cx="77738" cy="63794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969" y="8259399"/>
            <a:ext cx="80699" cy="80699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969" y="8420552"/>
            <a:ext cx="80699" cy="80699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969" y="8581828"/>
            <a:ext cx="80699" cy="80699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121" y="8259399"/>
            <a:ext cx="80699" cy="80699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121" y="8420552"/>
            <a:ext cx="80699" cy="80699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121" y="8581705"/>
            <a:ext cx="80699" cy="80699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4274" y="8259399"/>
            <a:ext cx="80699" cy="80699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4274" y="8420552"/>
            <a:ext cx="80699" cy="80699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64274" y="8581828"/>
            <a:ext cx="80699" cy="68113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9055786"/>
            <a:ext cx="80699" cy="80699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9216815"/>
            <a:ext cx="80699" cy="80699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9378091"/>
            <a:ext cx="80699" cy="80699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9539244"/>
            <a:ext cx="80699" cy="80699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9700397"/>
            <a:ext cx="80699" cy="80699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9055786"/>
            <a:ext cx="80699" cy="80699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9216815"/>
            <a:ext cx="80699" cy="80699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9377968"/>
            <a:ext cx="80699" cy="80699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9539120"/>
            <a:ext cx="80699" cy="80699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327" y="9700397"/>
            <a:ext cx="80699" cy="80699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9055662"/>
            <a:ext cx="80699" cy="80699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9216814"/>
            <a:ext cx="80699" cy="80699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9377968"/>
            <a:ext cx="80699" cy="80699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3480" y="9539244"/>
            <a:ext cx="80329" cy="80576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753480" y="9700397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59" h="81279">
                <a:moveTo>
                  <a:pt x="45779" y="80699"/>
                </a:moveTo>
                <a:lnTo>
                  <a:pt x="40349" y="80699"/>
                </a:lnTo>
                <a:lnTo>
                  <a:pt x="24674" y="77535"/>
                </a:lnTo>
                <a:lnTo>
                  <a:pt x="11845" y="68900"/>
                </a:lnTo>
                <a:lnTo>
                  <a:pt x="3181" y="56076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5" y="3163"/>
                </a:lnTo>
                <a:lnTo>
                  <a:pt x="40349" y="0"/>
                </a:lnTo>
                <a:lnTo>
                  <a:pt x="47630" y="0"/>
                </a:lnTo>
                <a:lnTo>
                  <a:pt x="54416" y="2097"/>
                </a:lnTo>
                <a:lnTo>
                  <a:pt x="60339" y="5552"/>
                </a:lnTo>
                <a:lnTo>
                  <a:pt x="58739" y="23510"/>
                </a:lnTo>
                <a:lnTo>
                  <a:pt x="57439" y="41491"/>
                </a:lnTo>
                <a:lnTo>
                  <a:pt x="56418" y="59518"/>
                </a:lnTo>
                <a:lnTo>
                  <a:pt x="55650" y="77614"/>
                </a:lnTo>
                <a:lnTo>
                  <a:pt x="50961" y="79589"/>
                </a:lnTo>
                <a:lnTo>
                  <a:pt x="45779" y="806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9" name="object 1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632" y="9055662"/>
            <a:ext cx="80699" cy="80699"/>
          </a:xfrm>
          <a:prstGeom prst="rect">
            <a:avLst/>
          </a:prstGeom>
        </p:spPr>
      </p:pic>
      <p:sp>
        <p:nvSpPr>
          <p:cNvPr id="190" name="object 190"/>
          <p:cNvSpPr/>
          <p:nvPr/>
        </p:nvSpPr>
        <p:spPr>
          <a:xfrm>
            <a:off x="914632" y="9216815"/>
            <a:ext cx="57785" cy="74930"/>
          </a:xfrm>
          <a:custGeom>
            <a:avLst/>
            <a:gdLst/>
            <a:ahLst/>
            <a:cxnLst/>
            <a:rect l="l" t="t" r="r" b="b"/>
            <a:pathLst>
              <a:path w="57784" h="74929">
                <a:moveTo>
                  <a:pt x="19126" y="74530"/>
                </a:moveTo>
                <a:lnTo>
                  <a:pt x="11296" y="68200"/>
                </a:lnTo>
                <a:lnTo>
                  <a:pt x="5259" y="60170"/>
                </a:lnTo>
                <a:lnTo>
                  <a:pt x="1374" y="50774"/>
                </a:lnTo>
                <a:lnTo>
                  <a:pt x="0" y="40350"/>
                </a:lnTo>
                <a:lnTo>
                  <a:pt x="3181" y="24623"/>
                </a:lnTo>
                <a:lnTo>
                  <a:pt x="11845" y="11799"/>
                </a:lnTo>
                <a:lnTo>
                  <a:pt x="24674" y="3163"/>
                </a:lnTo>
                <a:lnTo>
                  <a:pt x="40349" y="0"/>
                </a:lnTo>
                <a:lnTo>
                  <a:pt x="46643" y="0"/>
                </a:lnTo>
                <a:lnTo>
                  <a:pt x="52566" y="1604"/>
                </a:lnTo>
                <a:lnTo>
                  <a:pt x="57748" y="4195"/>
                </a:lnTo>
                <a:lnTo>
                  <a:pt x="47636" y="21571"/>
                </a:lnTo>
                <a:lnTo>
                  <a:pt x="37835" y="39085"/>
                </a:lnTo>
                <a:lnTo>
                  <a:pt x="28336" y="56738"/>
                </a:lnTo>
                <a:lnTo>
                  <a:pt x="19126" y="7453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1" name="object 1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564" y="6836047"/>
            <a:ext cx="80699" cy="80699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564" y="6997200"/>
            <a:ext cx="80699" cy="80699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564" y="7158352"/>
            <a:ext cx="80699" cy="80699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564" y="7319629"/>
            <a:ext cx="80699" cy="80699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716" y="6836047"/>
            <a:ext cx="80700" cy="80699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716" y="6997200"/>
            <a:ext cx="80700" cy="80699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716" y="7158352"/>
            <a:ext cx="80700" cy="80699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716" y="7319505"/>
            <a:ext cx="80700" cy="80699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869" y="6836047"/>
            <a:ext cx="80699" cy="80699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869" y="6997200"/>
            <a:ext cx="80699" cy="80699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869" y="7158352"/>
            <a:ext cx="80699" cy="80699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869" y="7319505"/>
            <a:ext cx="80699" cy="80699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08145" y="6849867"/>
            <a:ext cx="80576" cy="66756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8022" y="6997200"/>
            <a:ext cx="80699" cy="80699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8022" y="7158352"/>
            <a:ext cx="80699" cy="80699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8022" y="7319505"/>
            <a:ext cx="80699" cy="80699"/>
          </a:xfrm>
          <a:prstGeom prst="rect">
            <a:avLst/>
          </a:prstGeom>
        </p:spPr>
      </p:pic>
      <p:sp>
        <p:nvSpPr>
          <p:cNvPr id="207" name="object 207"/>
          <p:cNvSpPr/>
          <p:nvPr/>
        </p:nvSpPr>
        <p:spPr>
          <a:xfrm>
            <a:off x="2669915" y="6881086"/>
            <a:ext cx="73660" cy="35560"/>
          </a:xfrm>
          <a:custGeom>
            <a:avLst/>
            <a:gdLst/>
            <a:ahLst/>
            <a:cxnLst/>
            <a:rect l="l" t="t" r="r" b="b"/>
            <a:pathLst>
              <a:path w="73660" h="35559">
                <a:moveTo>
                  <a:pt x="39733" y="35537"/>
                </a:moveTo>
                <a:lnTo>
                  <a:pt x="25143" y="32795"/>
                </a:lnTo>
                <a:lnTo>
                  <a:pt x="12971" y="25264"/>
                </a:lnTo>
                <a:lnTo>
                  <a:pt x="4247" y="13985"/>
                </a:lnTo>
                <a:lnTo>
                  <a:pt x="0" y="0"/>
                </a:lnTo>
                <a:lnTo>
                  <a:pt x="36571" y="8776"/>
                </a:lnTo>
                <a:lnTo>
                  <a:pt x="73049" y="18015"/>
                </a:lnTo>
                <a:lnTo>
                  <a:pt x="66715" y="25178"/>
                </a:lnTo>
                <a:lnTo>
                  <a:pt x="58843" y="30709"/>
                </a:lnTo>
                <a:lnTo>
                  <a:pt x="49745" y="34274"/>
                </a:lnTo>
                <a:lnTo>
                  <a:pt x="39733" y="355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8" name="object 2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9299" y="7158352"/>
            <a:ext cx="80699" cy="80699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9299" y="6997200"/>
            <a:ext cx="80699" cy="80699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9299" y="7319505"/>
            <a:ext cx="80699" cy="80699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929" y="6997200"/>
            <a:ext cx="80700" cy="80699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929" y="7158352"/>
            <a:ext cx="80700" cy="80699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929" y="7319629"/>
            <a:ext cx="80700" cy="80699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74205" y="6997200"/>
            <a:ext cx="80700" cy="80699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74205" y="7158352"/>
            <a:ext cx="80700" cy="80699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74206" y="7319505"/>
            <a:ext cx="80699" cy="80699"/>
          </a:xfrm>
          <a:prstGeom prst="rect">
            <a:avLst/>
          </a:prstGeom>
        </p:spPr>
      </p:pic>
      <p:sp>
        <p:nvSpPr>
          <p:cNvPr id="217" name="object 217"/>
          <p:cNvSpPr/>
          <p:nvPr/>
        </p:nvSpPr>
        <p:spPr>
          <a:xfrm>
            <a:off x="3135358" y="7030763"/>
            <a:ext cx="73025" cy="47625"/>
          </a:xfrm>
          <a:custGeom>
            <a:avLst/>
            <a:gdLst/>
            <a:ahLst/>
            <a:cxnLst/>
            <a:rect l="l" t="t" r="r" b="b"/>
            <a:pathLst>
              <a:path w="73025" h="47625">
                <a:moveTo>
                  <a:pt x="40350" y="47136"/>
                </a:moveTo>
                <a:lnTo>
                  <a:pt x="24623" y="43972"/>
                </a:lnTo>
                <a:lnTo>
                  <a:pt x="11799" y="35337"/>
                </a:lnTo>
                <a:lnTo>
                  <a:pt x="3164" y="22513"/>
                </a:lnTo>
                <a:lnTo>
                  <a:pt x="0" y="6786"/>
                </a:lnTo>
                <a:lnTo>
                  <a:pt x="0" y="4442"/>
                </a:lnTo>
                <a:lnTo>
                  <a:pt x="740" y="0"/>
                </a:lnTo>
                <a:lnTo>
                  <a:pt x="18613" y="7287"/>
                </a:lnTo>
                <a:lnTo>
                  <a:pt x="36584" y="14899"/>
                </a:lnTo>
                <a:lnTo>
                  <a:pt x="72555" y="30725"/>
                </a:lnTo>
                <a:lnTo>
                  <a:pt x="66309" y="37453"/>
                </a:lnTo>
                <a:lnTo>
                  <a:pt x="58674" y="42632"/>
                </a:lnTo>
                <a:lnTo>
                  <a:pt x="49928" y="45960"/>
                </a:lnTo>
                <a:lnTo>
                  <a:pt x="40350" y="471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8" name="object 2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7158352"/>
            <a:ext cx="80700" cy="80699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7158352"/>
            <a:ext cx="80699" cy="80699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7319629"/>
            <a:ext cx="80700" cy="80699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7319629"/>
            <a:ext cx="80699" cy="80699"/>
          </a:xfrm>
          <a:prstGeom prst="rect">
            <a:avLst/>
          </a:prstGeom>
        </p:spPr>
      </p:pic>
      <p:sp>
        <p:nvSpPr>
          <p:cNvPr id="222" name="object 222"/>
          <p:cNvSpPr/>
          <p:nvPr/>
        </p:nvSpPr>
        <p:spPr>
          <a:xfrm>
            <a:off x="3457664" y="7187474"/>
            <a:ext cx="69850" cy="52069"/>
          </a:xfrm>
          <a:custGeom>
            <a:avLst/>
            <a:gdLst/>
            <a:ahLst/>
            <a:cxnLst/>
            <a:rect l="l" t="t" r="r" b="b"/>
            <a:pathLst>
              <a:path w="69850" h="52070">
                <a:moveTo>
                  <a:pt x="40350" y="51578"/>
                </a:moveTo>
                <a:lnTo>
                  <a:pt x="24692" y="48399"/>
                </a:lnTo>
                <a:lnTo>
                  <a:pt x="11892" y="39748"/>
                </a:lnTo>
                <a:lnTo>
                  <a:pt x="3233" y="26955"/>
                </a:lnTo>
                <a:lnTo>
                  <a:pt x="0" y="11352"/>
                </a:lnTo>
                <a:lnTo>
                  <a:pt x="0" y="7403"/>
                </a:lnTo>
                <a:lnTo>
                  <a:pt x="740" y="3578"/>
                </a:lnTo>
                <a:lnTo>
                  <a:pt x="1850" y="0"/>
                </a:lnTo>
                <a:lnTo>
                  <a:pt x="18854" y="9580"/>
                </a:lnTo>
                <a:lnTo>
                  <a:pt x="52675" y="29065"/>
                </a:lnTo>
                <a:lnTo>
                  <a:pt x="69471" y="38992"/>
                </a:lnTo>
                <a:lnTo>
                  <a:pt x="63463" y="44238"/>
                </a:lnTo>
                <a:lnTo>
                  <a:pt x="56483" y="48200"/>
                </a:lnTo>
                <a:lnTo>
                  <a:pt x="48717" y="50705"/>
                </a:lnTo>
                <a:lnTo>
                  <a:pt x="40350" y="5157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3" name="object 2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7319629"/>
            <a:ext cx="80699" cy="80699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564" y="7471157"/>
            <a:ext cx="80699" cy="80699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564" y="7632186"/>
            <a:ext cx="80699" cy="80699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564" y="7793463"/>
            <a:ext cx="80699" cy="80699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564" y="7954616"/>
            <a:ext cx="80699" cy="80699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564" y="8115768"/>
            <a:ext cx="80699" cy="80699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716" y="7471157"/>
            <a:ext cx="80700" cy="80699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716" y="7632186"/>
            <a:ext cx="80700" cy="80699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716" y="7954492"/>
            <a:ext cx="80700" cy="80699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716" y="7793339"/>
            <a:ext cx="80700" cy="80699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716" y="8115768"/>
            <a:ext cx="80700" cy="80699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869" y="7471033"/>
            <a:ext cx="80699" cy="80699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869" y="7793339"/>
            <a:ext cx="80699" cy="80699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869" y="7632186"/>
            <a:ext cx="80699" cy="80699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869" y="7954492"/>
            <a:ext cx="80699" cy="80699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869" y="8115768"/>
            <a:ext cx="80699" cy="80699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8022" y="7632186"/>
            <a:ext cx="80699" cy="80699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8022" y="7471033"/>
            <a:ext cx="80699" cy="80699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8022" y="7793339"/>
            <a:ext cx="80699" cy="80699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8022" y="7954492"/>
            <a:ext cx="80699" cy="80699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8022" y="8115768"/>
            <a:ext cx="80699" cy="80699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9299" y="7471033"/>
            <a:ext cx="80699" cy="80699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9299" y="7632186"/>
            <a:ext cx="80699" cy="80699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9299" y="7793339"/>
            <a:ext cx="80699" cy="80699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9299" y="7954492"/>
            <a:ext cx="80699" cy="80699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9299" y="8115768"/>
            <a:ext cx="80699" cy="80699"/>
          </a:xfrm>
          <a:prstGeom prst="rect">
            <a:avLst/>
          </a:prstGeom>
        </p:spPr>
      </p:pic>
      <p:pic>
        <p:nvPicPr>
          <p:cNvPr id="249" name="object 2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929" y="7471033"/>
            <a:ext cx="80700" cy="80699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929" y="7632186"/>
            <a:ext cx="80700" cy="80699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929" y="7793463"/>
            <a:ext cx="80700" cy="80699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929" y="7954616"/>
            <a:ext cx="80700" cy="80699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74205" y="7471033"/>
            <a:ext cx="80700" cy="80699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929" y="8115768"/>
            <a:ext cx="80700" cy="80699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74205" y="7793339"/>
            <a:ext cx="80700" cy="80699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74205" y="7632186"/>
            <a:ext cx="80700" cy="80699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74205" y="7954492"/>
            <a:ext cx="80700" cy="80699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74205" y="8115768"/>
            <a:ext cx="80700" cy="80699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7471033"/>
            <a:ext cx="80700" cy="80699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7632186"/>
            <a:ext cx="80700" cy="80699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7793463"/>
            <a:ext cx="80700" cy="80699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7954616"/>
            <a:ext cx="80700" cy="80699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8115768"/>
            <a:ext cx="80700" cy="80699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7471157"/>
            <a:ext cx="80699" cy="80699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7632310"/>
            <a:ext cx="80699" cy="80699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7793463"/>
            <a:ext cx="80699" cy="80699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7954616"/>
            <a:ext cx="80699" cy="80699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8115892"/>
            <a:ext cx="80699" cy="80699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7471157"/>
            <a:ext cx="80699" cy="80699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7632310"/>
            <a:ext cx="80699" cy="80699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7793463"/>
            <a:ext cx="80699" cy="80699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7954616"/>
            <a:ext cx="80699" cy="80699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8115892"/>
            <a:ext cx="80699" cy="80699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7319629"/>
            <a:ext cx="80699" cy="80699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7471157"/>
            <a:ext cx="80699" cy="80699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7632310"/>
            <a:ext cx="80699" cy="80699"/>
          </a:xfrm>
          <a:prstGeom prst="rect">
            <a:avLst/>
          </a:prstGeom>
        </p:spPr>
      </p:pic>
      <p:pic>
        <p:nvPicPr>
          <p:cNvPr id="277" name="object 2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7793463"/>
            <a:ext cx="80699" cy="80699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7954616"/>
            <a:ext cx="80699" cy="80699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8115892"/>
            <a:ext cx="80699" cy="80699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7471157"/>
            <a:ext cx="80699" cy="80699"/>
          </a:xfrm>
          <a:prstGeom prst="rect">
            <a:avLst/>
          </a:prstGeom>
        </p:spPr>
      </p:pic>
      <p:pic>
        <p:nvPicPr>
          <p:cNvPr id="281" name="object 2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7632310"/>
            <a:ext cx="80699" cy="80699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7793463"/>
            <a:ext cx="80699" cy="80699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7954616"/>
            <a:ext cx="80699" cy="80699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8115768"/>
            <a:ext cx="80699" cy="80699"/>
          </a:xfrm>
          <a:prstGeom prst="rect">
            <a:avLst/>
          </a:prstGeom>
        </p:spPr>
      </p:pic>
      <p:sp>
        <p:nvSpPr>
          <p:cNvPr id="285" name="object 285"/>
          <p:cNvSpPr/>
          <p:nvPr/>
        </p:nvSpPr>
        <p:spPr>
          <a:xfrm>
            <a:off x="3943837" y="7525204"/>
            <a:ext cx="29845" cy="26034"/>
          </a:xfrm>
          <a:custGeom>
            <a:avLst/>
            <a:gdLst/>
            <a:ahLst/>
            <a:cxnLst/>
            <a:rect l="l" t="t" r="r" b="b"/>
            <a:pathLst>
              <a:path w="29845" h="26034">
                <a:moveTo>
                  <a:pt x="29738" y="25789"/>
                </a:moveTo>
                <a:lnTo>
                  <a:pt x="19937" y="22384"/>
                </a:lnTo>
                <a:lnTo>
                  <a:pt x="11491" y="16689"/>
                </a:lnTo>
                <a:lnTo>
                  <a:pt x="4733" y="9096"/>
                </a:lnTo>
                <a:lnTo>
                  <a:pt x="0" y="0"/>
                </a:lnTo>
                <a:lnTo>
                  <a:pt x="7474" y="6406"/>
                </a:lnTo>
                <a:lnTo>
                  <a:pt x="29738" y="2578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6" name="object 2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7632310"/>
            <a:ext cx="80700" cy="80699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7793463"/>
            <a:ext cx="80700" cy="80699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7954616"/>
            <a:ext cx="80700" cy="80699"/>
          </a:xfrm>
          <a:prstGeom prst="rect">
            <a:avLst/>
          </a:prstGeom>
        </p:spPr>
      </p:pic>
      <p:pic>
        <p:nvPicPr>
          <p:cNvPr id="289" name="object 2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8115768"/>
            <a:ext cx="80700" cy="80699"/>
          </a:xfrm>
          <a:prstGeom prst="rect">
            <a:avLst/>
          </a:prstGeom>
        </p:spPr>
      </p:pic>
      <p:sp>
        <p:nvSpPr>
          <p:cNvPr id="290" name="object 290"/>
          <p:cNvSpPr/>
          <p:nvPr/>
        </p:nvSpPr>
        <p:spPr>
          <a:xfrm>
            <a:off x="4102522" y="7670932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10" h="42545">
                <a:moveTo>
                  <a:pt x="40843" y="41954"/>
                </a:moveTo>
                <a:lnTo>
                  <a:pt x="40350" y="41954"/>
                </a:lnTo>
                <a:lnTo>
                  <a:pt x="24623" y="38790"/>
                </a:lnTo>
                <a:lnTo>
                  <a:pt x="11799" y="30154"/>
                </a:lnTo>
                <a:lnTo>
                  <a:pt x="3164" y="17331"/>
                </a:lnTo>
                <a:lnTo>
                  <a:pt x="0" y="1604"/>
                </a:lnTo>
                <a:lnTo>
                  <a:pt x="0" y="987"/>
                </a:lnTo>
                <a:lnTo>
                  <a:pt x="123" y="493"/>
                </a:lnTo>
                <a:lnTo>
                  <a:pt x="123" y="0"/>
                </a:lnTo>
                <a:lnTo>
                  <a:pt x="5552" y="5429"/>
                </a:lnTo>
                <a:lnTo>
                  <a:pt x="11105" y="10611"/>
                </a:lnTo>
                <a:lnTo>
                  <a:pt x="22880" y="22448"/>
                </a:lnTo>
                <a:lnTo>
                  <a:pt x="41707" y="41830"/>
                </a:lnTo>
                <a:lnTo>
                  <a:pt x="41214" y="41830"/>
                </a:lnTo>
                <a:lnTo>
                  <a:pt x="40843" y="4195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1" name="object 2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7793463"/>
            <a:ext cx="80699" cy="80699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7954616"/>
            <a:ext cx="80699" cy="80699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8115768"/>
            <a:ext cx="80699" cy="80699"/>
          </a:xfrm>
          <a:prstGeom prst="rect">
            <a:avLst/>
          </a:prstGeom>
        </p:spPr>
      </p:pic>
      <p:sp>
        <p:nvSpPr>
          <p:cNvPr id="294" name="object 294"/>
          <p:cNvSpPr/>
          <p:nvPr/>
        </p:nvSpPr>
        <p:spPr>
          <a:xfrm>
            <a:off x="4265156" y="7843684"/>
            <a:ext cx="23495" cy="27305"/>
          </a:xfrm>
          <a:custGeom>
            <a:avLst/>
            <a:gdLst/>
            <a:ahLst/>
            <a:cxnLst/>
            <a:rect l="l" t="t" r="r" b="b"/>
            <a:pathLst>
              <a:path w="23495" h="27304">
                <a:moveTo>
                  <a:pt x="23074" y="27146"/>
                </a:moveTo>
                <a:lnTo>
                  <a:pt x="15061" y="22540"/>
                </a:lnTo>
                <a:lnTo>
                  <a:pt x="8390" y="16303"/>
                </a:lnTo>
                <a:lnTo>
                  <a:pt x="3293" y="8701"/>
                </a:lnTo>
                <a:lnTo>
                  <a:pt x="0" y="0"/>
                </a:lnTo>
                <a:lnTo>
                  <a:pt x="5809" y="6775"/>
                </a:lnTo>
                <a:lnTo>
                  <a:pt x="23074" y="2714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5" name="object 2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675" y="7954616"/>
            <a:ext cx="80700" cy="80699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675" y="8115768"/>
            <a:ext cx="80700" cy="80699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7306" y="8115892"/>
            <a:ext cx="80699" cy="80699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564" y="8259522"/>
            <a:ext cx="80699" cy="80699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564" y="8420552"/>
            <a:ext cx="80699" cy="80699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024440" y="8581828"/>
            <a:ext cx="80699" cy="68113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716" y="8259522"/>
            <a:ext cx="80700" cy="80699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85716" y="8420552"/>
            <a:ext cx="80699" cy="80699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716" y="8581705"/>
            <a:ext cx="80700" cy="80699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869" y="8259399"/>
            <a:ext cx="80699" cy="80699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869" y="8420552"/>
            <a:ext cx="80699" cy="80699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869" y="8581704"/>
            <a:ext cx="80699" cy="80699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8022" y="8259399"/>
            <a:ext cx="80699" cy="80699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8022" y="8420552"/>
            <a:ext cx="80699" cy="80699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8022" y="8581704"/>
            <a:ext cx="80699" cy="80699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510984" y="8742981"/>
            <a:ext cx="77738" cy="63671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9299" y="8259399"/>
            <a:ext cx="80699" cy="80699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9299" y="8420552"/>
            <a:ext cx="80699" cy="80699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9299" y="8581704"/>
            <a:ext cx="80699" cy="80699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9299" y="8742857"/>
            <a:ext cx="80699" cy="80699"/>
          </a:xfrm>
          <a:prstGeom prst="rect">
            <a:avLst/>
          </a:prstGeom>
        </p:spPr>
      </p:pic>
      <p:sp>
        <p:nvSpPr>
          <p:cNvPr id="315" name="object 315"/>
          <p:cNvSpPr/>
          <p:nvPr/>
        </p:nvSpPr>
        <p:spPr>
          <a:xfrm>
            <a:off x="2726677" y="8908083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4">
                <a:moveTo>
                  <a:pt x="15794" y="13203"/>
                </a:moveTo>
                <a:lnTo>
                  <a:pt x="10611" y="8761"/>
                </a:lnTo>
                <a:lnTo>
                  <a:pt x="5305" y="4318"/>
                </a:lnTo>
                <a:lnTo>
                  <a:pt x="0" y="0"/>
                </a:lnTo>
                <a:lnTo>
                  <a:pt x="6292" y="2961"/>
                </a:lnTo>
                <a:lnTo>
                  <a:pt x="11722" y="7527"/>
                </a:lnTo>
                <a:lnTo>
                  <a:pt x="15794" y="1320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6" name="object 3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929" y="8259399"/>
            <a:ext cx="80700" cy="80699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929" y="8420552"/>
            <a:ext cx="80700" cy="80699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929" y="8581705"/>
            <a:ext cx="80700" cy="80699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929" y="8742858"/>
            <a:ext cx="80700" cy="80699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12929" y="8904134"/>
            <a:ext cx="80700" cy="80699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74205" y="8259399"/>
            <a:ext cx="80700" cy="80699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74205" y="8420552"/>
            <a:ext cx="80700" cy="80699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974206" y="8581704"/>
            <a:ext cx="80699" cy="80699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74205" y="8742858"/>
            <a:ext cx="80700" cy="80699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974205" y="8904134"/>
            <a:ext cx="80700" cy="80699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8259399"/>
            <a:ext cx="80700" cy="80699"/>
          </a:xfrm>
          <a:prstGeom prst="rect">
            <a:avLst/>
          </a:prstGeom>
        </p:spPr>
      </p:pic>
      <p:pic>
        <p:nvPicPr>
          <p:cNvPr id="327" name="object 3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8420552"/>
            <a:ext cx="80700" cy="80699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8581828"/>
            <a:ext cx="80700" cy="80699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8742981"/>
            <a:ext cx="80700" cy="80699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35359" y="8904258"/>
            <a:ext cx="80699" cy="80699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8259522"/>
            <a:ext cx="80699" cy="80699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8420675"/>
            <a:ext cx="80699" cy="80699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8581828"/>
            <a:ext cx="80699" cy="80699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8742981"/>
            <a:ext cx="80699" cy="80699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96511" y="8904134"/>
            <a:ext cx="80699" cy="80699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8259522"/>
            <a:ext cx="80699" cy="80699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8420675"/>
            <a:ext cx="80699" cy="80699"/>
          </a:xfrm>
          <a:prstGeom prst="rect">
            <a:avLst/>
          </a:prstGeom>
        </p:spPr>
      </p:pic>
      <p:pic>
        <p:nvPicPr>
          <p:cNvPr id="338" name="object 3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8581828"/>
            <a:ext cx="80699" cy="80699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8742981"/>
            <a:ext cx="80699" cy="80699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457664" y="8904134"/>
            <a:ext cx="80699" cy="80699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74205" y="9055662"/>
            <a:ext cx="80700" cy="80699"/>
          </a:xfrm>
          <a:prstGeom prst="rect">
            <a:avLst/>
          </a:prstGeom>
        </p:spPr>
      </p:pic>
      <p:sp>
        <p:nvSpPr>
          <p:cNvPr id="342" name="object 342"/>
          <p:cNvSpPr/>
          <p:nvPr/>
        </p:nvSpPr>
        <p:spPr>
          <a:xfrm>
            <a:off x="2996910" y="9216814"/>
            <a:ext cx="58419" cy="74930"/>
          </a:xfrm>
          <a:custGeom>
            <a:avLst/>
            <a:gdLst/>
            <a:ahLst/>
            <a:cxnLst/>
            <a:rect l="l" t="t" r="r" b="b"/>
            <a:pathLst>
              <a:path w="58419" h="74929">
                <a:moveTo>
                  <a:pt x="38622" y="74406"/>
                </a:moveTo>
                <a:lnTo>
                  <a:pt x="29464" y="56614"/>
                </a:lnTo>
                <a:lnTo>
                  <a:pt x="19959" y="38961"/>
                </a:lnTo>
                <a:lnTo>
                  <a:pt x="10129" y="21447"/>
                </a:lnTo>
                <a:lnTo>
                  <a:pt x="0" y="4072"/>
                </a:lnTo>
                <a:lnTo>
                  <a:pt x="5306" y="1604"/>
                </a:lnTo>
                <a:lnTo>
                  <a:pt x="11228" y="0"/>
                </a:lnTo>
                <a:lnTo>
                  <a:pt x="17522" y="0"/>
                </a:lnTo>
                <a:lnTo>
                  <a:pt x="33249" y="3181"/>
                </a:lnTo>
                <a:lnTo>
                  <a:pt x="46072" y="11845"/>
                </a:lnTo>
                <a:lnTo>
                  <a:pt x="54708" y="24674"/>
                </a:lnTo>
                <a:lnTo>
                  <a:pt x="57872" y="40349"/>
                </a:lnTo>
                <a:lnTo>
                  <a:pt x="56495" y="50772"/>
                </a:lnTo>
                <a:lnTo>
                  <a:pt x="52596" y="60154"/>
                </a:lnTo>
                <a:lnTo>
                  <a:pt x="46523" y="68148"/>
                </a:lnTo>
                <a:lnTo>
                  <a:pt x="38622" y="7440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3" name="object 3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9055662"/>
            <a:ext cx="80700" cy="80699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9216814"/>
            <a:ext cx="80700" cy="80699"/>
          </a:xfrm>
          <a:prstGeom prst="rect">
            <a:avLst/>
          </a:prstGeom>
        </p:spPr>
      </p:pic>
      <p:pic>
        <p:nvPicPr>
          <p:cNvPr id="345" name="object 3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5358" y="9377968"/>
            <a:ext cx="80700" cy="80699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135728" y="9539244"/>
            <a:ext cx="80329" cy="80453"/>
          </a:xfrm>
          <a:prstGeom prst="rect">
            <a:avLst/>
          </a:prstGeom>
        </p:spPr>
      </p:pic>
      <p:sp>
        <p:nvSpPr>
          <p:cNvPr id="347" name="object 347"/>
          <p:cNvSpPr/>
          <p:nvPr/>
        </p:nvSpPr>
        <p:spPr>
          <a:xfrm>
            <a:off x="3155718" y="9700397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60" h="81279">
                <a:moveTo>
                  <a:pt x="19989" y="80699"/>
                </a:moveTo>
                <a:lnTo>
                  <a:pt x="14560" y="80699"/>
                </a:lnTo>
                <a:lnTo>
                  <a:pt x="9378" y="79589"/>
                </a:lnTo>
                <a:lnTo>
                  <a:pt x="4688" y="77614"/>
                </a:lnTo>
                <a:lnTo>
                  <a:pt x="3921" y="59501"/>
                </a:lnTo>
                <a:lnTo>
                  <a:pt x="2899" y="41444"/>
                </a:lnTo>
                <a:lnTo>
                  <a:pt x="1600" y="23458"/>
                </a:lnTo>
                <a:lnTo>
                  <a:pt x="0" y="5552"/>
                </a:lnTo>
                <a:lnTo>
                  <a:pt x="5922" y="2097"/>
                </a:lnTo>
                <a:lnTo>
                  <a:pt x="12709" y="0"/>
                </a:lnTo>
                <a:lnTo>
                  <a:pt x="19989" y="0"/>
                </a:lnTo>
                <a:lnTo>
                  <a:pt x="35664" y="3163"/>
                </a:lnTo>
                <a:lnTo>
                  <a:pt x="48493" y="11799"/>
                </a:lnTo>
                <a:lnTo>
                  <a:pt x="57158" y="24622"/>
                </a:lnTo>
                <a:lnTo>
                  <a:pt x="60339" y="40349"/>
                </a:lnTo>
                <a:lnTo>
                  <a:pt x="57158" y="56076"/>
                </a:lnTo>
                <a:lnTo>
                  <a:pt x="48493" y="68900"/>
                </a:lnTo>
                <a:lnTo>
                  <a:pt x="35664" y="77535"/>
                </a:lnTo>
                <a:lnTo>
                  <a:pt x="19989" y="806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8" name="object 3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9055662"/>
            <a:ext cx="80699" cy="80699"/>
          </a:xfrm>
          <a:prstGeom prst="rect">
            <a:avLst/>
          </a:prstGeom>
        </p:spPr>
      </p:pic>
      <p:pic>
        <p:nvPicPr>
          <p:cNvPr id="349" name="object 3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9216815"/>
            <a:ext cx="80699" cy="80699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9377968"/>
            <a:ext cx="80699" cy="80699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9539120"/>
            <a:ext cx="80699" cy="80699"/>
          </a:xfrm>
          <a:prstGeom prst="rect">
            <a:avLst/>
          </a:prstGeom>
        </p:spPr>
      </p:pic>
      <p:pic>
        <p:nvPicPr>
          <p:cNvPr id="352" name="object 3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6511" y="9700397"/>
            <a:ext cx="80699" cy="80699"/>
          </a:xfrm>
          <a:prstGeom prst="rect">
            <a:avLst/>
          </a:prstGeom>
        </p:spPr>
      </p:pic>
      <p:pic>
        <p:nvPicPr>
          <p:cNvPr id="353" name="object 3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9055662"/>
            <a:ext cx="80699" cy="80699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9216815"/>
            <a:ext cx="80699" cy="80699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9377968"/>
            <a:ext cx="80699" cy="80699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9539120"/>
            <a:ext cx="80699" cy="80699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7664" y="9700397"/>
            <a:ext cx="80699" cy="80699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8259522"/>
            <a:ext cx="80699" cy="80699"/>
          </a:xfrm>
          <a:prstGeom prst="rect">
            <a:avLst/>
          </a:prstGeom>
        </p:spPr>
      </p:pic>
      <p:pic>
        <p:nvPicPr>
          <p:cNvPr id="359" name="object 3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8420675"/>
            <a:ext cx="80699" cy="80699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8581828"/>
            <a:ext cx="80699" cy="80699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8742981"/>
            <a:ext cx="80699" cy="80699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18940" y="8904258"/>
            <a:ext cx="80699" cy="80699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8259522"/>
            <a:ext cx="80699" cy="80699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8420675"/>
            <a:ext cx="80699" cy="80699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8581828"/>
            <a:ext cx="80699" cy="80699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8742981"/>
            <a:ext cx="80699" cy="80699"/>
          </a:xfrm>
          <a:prstGeom prst="rect">
            <a:avLst/>
          </a:prstGeom>
        </p:spPr>
      </p:pic>
      <p:pic>
        <p:nvPicPr>
          <p:cNvPr id="367" name="object 3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80093" y="8904134"/>
            <a:ext cx="80699" cy="80699"/>
          </a:xfrm>
          <a:prstGeom prst="rect">
            <a:avLst/>
          </a:prstGeom>
        </p:spPr>
      </p:pic>
      <p:pic>
        <p:nvPicPr>
          <p:cNvPr id="368" name="object 3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8259522"/>
            <a:ext cx="80700" cy="80699"/>
          </a:xfrm>
          <a:prstGeom prst="rect">
            <a:avLst/>
          </a:prstGeom>
        </p:spPr>
      </p:pic>
      <p:pic>
        <p:nvPicPr>
          <p:cNvPr id="369" name="object 3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8420675"/>
            <a:ext cx="80700" cy="80699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8581828"/>
            <a:ext cx="80700" cy="80699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8742981"/>
            <a:ext cx="80700" cy="80699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41246" y="8904134"/>
            <a:ext cx="80700" cy="80699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8259522"/>
            <a:ext cx="80699" cy="80699"/>
          </a:xfrm>
          <a:prstGeom prst="rect">
            <a:avLst/>
          </a:prstGeom>
        </p:spPr>
      </p:pic>
      <p:pic>
        <p:nvPicPr>
          <p:cNvPr id="374" name="object 3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8420552"/>
            <a:ext cx="80699" cy="80699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8581828"/>
            <a:ext cx="80699" cy="80699"/>
          </a:xfrm>
          <a:prstGeom prst="rect">
            <a:avLst/>
          </a:prstGeom>
        </p:spPr>
      </p:pic>
      <p:pic>
        <p:nvPicPr>
          <p:cNvPr id="376" name="object 3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8742981"/>
            <a:ext cx="80699" cy="80699"/>
          </a:xfrm>
          <a:prstGeom prst="rect">
            <a:avLst/>
          </a:prstGeom>
        </p:spPr>
      </p:pic>
      <p:pic>
        <p:nvPicPr>
          <p:cNvPr id="377" name="object 3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02522" y="8904134"/>
            <a:ext cx="80699" cy="80699"/>
          </a:xfrm>
          <a:prstGeom prst="rect">
            <a:avLst/>
          </a:prstGeom>
        </p:spPr>
      </p:pic>
      <p:pic>
        <p:nvPicPr>
          <p:cNvPr id="378" name="object 3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675" y="8259522"/>
            <a:ext cx="80700" cy="80699"/>
          </a:xfrm>
          <a:prstGeom prst="rect">
            <a:avLst/>
          </a:prstGeom>
        </p:spPr>
      </p:pic>
      <p:pic>
        <p:nvPicPr>
          <p:cNvPr id="379" name="object 3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675" y="8420552"/>
            <a:ext cx="80700" cy="80699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675" y="8581828"/>
            <a:ext cx="80700" cy="80699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675" y="8742981"/>
            <a:ext cx="80700" cy="80699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63675" y="8904134"/>
            <a:ext cx="80700" cy="80699"/>
          </a:xfrm>
          <a:prstGeom prst="rect">
            <a:avLst/>
          </a:prstGeom>
        </p:spPr>
      </p:pic>
      <p:pic>
        <p:nvPicPr>
          <p:cNvPr id="383" name="object 3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7306" y="8259522"/>
            <a:ext cx="80699" cy="80699"/>
          </a:xfrm>
          <a:prstGeom prst="rect">
            <a:avLst/>
          </a:prstGeom>
        </p:spPr>
      </p:pic>
      <p:pic>
        <p:nvPicPr>
          <p:cNvPr id="384" name="object 38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7306" y="8420675"/>
            <a:ext cx="80699" cy="80699"/>
          </a:xfrm>
          <a:prstGeom prst="rect">
            <a:avLst/>
          </a:prstGeom>
        </p:spPr>
      </p:pic>
      <p:pic>
        <p:nvPicPr>
          <p:cNvPr id="385" name="object 3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7306" y="8581828"/>
            <a:ext cx="80699" cy="80699"/>
          </a:xfrm>
          <a:prstGeom prst="rect">
            <a:avLst/>
          </a:prstGeom>
        </p:spPr>
      </p:pic>
      <p:pic>
        <p:nvPicPr>
          <p:cNvPr id="386" name="object 38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7306" y="8742981"/>
            <a:ext cx="80699" cy="80699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407306" y="8904134"/>
            <a:ext cx="80699" cy="80699"/>
          </a:xfrm>
          <a:prstGeom prst="rect">
            <a:avLst/>
          </a:prstGeom>
        </p:spPr>
      </p:pic>
      <p:sp>
        <p:nvSpPr>
          <p:cNvPr id="388" name="object 388"/>
          <p:cNvSpPr/>
          <p:nvPr/>
        </p:nvSpPr>
        <p:spPr>
          <a:xfrm>
            <a:off x="4568582" y="8274947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42324" y="65152"/>
                </a:moveTo>
                <a:lnTo>
                  <a:pt x="40349" y="65152"/>
                </a:lnTo>
                <a:lnTo>
                  <a:pt x="24622" y="61988"/>
                </a:lnTo>
                <a:lnTo>
                  <a:pt x="11799" y="53352"/>
                </a:lnTo>
                <a:lnTo>
                  <a:pt x="3163" y="40529"/>
                </a:lnTo>
                <a:lnTo>
                  <a:pt x="0" y="24802"/>
                </a:lnTo>
                <a:lnTo>
                  <a:pt x="605" y="17942"/>
                </a:lnTo>
                <a:lnTo>
                  <a:pt x="2344" y="11475"/>
                </a:lnTo>
                <a:lnTo>
                  <a:pt x="5101" y="5471"/>
                </a:lnTo>
                <a:lnTo>
                  <a:pt x="8760" y="0"/>
                </a:lnTo>
                <a:lnTo>
                  <a:pt x="27640" y="32128"/>
                </a:lnTo>
                <a:lnTo>
                  <a:pt x="46149" y="64535"/>
                </a:lnTo>
                <a:lnTo>
                  <a:pt x="44298" y="64905"/>
                </a:lnTo>
                <a:lnTo>
                  <a:pt x="42324" y="6515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9" name="object 38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8582" y="8420552"/>
            <a:ext cx="80699" cy="80699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8582" y="8581828"/>
            <a:ext cx="80699" cy="80699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8582" y="8742981"/>
            <a:ext cx="80699" cy="80699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68582" y="8904134"/>
            <a:ext cx="80699" cy="80699"/>
          </a:xfrm>
          <a:prstGeom prst="rect">
            <a:avLst/>
          </a:prstGeom>
        </p:spPr>
      </p:pic>
      <p:sp>
        <p:nvSpPr>
          <p:cNvPr id="393" name="object 393"/>
          <p:cNvSpPr/>
          <p:nvPr/>
        </p:nvSpPr>
        <p:spPr>
          <a:xfrm>
            <a:off x="4729735" y="8593057"/>
            <a:ext cx="42545" cy="69850"/>
          </a:xfrm>
          <a:custGeom>
            <a:avLst/>
            <a:gdLst/>
            <a:ahLst/>
            <a:cxnLst/>
            <a:rect l="l" t="t" r="r" b="b"/>
            <a:pathLst>
              <a:path w="42545" h="69850">
                <a:moveTo>
                  <a:pt x="40349" y="69470"/>
                </a:moveTo>
                <a:lnTo>
                  <a:pt x="24622" y="66289"/>
                </a:lnTo>
                <a:lnTo>
                  <a:pt x="11799" y="57625"/>
                </a:lnTo>
                <a:lnTo>
                  <a:pt x="3163" y="44795"/>
                </a:lnTo>
                <a:lnTo>
                  <a:pt x="0" y="29121"/>
                </a:lnTo>
                <a:lnTo>
                  <a:pt x="890" y="20753"/>
                </a:lnTo>
                <a:lnTo>
                  <a:pt x="3424" y="12987"/>
                </a:lnTo>
                <a:lnTo>
                  <a:pt x="7391" y="6007"/>
                </a:lnTo>
                <a:lnTo>
                  <a:pt x="12586" y="0"/>
                </a:lnTo>
                <a:lnTo>
                  <a:pt x="24324" y="26483"/>
                </a:lnTo>
                <a:lnTo>
                  <a:pt x="35784" y="53059"/>
                </a:lnTo>
                <a:lnTo>
                  <a:pt x="40103" y="63918"/>
                </a:lnTo>
                <a:lnTo>
                  <a:pt x="42324" y="69224"/>
                </a:lnTo>
                <a:lnTo>
                  <a:pt x="40349" y="6947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4" name="object 3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9735" y="8742981"/>
            <a:ext cx="80699" cy="80699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729735" y="8904258"/>
            <a:ext cx="80699" cy="80699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9055786"/>
            <a:ext cx="80699" cy="80699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9216815"/>
            <a:ext cx="80699" cy="80699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9378091"/>
            <a:ext cx="80699" cy="80699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9539244"/>
            <a:ext cx="80699" cy="80699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9700397"/>
            <a:ext cx="80699" cy="80699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9055786"/>
            <a:ext cx="80699" cy="80699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9216815"/>
            <a:ext cx="80699" cy="80699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9377968"/>
            <a:ext cx="80699" cy="80699"/>
          </a:xfrm>
          <a:prstGeom prst="rect">
            <a:avLst/>
          </a:prstGeom>
        </p:spPr>
      </p:pic>
      <p:pic>
        <p:nvPicPr>
          <p:cNvPr id="404" name="object 40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9539120"/>
            <a:ext cx="80699" cy="80699"/>
          </a:xfrm>
          <a:prstGeom prst="rect">
            <a:avLst/>
          </a:prstGeom>
        </p:spPr>
      </p:pic>
      <p:pic>
        <p:nvPicPr>
          <p:cNvPr id="405" name="object 40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0093" y="9700397"/>
            <a:ext cx="80699" cy="80699"/>
          </a:xfrm>
          <a:prstGeom prst="rect">
            <a:avLst/>
          </a:prstGeom>
        </p:spPr>
      </p:pic>
      <p:pic>
        <p:nvPicPr>
          <p:cNvPr id="406" name="object 4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9055662"/>
            <a:ext cx="80700" cy="80699"/>
          </a:xfrm>
          <a:prstGeom prst="rect">
            <a:avLst/>
          </a:prstGeom>
        </p:spPr>
      </p:pic>
      <p:pic>
        <p:nvPicPr>
          <p:cNvPr id="407" name="object 4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9216814"/>
            <a:ext cx="80700" cy="80699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9377968"/>
            <a:ext cx="80700" cy="80699"/>
          </a:xfrm>
          <a:prstGeom prst="rect">
            <a:avLst/>
          </a:prstGeom>
        </p:spPr>
      </p:pic>
      <p:pic>
        <p:nvPicPr>
          <p:cNvPr id="409" name="object 4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9539120"/>
            <a:ext cx="80700" cy="80699"/>
          </a:xfrm>
          <a:prstGeom prst="rect">
            <a:avLst/>
          </a:prstGeom>
        </p:spPr>
      </p:pic>
      <p:pic>
        <p:nvPicPr>
          <p:cNvPr id="410" name="object 4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9700397"/>
            <a:ext cx="80700" cy="80699"/>
          </a:xfrm>
          <a:prstGeom prst="rect">
            <a:avLst/>
          </a:prstGeom>
        </p:spPr>
      </p:pic>
      <p:pic>
        <p:nvPicPr>
          <p:cNvPr id="411" name="object 4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9055662"/>
            <a:ext cx="80699" cy="80699"/>
          </a:xfrm>
          <a:prstGeom prst="rect">
            <a:avLst/>
          </a:prstGeom>
        </p:spPr>
      </p:pic>
      <p:pic>
        <p:nvPicPr>
          <p:cNvPr id="412" name="object 4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9377968"/>
            <a:ext cx="80699" cy="80699"/>
          </a:xfrm>
          <a:prstGeom prst="rect">
            <a:avLst/>
          </a:prstGeom>
        </p:spPr>
      </p:pic>
      <p:pic>
        <p:nvPicPr>
          <p:cNvPr id="413" name="object 4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9216814"/>
            <a:ext cx="80699" cy="80699"/>
          </a:xfrm>
          <a:prstGeom prst="rect">
            <a:avLst/>
          </a:prstGeom>
        </p:spPr>
      </p:pic>
      <p:pic>
        <p:nvPicPr>
          <p:cNvPr id="414" name="object 4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9539120"/>
            <a:ext cx="80699" cy="80699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102522" y="9700397"/>
            <a:ext cx="80699" cy="80699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675" y="9055662"/>
            <a:ext cx="80700" cy="80699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675" y="9216814"/>
            <a:ext cx="80700" cy="80699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675" y="9539120"/>
            <a:ext cx="80700" cy="80699"/>
          </a:xfrm>
          <a:prstGeom prst="rect">
            <a:avLst/>
          </a:prstGeom>
        </p:spPr>
      </p:pic>
      <p:pic>
        <p:nvPicPr>
          <p:cNvPr id="419" name="object 4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675" y="9377968"/>
            <a:ext cx="80700" cy="80699"/>
          </a:xfrm>
          <a:prstGeom prst="rect">
            <a:avLst/>
          </a:prstGeom>
        </p:spPr>
      </p:pic>
      <p:pic>
        <p:nvPicPr>
          <p:cNvPr id="420" name="object 42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263675" y="9700397"/>
            <a:ext cx="80699" cy="80699"/>
          </a:xfrm>
          <a:prstGeom prst="rect">
            <a:avLst/>
          </a:prstGeom>
        </p:spPr>
      </p:pic>
      <p:pic>
        <p:nvPicPr>
          <p:cNvPr id="421" name="object 4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7306" y="9055662"/>
            <a:ext cx="80699" cy="80699"/>
          </a:xfrm>
          <a:prstGeom prst="rect">
            <a:avLst/>
          </a:prstGeom>
        </p:spPr>
      </p:pic>
      <p:pic>
        <p:nvPicPr>
          <p:cNvPr id="422" name="object 4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7306" y="9216815"/>
            <a:ext cx="80699" cy="80699"/>
          </a:xfrm>
          <a:prstGeom prst="rect">
            <a:avLst/>
          </a:prstGeom>
        </p:spPr>
      </p:pic>
      <p:pic>
        <p:nvPicPr>
          <p:cNvPr id="423" name="object 4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7306" y="9377968"/>
            <a:ext cx="80699" cy="80699"/>
          </a:xfrm>
          <a:prstGeom prst="rect">
            <a:avLst/>
          </a:prstGeom>
        </p:spPr>
      </p:pic>
      <p:pic>
        <p:nvPicPr>
          <p:cNvPr id="424" name="object 4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7306" y="9539120"/>
            <a:ext cx="80699" cy="80699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7306" y="9700397"/>
            <a:ext cx="80699" cy="80699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8582" y="9055662"/>
            <a:ext cx="80699" cy="80699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8582" y="9216815"/>
            <a:ext cx="80699" cy="80699"/>
          </a:xfrm>
          <a:prstGeom prst="rect">
            <a:avLst/>
          </a:prstGeom>
        </p:spPr>
      </p:pic>
      <p:pic>
        <p:nvPicPr>
          <p:cNvPr id="428" name="object 4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8582" y="9539120"/>
            <a:ext cx="80699" cy="80699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8582" y="9377968"/>
            <a:ext cx="80699" cy="80699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8582" y="9700397"/>
            <a:ext cx="80699" cy="80699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9735" y="9055662"/>
            <a:ext cx="80699" cy="80699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9735" y="9216814"/>
            <a:ext cx="80699" cy="80699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9735" y="9539120"/>
            <a:ext cx="80699" cy="80699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9735" y="9377968"/>
            <a:ext cx="80699" cy="80699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729735" y="9700397"/>
            <a:ext cx="80699" cy="80699"/>
          </a:xfrm>
          <a:prstGeom prst="rect">
            <a:avLst/>
          </a:prstGeom>
        </p:spPr>
      </p:pic>
      <p:sp>
        <p:nvSpPr>
          <p:cNvPr id="436" name="object 436"/>
          <p:cNvSpPr/>
          <p:nvPr/>
        </p:nvSpPr>
        <p:spPr>
          <a:xfrm>
            <a:off x="4891011" y="9063929"/>
            <a:ext cx="34290" cy="71755"/>
          </a:xfrm>
          <a:custGeom>
            <a:avLst/>
            <a:gdLst/>
            <a:ahLst/>
            <a:cxnLst/>
            <a:rect l="l" t="t" r="r" b="b"/>
            <a:pathLst>
              <a:path w="34289" h="71754">
                <a:moveTo>
                  <a:pt x="33810" y="71692"/>
                </a:moveTo>
                <a:lnTo>
                  <a:pt x="20458" y="67012"/>
                </a:lnTo>
                <a:lnTo>
                  <a:pt x="9732" y="58226"/>
                </a:lnTo>
                <a:lnTo>
                  <a:pt x="2593" y="46270"/>
                </a:lnTo>
                <a:lnTo>
                  <a:pt x="0" y="32082"/>
                </a:lnTo>
                <a:lnTo>
                  <a:pt x="1154" y="22523"/>
                </a:lnTo>
                <a:lnTo>
                  <a:pt x="4426" y="13820"/>
                </a:lnTo>
                <a:lnTo>
                  <a:pt x="9526" y="6227"/>
                </a:lnTo>
                <a:lnTo>
                  <a:pt x="16164" y="0"/>
                </a:lnTo>
                <a:lnTo>
                  <a:pt x="25218" y="35799"/>
                </a:lnTo>
                <a:lnTo>
                  <a:pt x="33810" y="716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7" name="object 4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890888" y="9216815"/>
            <a:ext cx="65275" cy="80699"/>
          </a:xfrm>
          <a:prstGeom prst="rect">
            <a:avLst/>
          </a:prstGeom>
        </p:spPr>
      </p:pic>
      <p:pic>
        <p:nvPicPr>
          <p:cNvPr id="438" name="object 4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0888" y="9377968"/>
            <a:ext cx="80700" cy="80699"/>
          </a:xfrm>
          <a:prstGeom prst="rect">
            <a:avLst/>
          </a:prstGeom>
        </p:spPr>
      </p:pic>
      <p:pic>
        <p:nvPicPr>
          <p:cNvPr id="439" name="object 4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0888" y="9539120"/>
            <a:ext cx="80700" cy="80699"/>
          </a:xfrm>
          <a:prstGeom prst="rect">
            <a:avLst/>
          </a:prstGeom>
        </p:spPr>
      </p:pic>
      <p:pic>
        <p:nvPicPr>
          <p:cNvPr id="440" name="object 4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0888" y="9700397"/>
            <a:ext cx="80700" cy="80699"/>
          </a:xfrm>
          <a:prstGeom prst="rect">
            <a:avLst/>
          </a:prstGeom>
        </p:spPr>
      </p:pic>
      <p:sp>
        <p:nvSpPr>
          <p:cNvPr id="441" name="object 441"/>
          <p:cNvSpPr/>
          <p:nvPr/>
        </p:nvSpPr>
        <p:spPr>
          <a:xfrm>
            <a:off x="0" y="9863096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8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0" y="10024250"/>
            <a:ext cx="28575" cy="77470"/>
          </a:xfrm>
          <a:custGeom>
            <a:avLst/>
            <a:gdLst/>
            <a:ahLst/>
            <a:cxnLst/>
            <a:rect l="l" t="t" r="r" b="b"/>
            <a:pathLst>
              <a:path w="28575" h="77470">
                <a:moveTo>
                  <a:pt x="0" y="77359"/>
                </a:moveTo>
                <a:lnTo>
                  <a:pt x="0" y="0"/>
                </a:lnTo>
                <a:lnTo>
                  <a:pt x="8326" y="3448"/>
                </a:lnTo>
                <a:lnTo>
                  <a:pt x="28292" y="33329"/>
                </a:lnTo>
                <a:lnTo>
                  <a:pt x="28292" y="44030"/>
                </a:lnTo>
                <a:lnTo>
                  <a:pt x="0" y="773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0" y="10186292"/>
            <a:ext cx="28575" cy="76200"/>
          </a:xfrm>
          <a:custGeom>
            <a:avLst/>
            <a:gdLst/>
            <a:ahLst/>
            <a:cxnLst/>
            <a:rect l="l" t="t" r="r" b="b"/>
            <a:pathLst>
              <a:path w="28575" h="76200">
                <a:moveTo>
                  <a:pt x="0" y="75837"/>
                </a:moveTo>
                <a:lnTo>
                  <a:pt x="0" y="0"/>
                </a:lnTo>
                <a:lnTo>
                  <a:pt x="3599" y="727"/>
                </a:lnTo>
                <a:lnTo>
                  <a:pt x="16400" y="9363"/>
                </a:lnTo>
                <a:lnTo>
                  <a:pt x="25058" y="22186"/>
                </a:lnTo>
                <a:lnTo>
                  <a:pt x="28292" y="37913"/>
                </a:lnTo>
                <a:lnTo>
                  <a:pt x="25128" y="53640"/>
                </a:lnTo>
                <a:lnTo>
                  <a:pt x="16492" y="66463"/>
                </a:lnTo>
                <a:lnTo>
                  <a:pt x="3669" y="75099"/>
                </a:lnTo>
                <a:lnTo>
                  <a:pt x="0" y="758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4" name="object 4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745" y="9861426"/>
            <a:ext cx="80699" cy="80699"/>
          </a:xfrm>
          <a:prstGeom prst="rect">
            <a:avLst/>
          </a:prstGeom>
        </p:spPr>
      </p:pic>
      <p:pic>
        <p:nvPicPr>
          <p:cNvPr id="445" name="object 44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8745" y="10022579"/>
            <a:ext cx="80699" cy="80699"/>
          </a:xfrm>
          <a:prstGeom prst="rect">
            <a:avLst/>
          </a:prstGeom>
        </p:spPr>
      </p:pic>
      <p:pic>
        <p:nvPicPr>
          <p:cNvPr id="446" name="object 4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8745" y="10183855"/>
            <a:ext cx="80699" cy="80699"/>
          </a:xfrm>
          <a:prstGeom prst="rect">
            <a:avLst/>
          </a:prstGeom>
        </p:spPr>
      </p:pic>
      <p:pic>
        <p:nvPicPr>
          <p:cNvPr id="447" name="object 4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9898" y="9861426"/>
            <a:ext cx="80699" cy="80699"/>
          </a:xfrm>
          <a:prstGeom prst="rect">
            <a:avLst/>
          </a:prstGeom>
        </p:spPr>
      </p:pic>
      <p:pic>
        <p:nvPicPr>
          <p:cNvPr id="448" name="object 4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69898" y="10022579"/>
            <a:ext cx="80699" cy="80699"/>
          </a:xfrm>
          <a:prstGeom prst="rect">
            <a:avLst/>
          </a:prstGeom>
        </p:spPr>
      </p:pic>
      <p:pic>
        <p:nvPicPr>
          <p:cNvPr id="449" name="object 44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69898" y="10183855"/>
            <a:ext cx="80699" cy="80699"/>
          </a:xfrm>
          <a:prstGeom prst="rect">
            <a:avLst/>
          </a:prstGeom>
        </p:spPr>
      </p:pic>
      <p:pic>
        <p:nvPicPr>
          <p:cNvPr id="450" name="object 4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1174" y="9861550"/>
            <a:ext cx="80699" cy="80699"/>
          </a:xfrm>
          <a:prstGeom prst="rect">
            <a:avLst/>
          </a:prstGeom>
        </p:spPr>
      </p:pic>
      <p:pic>
        <p:nvPicPr>
          <p:cNvPr id="451" name="object 4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10022579"/>
            <a:ext cx="80699" cy="80699"/>
          </a:xfrm>
          <a:prstGeom prst="rect">
            <a:avLst/>
          </a:prstGeom>
        </p:spPr>
      </p:pic>
      <p:pic>
        <p:nvPicPr>
          <p:cNvPr id="452" name="object 4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74" y="10183855"/>
            <a:ext cx="80699" cy="80699"/>
          </a:xfrm>
          <a:prstGeom prst="rect">
            <a:avLst/>
          </a:prstGeom>
        </p:spPr>
      </p:pic>
      <p:pic>
        <p:nvPicPr>
          <p:cNvPr id="453" name="object 4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2327" y="9861550"/>
            <a:ext cx="80699" cy="80699"/>
          </a:xfrm>
          <a:prstGeom prst="rect">
            <a:avLst/>
          </a:prstGeom>
        </p:spPr>
      </p:pic>
      <p:pic>
        <p:nvPicPr>
          <p:cNvPr id="454" name="object 45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92327" y="10022579"/>
            <a:ext cx="80699" cy="80699"/>
          </a:xfrm>
          <a:prstGeom prst="rect">
            <a:avLst/>
          </a:prstGeom>
        </p:spPr>
      </p:pic>
      <p:pic>
        <p:nvPicPr>
          <p:cNvPr id="455" name="object 45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92327" y="10183732"/>
            <a:ext cx="80699" cy="80699"/>
          </a:xfrm>
          <a:prstGeom prst="rect">
            <a:avLst/>
          </a:prstGeom>
        </p:spPr>
      </p:pic>
      <p:sp>
        <p:nvSpPr>
          <p:cNvPr id="456" name="object 456"/>
          <p:cNvSpPr/>
          <p:nvPr/>
        </p:nvSpPr>
        <p:spPr>
          <a:xfrm>
            <a:off x="753479" y="9861426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59" h="81279">
                <a:moveTo>
                  <a:pt x="47630" y="80699"/>
                </a:moveTo>
                <a:lnTo>
                  <a:pt x="40350" y="80699"/>
                </a:lnTo>
                <a:lnTo>
                  <a:pt x="24675" y="77536"/>
                </a:lnTo>
                <a:lnTo>
                  <a:pt x="11845" y="68900"/>
                </a:lnTo>
                <a:lnTo>
                  <a:pt x="3181" y="56077"/>
                </a:lnTo>
                <a:lnTo>
                  <a:pt x="0" y="40350"/>
                </a:lnTo>
                <a:lnTo>
                  <a:pt x="3181" y="24623"/>
                </a:lnTo>
                <a:lnTo>
                  <a:pt x="11845" y="11799"/>
                </a:lnTo>
                <a:lnTo>
                  <a:pt x="24675" y="3163"/>
                </a:lnTo>
                <a:lnTo>
                  <a:pt x="40349" y="0"/>
                </a:lnTo>
                <a:lnTo>
                  <a:pt x="45779" y="0"/>
                </a:lnTo>
                <a:lnTo>
                  <a:pt x="50961" y="1110"/>
                </a:lnTo>
                <a:lnTo>
                  <a:pt x="55650" y="3084"/>
                </a:lnTo>
                <a:lnTo>
                  <a:pt x="56418" y="21198"/>
                </a:lnTo>
                <a:lnTo>
                  <a:pt x="57440" y="39254"/>
                </a:lnTo>
                <a:lnTo>
                  <a:pt x="58739" y="57241"/>
                </a:lnTo>
                <a:lnTo>
                  <a:pt x="60339" y="75147"/>
                </a:lnTo>
                <a:lnTo>
                  <a:pt x="54417" y="78602"/>
                </a:lnTo>
                <a:lnTo>
                  <a:pt x="47630" y="806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7" name="object 45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53480" y="10022702"/>
            <a:ext cx="80329" cy="80699"/>
          </a:xfrm>
          <a:prstGeom prst="rect">
            <a:avLst/>
          </a:prstGeom>
        </p:spPr>
      </p:pic>
      <p:pic>
        <p:nvPicPr>
          <p:cNvPr id="458" name="object 4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0" y="10183732"/>
            <a:ext cx="80699" cy="80699"/>
          </a:xfrm>
          <a:prstGeom prst="rect">
            <a:avLst/>
          </a:prstGeom>
        </p:spPr>
      </p:pic>
      <p:sp>
        <p:nvSpPr>
          <p:cNvPr id="459" name="object 459"/>
          <p:cNvSpPr/>
          <p:nvPr/>
        </p:nvSpPr>
        <p:spPr>
          <a:xfrm>
            <a:off x="3155718" y="9861426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60" h="81279">
                <a:moveTo>
                  <a:pt x="19989" y="80699"/>
                </a:moveTo>
                <a:lnTo>
                  <a:pt x="12709" y="80699"/>
                </a:lnTo>
                <a:lnTo>
                  <a:pt x="5923" y="78602"/>
                </a:lnTo>
                <a:lnTo>
                  <a:pt x="0" y="75147"/>
                </a:lnTo>
                <a:lnTo>
                  <a:pt x="1600" y="57189"/>
                </a:lnTo>
                <a:lnTo>
                  <a:pt x="2899" y="39208"/>
                </a:lnTo>
                <a:lnTo>
                  <a:pt x="3921" y="21181"/>
                </a:lnTo>
                <a:lnTo>
                  <a:pt x="4688" y="3084"/>
                </a:lnTo>
                <a:lnTo>
                  <a:pt x="9378" y="1110"/>
                </a:lnTo>
                <a:lnTo>
                  <a:pt x="14560" y="0"/>
                </a:lnTo>
                <a:lnTo>
                  <a:pt x="19989" y="0"/>
                </a:lnTo>
                <a:lnTo>
                  <a:pt x="35664" y="3163"/>
                </a:lnTo>
                <a:lnTo>
                  <a:pt x="48493" y="11799"/>
                </a:lnTo>
                <a:lnTo>
                  <a:pt x="57158" y="24623"/>
                </a:lnTo>
                <a:lnTo>
                  <a:pt x="60339" y="40350"/>
                </a:lnTo>
                <a:lnTo>
                  <a:pt x="57158" y="56077"/>
                </a:lnTo>
                <a:lnTo>
                  <a:pt x="48493" y="68900"/>
                </a:lnTo>
                <a:lnTo>
                  <a:pt x="35664" y="77536"/>
                </a:lnTo>
                <a:lnTo>
                  <a:pt x="19989" y="806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0" name="object 46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135728" y="10022579"/>
            <a:ext cx="80329" cy="80576"/>
          </a:xfrm>
          <a:prstGeom prst="rect">
            <a:avLst/>
          </a:prstGeom>
        </p:spPr>
      </p:pic>
      <p:pic>
        <p:nvPicPr>
          <p:cNvPr id="461" name="object 46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135359" y="10183855"/>
            <a:ext cx="80699" cy="80699"/>
          </a:xfrm>
          <a:prstGeom prst="rect">
            <a:avLst/>
          </a:prstGeom>
        </p:spPr>
      </p:pic>
      <p:pic>
        <p:nvPicPr>
          <p:cNvPr id="462" name="object 4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96511" y="9861426"/>
            <a:ext cx="80699" cy="80699"/>
          </a:xfrm>
          <a:prstGeom prst="rect">
            <a:avLst/>
          </a:prstGeom>
        </p:spPr>
      </p:pic>
      <p:pic>
        <p:nvPicPr>
          <p:cNvPr id="463" name="object 46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296511" y="10183855"/>
            <a:ext cx="80699" cy="80699"/>
          </a:xfrm>
          <a:prstGeom prst="rect">
            <a:avLst/>
          </a:prstGeom>
        </p:spPr>
      </p:pic>
      <p:pic>
        <p:nvPicPr>
          <p:cNvPr id="464" name="object 46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296511" y="10022579"/>
            <a:ext cx="80699" cy="80699"/>
          </a:xfrm>
          <a:prstGeom prst="rect">
            <a:avLst/>
          </a:prstGeom>
        </p:spPr>
      </p:pic>
      <p:pic>
        <p:nvPicPr>
          <p:cNvPr id="465" name="object 46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457664" y="9861426"/>
            <a:ext cx="80699" cy="80699"/>
          </a:xfrm>
          <a:prstGeom prst="rect">
            <a:avLst/>
          </a:prstGeom>
        </p:spPr>
      </p:pic>
      <p:pic>
        <p:nvPicPr>
          <p:cNvPr id="466" name="object 46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457664" y="10022579"/>
            <a:ext cx="80699" cy="80699"/>
          </a:xfrm>
          <a:prstGeom prst="rect">
            <a:avLst/>
          </a:prstGeom>
        </p:spPr>
      </p:pic>
      <p:pic>
        <p:nvPicPr>
          <p:cNvPr id="467" name="object 46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457664" y="10183855"/>
            <a:ext cx="80699" cy="80699"/>
          </a:xfrm>
          <a:prstGeom prst="rect">
            <a:avLst/>
          </a:prstGeom>
        </p:spPr>
      </p:pic>
      <p:pic>
        <p:nvPicPr>
          <p:cNvPr id="468" name="object 46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18940" y="9861550"/>
            <a:ext cx="80699" cy="80699"/>
          </a:xfrm>
          <a:prstGeom prst="rect">
            <a:avLst/>
          </a:prstGeom>
        </p:spPr>
      </p:pic>
      <p:pic>
        <p:nvPicPr>
          <p:cNvPr id="469" name="object 46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10022579"/>
            <a:ext cx="80699" cy="80699"/>
          </a:xfrm>
          <a:prstGeom prst="rect">
            <a:avLst/>
          </a:prstGeom>
        </p:spPr>
      </p:pic>
      <p:pic>
        <p:nvPicPr>
          <p:cNvPr id="470" name="object 47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8940" y="10183855"/>
            <a:ext cx="80699" cy="80699"/>
          </a:xfrm>
          <a:prstGeom prst="rect">
            <a:avLst/>
          </a:prstGeom>
        </p:spPr>
      </p:pic>
      <p:pic>
        <p:nvPicPr>
          <p:cNvPr id="471" name="object 47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80093" y="9861550"/>
            <a:ext cx="80699" cy="80699"/>
          </a:xfrm>
          <a:prstGeom prst="rect">
            <a:avLst/>
          </a:prstGeom>
        </p:spPr>
      </p:pic>
      <p:pic>
        <p:nvPicPr>
          <p:cNvPr id="472" name="object 47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780093" y="10183732"/>
            <a:ext cx="80699" cy="80699"/>
          </a:xfrm>
          <a:prstGeom prst="rect">
            <a:avLst/>
          </a:prstGeom>
        </p:spPr>
      </p:pic>
      <p:pic>
        <p:nvPicPr>
          <p:cNvPr id="473" name="object 47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780093" y="10022579"/>
            <a:ext cx="80699" cy="80699"/>
          </a:xfrm>
          <a:prstGeom prst="rect">
            <a:avLst/>
          </a:prstGeom>
        </p:spPr>
      </p:pic>
      <p:pic>
        <p:nvPicPr>
          <p:cNvPr id="474" name="object 4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41246" y="9861426"/>
            <a:ext cx="80700" cy="80699"/>
          </a:xfrm>
          <a:prstGeom prst="rect">
            <a:avLst/>
          </a:prstGeom>
        </p:spPr>
      </p:pic>
      <p:pic>
        <p:nvPicPr>
          <p:cNvPr id="475" name="object 47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941246" y="10022702"/>
            <a:ext cx="80699" cy="80699"/>
          </a:xfrm>
          <a:prstGeom prst="rect">
            <a:avLst/>
          </a:prstGeom>
        </p:spPr>
      </p:pic>
      <p:pic>
        <p:nvPicPr>
          <p:cNvPr id="476" name="object 4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246" y="10183732"/>
            <a:ext cx="80700" cy="80699"/>
          </a:xfrm>
          <a:prstGeom prst="rect">
            <a:avLst/>
          </a:prstGeom>
        </p:spPr>
      </p:pic>
      <p:pic>
        <p:nvPicPr>
          <p:cNvPr id="477" name="object 4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02522" y="9861426"/>
            <a:ext cx="80699" cy="80699"/>
          </a:xfrm>
          <a:prstGeom prst="rect">
            <a:avLst/>
          </a:prstGeom>
        </p:spPr>
      </p:pic>
      <p:pic>
        <p:nvPicPr>
          <p:cNvPr id="478" name="object 4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10022579"/>
            <a:ext cx="80699" cy="80699"/>
          </a:xfrm>
          <a:prstGeom prst="rect">
            <a:avLst/>
          </a:prstGeom>
        </p:spPr>
      </p:pic>
      <p:pic>
        <p:nvPicPr>
          <p:cNvPr id="479" name="object 4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522" y="10183732"/>
            <a:ext cx="80699" cy="80699"/>
          </a:xfrm>
          <a:prstGeom prst="rect">
            <a:avLst/>
          </a:prstGeom>
        </p:spPr>
      </p:pic>
      <p:pic>
        <p:nvPicPr>
          <p:cNvPr id="480" name="object 4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675" y="10022579"/>
            <a:ext cx="80700" cy="80699"/>
          </a:xfrm>
          <a:prstGeom prst="rect">
            <a:avLst/>
          </a:prstGeom>
        </p:spPr>
      </p:pic>
      <p:pic>
        <p:nvPicPr>
          <p:cNvPr id="481" name="object 4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63675" y="9861426"/>
            <a:ext cx="80700" cy="80699"/>
          </a:xfrm>
          <a:prstGeom prst="rect">
            <a:avLst/>
          </a:prstGeom>
        </p:spPr>
      </p:pic>
      <p:pic>
        <p:nvPicPr>
          <p:cNvPr id="482" name="object 4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675" y="10183732"/>
            <a:ext cx="80700" cy="80699"/>
          </a:xfrm>
          <a:prstGeom prst="rect">
            <a:avLst/>
          </a:prstGeom>
        </p:spPr>
      </p:pic>
      <p:pic>
        <p:nvPicPr>
          <p:cNvPr id="483" name="object 48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407306" y="9861426"/>
            <a:ext cx="80699" cy="80699"/>
          </a:xfrm>
          <a:prstGeom prst="rect">
            <a:avLst/>
          </a:prstGeom>
        </p:spPr>
      </p:pic>
      <p:pic>
        <p:nvPicPr>
          <p:cNvPr id="484" name="object 48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407306" y="10022579"/>
            <a:ext cx="80699" cy="80699"/>
          </a:xfrm>
          <a:prstGeom prst="rect">
            <a:avLst/>
          </a:prstGeom>
        </p:spPr>
      </p:pic>
      <p:pic>
        <p:nvPicPr>
          <p:cNvPr id="485" name="object 48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407306" y="10183855"/>
            <a:ext cx="80699" cy="80699"/>
          </a:xfrm>
          <a:prstGeom prst="rect">
            <a:avLst/>
          </a:prstGeom>
        </p:spPr>
      </p:pic>
      <p:pic>
        <p:nvPicPr>
          <p:cNvPr id="486" name="object 48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68582" y="9861426"/>
            <a:ext cx="80699" cy="80699"/>
          </a:xfrm>
          <a:prstGeom prst="rect">
            <a:avLst/>
          </a:prstGeom>
        </p:spPr>
      </p:pic>
      <p:pic>
        <p:nvPicPr>
          <p:cNvPr id="487" name="object 4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8582" y="10022579"/>
            <a:ext cx="80699" cy="80699"/>
          </a:xfrm>
          <a:prstGeom prst="rect">
            <a:avLst/>
          </a:prstGeom>
        </p:spPr>
      </p:pic>
      <p:pic>
        <p:nvPicPr>
          <p:cNvPr id="488" name="object 4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8582" y="10183732"/>
            <a:ext cx="80699" cy="80699"/>
          </a:xfrm>
          <a:prstGeom prst="rect">
            <a:avLst/>
          </a:prstGeom>
        </p:spPr>
      </p:pic>
      <p:pic>
        <p:nvPicPr>
          <p:cNvPr id="489" name="object 48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29735" y="9861426"/>
            <a:ext cx="80699" cy="80699"/>
          </a:xfrm>
          <a:prstGeom prst="rect">
            <a:avLst/>
          </a:prstGeom>
        </p:spPr>
      </p:pic>
      <p:pic>
        <p:nvPicPr>
          <p:cNvPr id="490" name="object 4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9735" y="10022579"/>
            <a:ext cx="80699" cy="80699"/>
          </a:xfrm>
          <a:prstGeom prst="rect">
            <a:avLst/>
          </a:prstGeom>
        </p:spPr>
      </p:pic>
      <p:pic>
        <p:nvPicPr>
          <p:cNvPr id="491" name="object 49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729735" y="10183855"/>
            <a:ext cx="80699" cy="80699"/>
          </a:xfrm>
          <a:prstGeom prst="rect">
            <a:avLst/>
          </a:prstGeom>
        </p:spPr>
      </p:pic>
      <p:pic>
        <p:nvPicPr>
          <p:cNvPr id="492" name="object 49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90888" y="9861426"/>
            <a:ext cx="80700" cy="80699"/>
          </a:xfrm>
          <a:prstGeom prst="rect">
            <a:avLst/>
          </a:prstGeom>
        </p:spPr>
      </p:pic>
      <p:grpSp>
        <p:nvGrpSpPr>
          <p:cNvPr id="493" name="object 493"/>
          <p:cNvGrpSpPr/>
          <p:nvPr/>
        </p:nvGrpSpPr>
        <p:grpSpPr>
          <a:xfrm>
            <a:off x="0" y="10022579"/>
            <a:ext cx="18288635" cy="264795"/>
            <a:chOff x="0" y="10022579"/>
            <a:chExt cx="18288635" cy="264795"/>
          </a:xfrm>
        </p:grpSpPr>
        <p:pic>
          <p:nvPicPr>
            <p:cNvPr id="494" name="object 49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90888" y="10022579"/>
              <a:ext cx="80699" cy="80699"/>
            </a:xfrm>
            <a:prstGeom prst="rect">
              <a:avLst/>
            </a:prstGeom>
          </p:spPr>
        </p:pic>
        <p:sp>
          <p:nvSpPr>
            <p:cNvPr id="495" name="object 495"/>
            <p:cNvSpPr/>
            <p:nvPr/>
          </p:nvSpPr>
          <p:spPr>
            <a:xfrm>
              <a:off x="0" y="10073435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5C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6" name="object 496"/>
          <p:cNvSpPr/>
          <p:nvPr/>
        </p:nvSpPr>
        <p:spPr>
          <a:xfrm>
            <a:off x="0" y="0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060245" y="3224651"/>
            <a:ext cx="11228070" cy="38100"/>
          </a:xfrm>
          <a:custGeom>
            <a:avLst/>
            <a:gdLst/>
            <a:ahLst/>
            <a:cxnLst/>
            <a:rect l="l" t="t" r="r" b="b"/>
            <a:pathLst>
              <a:path w="11228069" h="38100">
                <a:moveTo>
                  <a:pt x="0" y="0"/>
                </a:moveTo>
                <a:lnTo>
                  <a:pt x="11227754" y="0"/>
                </a:lnTo>
                <a:lnTo>
                  <a:pt x="11227754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5C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262832" y="4794964"/>
            <a:ext cx="11025505" cy="38100"/>
          </a:xfrm>
          <a:custGeom>
            <a:avLst/>
            <a:gdLst/>
            <a:ahLst/>
            <a:cxnLst/>
            <a:rect l="l" t="t" r="r" b="b"/>
            <a:pathLst>
              <a:path w="11025505" h="38100">
                <a:moveTo>
                  <a:pt x="0" y="0"/>
                </a:moveTo>
                <a:lnTo>
                  <a:pt x="11025166" y="0"/>
                </a:lnTo>
                <a:lnTo>
                  <a:pt x="1102516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5C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060245" y="6420565"/>
            <a:ext cx="11228070" cy="38100"/>
          </a:xfrm>
          <a:custGeom>
            <a:avLst/>
            <a:gdLst/>
            <a:ahLst/>
            <a:cxnLst/>
            <a:rect l="l" t="t" r="r" b="b"/>
            <a:pathLst>
              <a:path w="11228069" h="38100">
                <a:moveTo>
                  <a:pt x="0" y="0"/>
                </a:moveTo>
                <a:lnTo>
                  <a:pt x="11227754" y="0"/>
                </a:lnTo>
                <a:lnTo>
                  <a:pt x="11227754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5C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285244" y="6797157"/>
            <a:ext cx="916940" cy="916940"/>
          </a:xfrm>
          <a:custGeom>
            <a:avLst/>
            <a:gdLst/>
            <a:ahLst/>
            <a:cxnLst/>
            <a:rect l="l" t="t" r="r" b="b"/>
            <a:pathLst>
              <a:path w="916939" h="916940">
                <a:moveTo>
                  <a:pt x="916560" y="458280"/>
                </a:moveTo>
                <a:lnTo>
                  <a:pt x="914353" y="503199"/>
                </a:lnTo>
                <a:lnTo>
                  <a:pt x="907754" y="547686"/>
                </a:lnTo>
                <a:lnTo>
                  <a:pt x="896826" y="591311"/>
                </a:lnTo>
                <a:lnTo>
                  <a:pt x="881675" y="633656"/>
                </a:lnTo>
                <a:lnTo>
                  <a:pt x="862446" y="674311"/>
                </a:lnTo>
                <a:lnTo>
                  <a:pt x="839325" y="712886"/>
                </a:lnTo>
                <a:lnTo>
                  <a:pt x="812535" y="749009"/>
                </a:lnTo>
                <a:lnTo>
                  <a:pt x="782332" y="782332"/>
                </a:lnTo>
                <a:lnTo>
                  <a:pt x="749009" y="812535"/>
                </a:lnTo>
                <a:lnTo>
                  <a:pt x="712886" y="839325"/>
                </a:lnTo>
                <a:lnTo>
                  <a:pt x="674311" y="862446"/>
                </a:lnTo>
                <a:lnTo>
                  <a:pt x="633656" y="881675"/>
                </a:lnTo>
                <a:lnTo>
                  <a:pt x="591311" y="896826"/>
                </a:lnTo>
                <a:lnTo>
                  <a:pt x="547686" y="907754"/>
                </a:lnTo>
                <a:lnTo>
                  <a:pt x="503199" y="914353"/>
                </a:lnTo>
                <a:lnTo>
                  <a:pt x="458280" y="916560"/>
                </a:lnTo>
                <a:lnTo>
                  <a:pt x="447029" y="916422"/>
                </a:lnTo>
                <a:lnTo>
                  <a:pt x="402178" y="913113"/>
                </a:lnTo>
                <a:lnTo>
                  <a:pt x="357866" y="905424"/>
                </a:lnTo>
                <a:lnTo>
                  <a:pt x="314522" y="893428"/>
                </a:lnTo>
                <a:lnTo>
                  <a:pt x="272562" y="877242"/>
                </a:lnTo>
                <a:lnTo>
                  <a:pt x="232391" y="857022"/>
                </a:lnTo>
                <a:lnTo>
                  <a:pt x="194395" y="832961"/>
                </a:lnTo>
                <a:lnTo>
                  <a:pt x="158941" y="805291"/>
                </a:lnTo>
                <a:lnTo>
                  <a:pt x="126369" y="774280"/>
                </a:lnTo>
                <a:lnTo>
                  <a:pt x="96994" y="740225"/>
                </a:lnTo>
                <a:lnTo>
                  <a:pt x="71098" y="703455"/>
                </a:lnTo>
                <a:lnTo>
                  <a:pt x="48931" y="664324"/>
                </a:lnTo>
                <a:lnTo>
                  <a:pt x="30706" y="623209"/>
                </a:lnTo>
                <a:lnTo>
                  <a:pt x="16599" y="580505"/>
                </a:lnTo>
                <a:lnTo>
                  <a:pt x="6746" y="536625"/>
                </a:lnTo>
                <a:lnTo>
                  <a:pt x="1241" y="491989"/>
                </a:lnTo>
                <a:lnTo>
                  <a:pt x="0" y="458280"/>
                </a:lnTo>
                <a:lnTo>
                  <a:pt x="137" y="447029"/>
                </a:lnTo>
                <a:lnTo>
                  <a:pt x="3446" y="402178"/>
                </a:lnTo>
                <a:lnTo>
                  <a:pt x="11135" y="357866"/>
                </a:lnTo>
                <a:lnTo>
                  <a:pt x="23131" y="314522"/>
                </a:lnTo>
                <a:lnTo>
                  <a:pt x="39317" y="272562"/>
                </a:lnTo>
                <a:lnTo>
                  <a:pt x="59538" y="232391"/>
                </a:lnTo>
                <a:lnTo>
                  <a:pt x="83599" y="194395"/>
                </a:lnTo>
                <a:lnTo>
                  <a:pt x="111268" y="158941"/>
                </a:lnTo>
                <a:lnTo>
                  <a:pt x="142279" y="126369"/>
                </a:lnTo>
                <a:lnTo>
                  <a:pt x="176334" y="96994"/>
                </a:lnTo>
                <a:lnTo>
                  <a:pt x="213104" y="71098"/>
                </a:lnTo>
                <a:lnTo>
                  <a:pt x="252235" y="48931"/>
                </a:lnTo>
                <a:lnTo>
                  <a:pt x="293350" y="30706"/>
                </a:lnTo>
                <a:lnTo>
                  <a:pt x="336054" y="16599"/>
                </a:lnTo>
                <a:lnTo>
                  <a:pt x="379934" y="6746"/>
                </a:lnTo>
                <a:lnTo>
                  <a:pt x="424570" y="1241"/>
                </a:lnTo>
                <a:lnTo>
                  <a:pt x="458280" y="0"/>
                </a:lnTo>
                <a:lnTo>
                  <a:pt x="469530" y="137"/>
                </a:lnTo>
                <a:lnTo>
                  <a:pt x="514381" y="3446"/>
                </a:lnTo>
                <a:lnTo>
                  <a:pt x="558693" y="11135"/>
                </a:lnTo>
                <a:lnTo>
                  <a:pt x="602037" y="23131"/>
                </a:lnTo>
                <a:lnTo>
                  <a:pt x="643997" y="39317"/>
                </a:lnTo>
                <a:lnTo>
                  <a:pt x="684168" y="59538"/>
                </a:lnTo>
                <a:lnTo>
                  <a:pt x="722164" y="83599"/>
                </a:lnTo>
                <a:lnTo>
                  <a:pt x="757618" y="111268"/>
                </a:lnTo>
                <a:lnTo>
                  <a:pt x="790190" y="142279"/>
                </a:lnTo>
                <a:lnTo>
                  <a:pt x="819565" y="176334"/>
                </a:lnTo>
                <a:lnTo>
                  <a:pt x="845461" y="213104"/>
                </a:lnTo>
                <a:lnTo>
                  <a:pt x="867628" y="252235"/>
                </a:lnTo>
                <a:lnTo>
                  <a:pt x="885853" y="293350"/>
                </a:lnTo>
                <a:lnTo>
                  <a:pt x="899960" y="336054"/>
                </a:lnTo>
                <a:lnTo>
                  <a:pt x="909813" y="379934"/>
                </a:lnTo>
                <a:lnTo>
                  <a:pt x="915318" y="424570"/>
                </a:lnTo>
                <a:lnTo>
                  <a:pt x="916560" y="458280"/>
                </a:lnTo>
                <a:close/>
              </a:path>
            </a:pathLst>
          </a:custGeom>
          <a:ln w="294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6563956" y="887759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491"/>
                </a:lnTo>
              </a:path>
            </a:pathLst>
          </a:custGeom>
          <a:ln w="95249">
            <a:solidFill>
              <a:srgbClr val="5C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2" name="object 50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6893852" y="567864"/>
            <a:ext cx="120286" cy="120286"/>
          </a:xfrm>
          <a:prstGeom prst="rect">
            <a:avLst/>
          </a:prstGeom>
        </p:spPr>
      </p:pic>
      <p:pic>
        <p:nvPicPr>
          <p:cNvPr id="503" name="object 50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6893852" y="808341"/>
            <a:ext cx="120286" cy="120286"/>
          </a:xfrm>
          <a:prstGeom prst="rect">
            <a:avLst/>
          </a:prstGeom>
        </p:spPr>
      </p:pic>
      <p:pic>
        <p:nvPicPr>
          <p:cNvPr id="504" name="object 50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6893852" y="1048913"/>
            <a:ext cx="120286" cy="120286"/>
          </a:xfrm>
          <a:prstGeom prst="rect">
            <a:avLst/>
          </a:prstGeom>
        </p:spPr>
      </p:pic>
      <p:pic>
        <p:nvPicPr>
          <p:cNvPr id="505" name="object 50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6893852" y="1289437"/>
            <a:ext cx="120286" cy="120286"/>
          </a:xfrm>
          <a:prstGeom prst="rect">
            <a:avLst/>
          </a:prstGeom>
        </p:spPr>
      </p:pic>
      <p:pic>
        <p:nvPicPr>
          <p:cNvPr id="506" name="object 50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6893852" y="1530058"/>
            <a:ext cx="120286" cy="120286"/>
          </a:xfrm>
          <a:prstGeom prst="rect">
            <a:avLst/>
          </a:prstGeom>
        </p:spPr>
      </p:pic>
      <p:pic>
        <p:nvPicPr>
          <p:cNvPr id="507" name="object 50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134423" y="567864"/>
            <a:ext cx="120286" cy="120286"/>
          </a:xfrm>
          <a:prstGeom prst="rect">
            <a:avLst/>
          </a:prstGeom>
        </p:spPr>
      </p:pic>
      <p:pic>
        <p:nvPicPr>
          <p:cNvPr id="508" name="object 50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134423" y="808316"/>
            <a:ext cx="120286" cy="120286"/>
          </a:xfrm>
          <a:prstGeom prst="rect">
            <a:avLst/>
          </a:prstGeom>
        </p:spPr>
      </p:pic>
      <p:pic>
        <p:nvPicPr>
          <p:cNvPr id="509" name="object 50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134423" y="1048889"/>
            <a:ext cx="120286" cy="120286"/>
          </a:xfrm>
          <a:prstGeom prst="rect">
            <a:avLst/>
          </a:prstGeom>
        </p:spPr>
      </p:pic>
      <p:pic>
        <p:nvPicPr>
          <p:cNvPr id="510" name="object 51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134423" y="1530034"/>
            <a:ext cx="120286" cy="120286"/>
          </a:xfrm>
          <a:prstGeom prst="rect">
            <a:avLst/>
          </a:prstGeom>
        </p:spPr>
      </p:pic>
      <p:pic>
        <p:nvPicPr>
          <p:cNvPr id="511" name="object 51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134423" y="1289413"/>
            <a:ext cx="120286" cy="120286"/>
          </a:xfrm>
          <a:prstGeom prst="rect">
            <a:avLst/>
          </a:prstGeom>
        </p:spPr>
      </p:pic>
      <p:pic>
        <p:nvPicPr>
          <p:cNvPr id="512" name="object 51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374972" y="567864"/>
            <a:ext cx="120286" cy="120286"/>
          </a:xfrm>
          <a:prstGeom prst="rect">
            <a:avLst/>
          </a:prstGeom>
        </p:spPr>
      </p:pic>
      <p:pic>
        <p:nvPicPr>
          <p:cNvPr id="513" name="object 51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374972" y="808389"/>
            <a:ext cx="120286" cy="120286"/>
          </a:xfrm>
          <a:prstGeom prst="rect">
            <a:avLst/>
          </a:prstGeom>
        </p:spPr>
      </p:pic>
      <p:pic>
        <p:nvPicPr>
          <p:cNvPr id="514" name="object 51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374972" y="1048961"/>
            <a:ext cx="120286" cy="120286"/>
          </a:xfrm>
          <a:prstGeom prst="rect">
            <a:avLst/>
          </a:prstGeom>
        </p:spPr>
      </p:pic>
      <p:pic>
        <p:nvPicPr>
          <p:cNvPr id="515" name="object 51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374972" y="1289485"/>
            <a:ext cx="120286" cy="120286"/>
          </a:xfrm>
          <a:prstGeom prst="rect">
            <a:avLst/>
          </a:prstGeom>
        </p:spPr>
      </p:pic>
      <p:pic>
        <p:nvPicPr>
          <p:cNvPr id="516" name="object 51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374972" y="1530106"/>
            <a:ext cx="120286" cy="120286"/>
          </a:xfrm>
          <a:prstGeom prst="rect">
            <a:avLst/>
          </a:prstGeom>
        </p:spPr>
      </p:pic>
      <p:pic>
        <p:nvPicPr>
          <p:cNvPr id="517" name="object 51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615544" y="567864"/>
            <a:ext cx="120286" cy="120286"/>
          </a:xfrm>
          <a:prstGeom prst="rect">
            <a:avLst/>
          </a:prstGeom>
        </p:spPr>
      </p:pic>
      <p:pic>
        <p:nvPicPr>
          <p:cNvPr id="518" name="object 51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615544" y="808341"/>
            <a:ext cx="120286" cy="120286"/>
          </a:xfrm>
          <a:prstGeom prst="rect">
            <a:avLst/>
          </a:prstGeom>
        </p:spPr>
      </p:pic>
      <p:pic>
        <p:nvPicPr>
          <p:cNvPr id="519" name="object 51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615544" y="1048913"/>
            <a:ext cx="120286" cy="120286"/>
          </a:xfrm>
          <a:prstGeom prst="rect">
            <a:avLst/>
          </a:prstGeom>
        </p:spPr>
      </p:pic>
      <p:pic>
        <p:nvPicPr>
          <p:cNvPr id="520" name="object 52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615544" y="1289437"/>
            <a:ext cx="120286" cy="120286"/>
          </a:xfrm>
          <a:prstGeom prst="rect">
            <a:avLst/>
          </a:prstGeom>
        </p:spPr>
      </p:pic>
      <p:pic>
        <p:nvPicPr>
          <p:cNvPr id="521" name="object 52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615544" y="1530058"/>
            <a:ext cx="120286" cy="120286"/>
          </a:xfrm>
          <a:prstGeom prst="rect">
            <a:avLst/>
          </a:prstGeom>
        </p:spPr>
      </p:pic>
      <p:pic>
        <p:nvPicPr>
          <p:cNvPr id="522" name="object 52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856141" y="567864"/>
            <a:ext cx="120286" cy="120286"/>
          </a:xfrm>
          <a:prstGeom prst="rect">
            <a:avLst/>
          </a:prstGeom>
        </p:spPr>
      </p:pic>
      <p:pic>
        <p:nvPicPr>
          <p:cNvPr id="523" name="object 52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856141" y="808341"/>
            <a:ext cx="120286" cy="120286"/>
          </a:xfrm>
          <a:prstGeom prst="rect">
            <a:avLst/>
          </a:prstGeom>
        </p:spPr>
      </p:pic>
      <p:pic>
        <p:nvPicPr>
          <p:cNvPr id="524" name="object 52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856141" y="1048913"/>
            <a:ext cx="120286" cy="120286"/>
          </a:xfrm>
          <a:prstGeom prst="rect">
            <a:avLst/>
          </a:prstGeom>
        </p:spPr>
      </p:pic>
      <p:pic>
        <p:nvPicPr>
          <p:cNvPr id="525" name="object 52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856141" y="1289437"/>
            <a:ext cx="120286" cy="120286"/>
          </a:xfrm>
          <a:prstGeom prst="rect">
            <a:avLst/>
          </a:prstGeom>
        </p:spPr>
      </p:pic>
      <p:pic>
        <p:nvPicPr>
          <p:cNvPr id="526" name="object 52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856141" y="1530058"/>
            <a:ext cx="120286" cy="120286"/>
          </a:xfrm>
          <a:prstGeom prst="rect">
            <a:avLst/>
          </a:prstGeom>
        </p:spPr>
      </p:pic>
      <p:pic>
        <p:nvPicPr>
          <p:cNvPr id="527" name="object 52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45907" y="415598"/>
            <a:ext cx="1095374" cy="1095374"/>
          </a:xfrm>
          <a:prstGeom prst="rect">
            <a:avLst/>
          </a:prstGeom>
        </p:spPr>
      </p:pic>
      <p:sp>
        <p:nvSpPr>
          <p:cNvPr id="528" name="object 528"/>
          <p:cNvSpPr txBox="1"/>
          <p:nvPr/>
        </p:nvSpPr>
        <p:spPr>
          <a:xfrm>
            <a:off x="954981" y="3224651"/>
            <a:ext cx="4948269" cy="21543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lang="en-US" sz="6000" b="1" i="1" spc="-425" dirty="0" smtClean="0">
                <a:latin typeface="Trebuchet MS"/>
                <a:cs typeface="Trebuchet MS"/>
              </a:rPr>
              <a:t>Formulation of The Problem</a:t>
            </a:r>
            <a:endParaRPr lang="en-US" sz="6000" i="1" dirty="0">
              <a:latin typeface="Trebuchet MS"/>
              <a:cs typeface="Trebuchet MS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7355578" y="1659448"/>
            <a:ext cx="9734550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200"/>
              </a:spcBef>
            </a:pPr>
            <a:r>
              <a:rPr lang="en-US" sz="2500" spc="10" dirty="0">
                <a:latin typeface="Trebuchet MS"/>
                <a:cs typeface="Trebuchet MS"/>
              </a:rPr>
              <a:t>How is the process of developing learning materials based on discovery learning to improve the reading comprehension skills of grade IV elementary school students in Indonesian language subjects?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530" name="object 530"/>
          <p:cNvSpPr txBox="1"/>
          <p:nvPr/>
        </p:nvSpPr>
        <p:spPr>
          <a:xfrm>
            <a:off x="6410134" y="2021729"/>
            <a:ext cx="7086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130" dirty="0">
                <a:solidFill>
                  <a:srgbClr val="5CA294"/>
                </a:solidFill>
                <a:latin typeface="Trebuchet MS"/>
                <a:cs typeface="Trebuchet MS"/>
              </a:rPr>
              <a:t>0</a:t>
            </a:r>
            <a:r>
              <a:rPr sz="4500" b="1" spc="-1300" dirty="0">
                <a:solidFill>
                  <a:srgbClr val="5CA294"/>
                </a:solidFill>
                <a:latin typeface="Trebuchet MS"/>
                <a:cs typeface="Trebuchet MS"/>
              </a:rPr>
              <a:t>1</a:t>
            </a:r>
            <a:r>
              <a:rPr sz="4500" b="1" spc="-395" dirty="0">
                <a:solidFill>
                  <a:srgbClr val="5CA294"/>
                </a:solidFill>
                <a:latin typeface="Trebuchet MS"/>
                <a:cs typeface="Trebuchet MS"/>
              </a:rPr>
              <a:t>.</a:t>
            </a:r>
            <a:endParaRPr sz="4500" dirty="0">
              <a:latin typeface="Trebuchet MS"/>
              <a:cs typeface="Trebuchet MS"/>
            </a:endParaRPr>
          </a:p>
        </p:txBody>
      </p:sp>
      <p:sp>
        <p:nvSpPr>
          <p:cNvPr id="532" name="object 532"/>
          <p:cNvSpPr txBox="1"/>
          <p:nvPr/>
        </p:nvSpPr>
        <p:spPr>
          <a:xfrm>
            <a:off x="7355578" y="3470818"/>
            <a:ext cx="1055497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500" spc="10" dirty="0">
                <a:latin typeface="Trebuchet MS"/>
                <a:cs typeface="Trebuchet MS"/>
              </a:rPr>
              <a:t>How to design learning activities for students' reading comprehension skills with discovery learning in elementary school grade IV students in Indonesian language subjects?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536" name="object 536"/>
          <p:cNvSpPr txBox="1"/>
          <p:nvPr/>
        </p:nvSpPr>
        <p:spPr>
          <a:xfrm>
            <a:off x="7401896" y="5101785"/>
            <a:ext cx="10747375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lang="en-US" sz="2500" spc="10" dirty="0">
                <a:latin typeface="Trebuchet MS"/>
                <a:cs typeface="Trebuchet MS"/>
              </a:rPr>
              <a:t>How appropriate is the learning material based on discovery learning to improve the reading comprehension skills of grade IV elementary school students in Indonesian language subjects?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7060245" y="8401303"/>
            <a:ext cx="11228070" cy="38100"/>
          </a:xfrm>
          <a:custGeom>
            <a:avLst/>
            <a:gdLst/>
            <a:ahLst/>
            <a:cxnLst/>
            <a:rect l="l" t="t" r="r" b="b"/>
            <a:pathLst>
              <a:path w="11228069" h="38100">
                <a:moveTo>
                  <a:pt x="0" y="0"/>
                </a:moveTo>
                <a:lnTo>
                  <a:pt x="11227754" y="0"/>
                </a:lnTo>
                <a:lnTo>
                  <a:pt x="11227754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5C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 txBox="1"/>
          <p:nvPr/>
        </p:nvSpPr>
        <p:spPr>
          <a:xfrm>
            <a:off x="7336528" y="6985721"/>
            <a:ext cx="10139680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390"/>
              </a:spcBef>
            </a:pPr>
            <a:r>
              <a:rPr lang="en-US" sz="2500" spc="10" dirty="0">
                <a:latin typeface="Trebuchet MS"/>
                <a:cs typeface="Trebuchet MS"/>
              </a:rPr>
              <a:t>How effective is discovery learning-based learning materials for the reading comprehension skills of grade IV elementary school students in Indonesian language subjects?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541" name="object 541"/>
          <p:cNvSpPr txBox="1"/>
          <p:nvPr/>
        </p:nvSpPr>
        <p:spPr>
          <a:xfrm>
            <a:off x="16846275" y="8898027"/>
            <a:ext cx="68580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5"/>
              </a:lnSpc>
            </a:pPr>
            <a:r>
              <a:rPr sz="4500" b="1" spc="130" dirty="0">
                <a:latin typeface="Trebuchet MS"/>
                <a:cs typeface="Trebuchet MS"/>
              </a:rPr>
              <a:t>0</a:t>
            </a:r>
            <a:r>
              <a:rPr sz="4500" b="1" spc="-215" dirty="0">
                <a:latin typeface="Trebuchet MS"/>
                <a:cs typeface="Trebuchet MS"/>
              </a:rPr>
              <a:t>3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540" name="object 540"/>
          <p:cNvSpPr txBox="1"/>
          <p:nvPr/>
        </p:nvSpPr>
        <p:spPr>
          <a:xfrm>
            <a:off x="6323139" y="7046135"/>
            <a:ext cx="8826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130" dirty="0">
                <a:solidFill>
                  <a:srgbClr val="5CA294"/>
                </a:solidFill>
                <a:latin typeface="Trebuchet MS"/>
                <a:cs typeface="Trebuchet MS"/>
              </a:rPr>
              <a:t>0</a:t>
            </a:r>
            <a:r>
              <a:rPr sz="4500" b="1" spc="75" dirty="0">
                <a:solidFill>
                  <a:srgbClr val="5CA294"/>
                </a:solidFill>
                <a:latin typeface="Trebuchet MS"/>
                <a:cs typeface="Trebuchet MS"/>
              </a:rPr>
              <a:t>4</a:t>
            </a:r>
            <a:r>
              <a:rPr sz="4500" b="1" spc="-395" dirty="0">
                <a:solidFill>
                  <a:srgbClr val="5CA294"/>
                </a:solidFill>
                <a:latin typeface="Trebuchet MS"/>
                <a:cs typeface="Trebuchet MS"/>
              </a:rPr>
              <a:t>.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542" name="object 530"/>
          <p:cNvSpPr txBox="1"/>
          <p:nvPr/>
        </p:nvSpPr>
        <p:spPr>
          <a:xfrm>
            <a:off x="6323139" y="5215514"/>
            <a:ext cx="110064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130" dirty="0" smtClean="0">
                <a:solidFill>
                  <a:srgbClr val="5CA294"/>
                </a:solidFill>
                <a:latin typeface="Trebuchet MS"/>
                <a:cs typeface="Trebuchet MS"/>
              </a:rPr>
              <a:t>0</a:t>
            </a:r>
            <a:r>
              <a:rPr lang="en-US" sz="4500" b="1" spc="130" dirty="0" smtClean="0">
                <a:solidFill>
                  <a:srgbClr val="5CA294"/>
                </a:solidFill>
                <a:latin typeface="Trebuchet MS"/>
                <a:cs typeface="Trebuchet MS"/>
              </a:rPr>
              <a:t>3</a:t>
            </a:r>
            <a:r>
              <a:rPr lang="en-US" sz="4500" b="1" spc="-395" dirty="0">
                <a:solidFill>
                  <a:srgbClr val="5CA294"/>
                </a:solidFill>
                <a:latin typeface="Trebuchet MS"/>
                <a:cs typeface="Trebuchet MS"/>
              </a:rPr>
              <a:t>.</a:t>
            </a:r>
            <a:endParaRPr sz="4500" dirty="0">
              <a:latin typeface="Trebuchet MS"/>
              <a:cs typeface="Trebuchet MS"/>
            </a:endParaRPr>
          </a:p>
        </p:txBody>
      </p:sp>
      <p:sp>
        <p:nvSpPr>
          <p:cNvPr id="544" name="object 530"/>
          <p:cNvSpPr txBox="1"/>
          <p:nvPr/>
        </p:nvSpPr>
        <p:spPr>
          <a:xfrm>
            <a:off x="6254938" y="3701651"/>
            <a:ext cx="110064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130" dirty="0" smtClean="0">
                <a:solidFill>
                  <a:srgbClr val="5CA294"/>
                </a:solidFill>
                <a:latin typeface="Trebuchet MS"/>
                <a:cs typeface="Trebuchet MS"/>
              </a:rPr>
              <a:t>0</a:t>
            </a:r>
            <a:r>
              <a:rPr lang="en-US" sz="4500" b="1" spc="130" dirty="0" smtClean="0">
                <a:solidFill>
                  <a:srgbClr val="5CA294"/>
                </a:solidFill>
                <a:latin typeface="Trebuchet MS"/>
                <a:cs typeface="Trebuchet MS"/>
              </a:rPr>
              <a:t>2</a:t>
            </a:r>
            <a:r>
              <a:rPr lang="en-US" sz="4500" b="1" spc="-395" dirty="0" smtClean="0">
                <a:solidFill>
                  <a:srgbClr val="5CA294"/>
                </a:solidFill>
                <a:latin typeface="Trebuchet MS"/>
                <a:cs typeface="Trebuchet MS"/>
              </a:rPr>
              <a:t>.</a:t>
            </a:r>
            <a:endParaRPr sz="4500" dirty="0">
              <a:latin typeface="Trebuchet MS"/>
              <a:cs typeface="Trebuchet MS"/>
            </a:endParaRPr>
          </a:p>
        </p:txBody>
      </p:sp>
      <p:sp>
        <p:nvSpPr>
          <p:cNvPr id="545" name="object 772"/>
          <p:cNvSpPr txBox="1"/>
          <p:nvPr/>
        </p:nvSpPr>
        <p:spPr>
          <a:xfrm>
            <a:off x="1589090" y="527032"/>
            <a:ext cx="3998902" cy="91819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</a:t>
            </a:r>
          </a:p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of Jakarta</a:t>
            </a:r>
            <a:endParaRPr sz="3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" y="5276500"/>
            <a:ext cx="18282285" cy="4865370"/>
          </a:xfrm>
          <a:custGeom>
            <a:avLst/>
            <a:gdLst/>
            <a:ahLst/>
            <a:cxnLst/>
            <a:rect l="l" t="t" r="r" b="b"/>
            <a:pathLst>
              <a:path w="18282285" h="4865370">
                <a:moveTo>
                  <a:pt x="18281932" y="4865046"/>
                </a:moveTo>
                <a:lnTo>
                  <a:pt x="0" y="4865046"/>
                </a:lnTo>
                <a:lnTo>
                  <a:pt x="0" y="0"/>
                </a:lnTo>
                <a:lnTo>
                  <a:pt x="18281932" y="0"/>
                </a:lnTo>
                <a:lnTo>
                  <a:pt x="18281932" y="4865046"/>
                </a:lnTo>
                <a:close/>
              </a:path>
            </a:pathLst>
          </a:custGeom>
          <a:solidFill>
            <a:srgbClr val="5C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BED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86803" y="9335420"/>
            <a:ext cx="7226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130" dirty="0">
                <a:latin typeface="Trebuchet MS"/>
                <a:cs typeface="Trebuchet MS"/>
              </a:rPr>
              <a:t>0</a:t>
            </a:r>
            <a:r>
              <a:rPr sz="4500" b="1" spc="80" dirty="0">
                <a:latin typeface="Trebuchet MS"/>
                <a:cs typeface="Trebuchet MS"/>
              </a:rPr>
              <a:t>4</a:t>
            </a:r>
            <a:endParaRPr sz="45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434" y="453334"/>
            <a:ext cx="18283251" cy="9688536"/>
            <a:chOff x="5295" y="598462"/>
            <a:chExt cx="18283251" cy="9688536"/>
          </a:xfrm>
        </p:grpSpPr>
        <p:sp>
          <p:nvSpPr>
            <p:cNvPr id="6" name="object 6"/>
            <p:cNvSpPr/>
            <p:nvPr/>
          </p:nvSpPr>
          <p:spPr>
            <a:xfrm>
              <a:off x="16993915" y="9300951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1491"/>
                  </a:lnTo>
                </a:path>
              </a:pathLst>
            </a:custGeom>
            <a:ln w="95249">
              <a:solidFill>
                <a:srgbClr val="BED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8528" y="2530697"/>
              <a:ext cx="4695825" cy="6892290"/>
            </a:xfrm>
            <a:custGeom>
              <a:avLst/>
              <a:gdLst/>
              <a:ahLst/>
              <a:cxnLst/>
              <a:rect l="l" t="t" r="r" b="b"/>
              <a:pathLst>
                <a:path w="4695825" h="6892290">
                  <a:moveTo>
                    <a:pt x="0" y="0"/>
                  </a:moveTo>
                  <a:lnTo>
                    <a:pt x="4695512" y="0"/>
                  </a:lnTo>
                  <a:lnTo>
                    <a:pt x="4695512" y="6891968"/>
                  </a:lnTo>
                  <a:lnTo>
                    <a:pt x="0" y="6891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5" y="2530702"/>
              <a:ext cx="13821410" cy="6956425"/>
            </a:xfrm>
            <a:custGeom>
              <a:avLst/>
              <a:gdLst/>
              <a:ahLst/>
              <a:cxnLst/>
              <a:rect l="l" t="t" r="r" b="b"/>
              <a:pathLst>
                <a:path w="13821410" h="6956425">
                  <a:moveTo>
                    <a:pt x="4713224" y="0"/>
                  </a:moveTo>
                  <a:lnTo>
                    <a:pt x="0" y="0"/>
                  </a:lnTo>
                  <a:lnTo>
                    <a:pt x="0" y="6956209"/>
                  </a:lnTo>
                  <a:lnTo>
                    <a:pt x="4713224" y="6956209"/>
                  </a:lnTo>
                  <a:lnTo>
                    <a:pt x="4713224" y="0"/>
                  </a:lnTo>
                  <a:close/>
                </a:path>
                <a:path w="13821410" h="6956425">
                  <a:moveTo>
                    <a:pt x="13821105" y="0"/>
                  </a:moveTo>
                  <a:lnTo>
                    <a:pt x="9408744" y="0"/>
                  </a:lnTo>
                  <a:lnTo>
                    <a:pt x="9408744" y="6894309"/>
                  </a:lnTo>
                  <a:lnTo>
                    <a:pt x="13821105" y="6894309"/>
                  </a:lnTo>
                  <a:lnTo>
                    <a:pt x="13821105" y="0"/>
                  </a:lnTo>
                  <a:close/>
                </a:path>
              </a:pathLst>
            </a:custGeom>
            <a:solidFill>
              <a:srgbClr val="BE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096" y="8513831"/>
              <a:ext cx="100971" cy="1009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096" y="8715693"/>
              <a:ext cx="100971" cy="1009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096" y="8917636"/>
              <a:ext cx="100971" cy="1009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096" y="9321523"/>
              <a:ext cx="100971" cy="971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096" y="9119539"/>
              <a:ext cx="100971" cy="1009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39" y="8513831"/>
              <a:ext cx="100971" cy="1009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39" y="8715673"/>
              <a:ext cx="100971" cy="1009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039" y="8917616"/>
              <a:ext cx="100971" cy="1009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39" y="9119519"/>
              <a:ext cx="100971" cy="1009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039" y="9321503"/>
              <a:ext cx="100971" cy="971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5962" y="8513831"/>
              <a:ext cx="100971" cy="1009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5962" y="8715734"/>
              <a:ext cx="100971" cy="1009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5962" y="8917676"/>
              <a:ext cx="100971" cy="1009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5962" y="9119580"/>
              <a:ext cx="100971" cy="1009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5962" y="9321563"/>
              <a:ext cx="100971" cy="971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7905" y="8513831"/>
              <a:ext cx="100971" cy="10097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7905" y="8715693"/>
              <a:ext cx="100971" cy="1009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7905" y="8917636"/>
              <a:ext cx="100971" cy="1009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7905" y="9119539"/>
              <a:ext cx="100971" cy="1009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7905" y="9321523"/>
              <a:ext cx="100971" cy="9716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9869" y="8513831"/>
              <a:ext cx="97102" cy="1009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9869" y="8715693"/>
              <a:ext cx="97102" cy="1009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39869" y="8917636"/>
              <a:ext cx="97102" cy="1009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9869" y="9119539"/>
              <a:ext cx="97102" cy="10097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439869" y="9321523"/>
              <a:ext cx="97155" cy="97790"/>
            </a:xfrm>
            <a:custGeom>
              <a:avLst/>
              <a:gdLst/>
              <a:ahLst/>
              <a:cxnLst/>
              <a:rect l="l" t="t" r="r" b="b"/>
              <a:pathLst>
                <a:path w="97155" h="97790">
                  <a:moveTo>
                    <a:pt x="69723" y="97162"/>
                  </a:moveTo>
                  <a:lnTo>
                    <a:pt x="31247" y="97162"/>
                  </a:lnTo>
                  <a:lnTo>
                    <a:pt x="28103" y="95859"/>
                  </a:lnTo>
                  <a:lnTo>
                    <a:pt x="2574" y="66743"/>
                  </a:lnTo>
                  <a:lnTo>
                    <a:pt x="0" y="53800"/>
                  </a:lnTo>
                  <a:lnTo>
                    <a:pt x="0" y="47170"/>
                  </a:lnTo>
                  <a:lnTo>
                    <a:pt x="17130" y="12442"/>
                  </a:lnTo>
                  <a:lnTo>
                    <a:pt x="47170" y="0"/>
                  </a:lnTo>
                  <a:lnTo>
                    <a:pt x="53800" y="0"/>
                  </a:lnTo>
                  <a:lnTo>
                    <a:pt x="88528" y="17130"/>
                  </a:lnTo>
                  <a:lnTo>
                    <a:pt x="97102" y="31102"/>
                  </a:lnTo>
                  <a:lnTo>
                    <a:pt x="97102" y="69869"/>
                  </a:lnTo>
                  <a:lnTo>
                    <a:pt x="69723" y="97162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0771" y="9423725"/>
              <a:ext cx="2905927" cy="86327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689681" y="598462"/>
              <a:ext cx="2563889" cy="365739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3826401" y="2505752"/>
              <a:ext cx="4462145" cy="6918959"/>
            </a:xfrm>
            <a:custGeom>
              <a:avLst/>
              <a:gdLst/>
              <a:ahLst/>
              <a:cxnLst/>
              <a:rect l="l" t="t" r="r" b="b"/>
              <a:pathLst>
                <a:path w="4462144" h="6918959">
                  <a:moveTo>
                    <a:pt x="4461597" y="6918961"/>
                  </a:moveTo>
                  <a:lnTo>
                    <a:pt x="0" y="6918961"/>
                  </a:lnTo>
                  <a:lnTo>
                    <a:pt x="0" y="0"/>
                  </a:lnTo>
                  <a:lnTo>
                    <a:pt x="4461597" y="0"/>
                  </a:lnTo>
                  <a:lnTo>
                    <a:pt x="4461597" y="6918961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380" y="670455"/>
              <a:ext cx="1095374" cy="1095374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5593588" y="616195"/>
            <a:ext cx="8655812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000" spc="-455" dirty="0" smtClean="0">
                <a:solidFill>
                  <a:srgbClr val="000000"/>
                </a:solidFill>
              </a:rPr>
              <a:t>Research Purposes</a:t>
            </a:r>
            <a:endParaRPr sz="7000" dirty="0"/>
          </a:p>
        </p:txBody>
      </p:sp>
      <p:sp>
        <p:nvSpPr>
          <p:cNvPr id="39" name="object 39"/>
          <p:cNvSpPr txBox="1"/>
          <p:nvPr/>
        </p:nvSpPr>
        <p:spPr>
          <a:xfrm>
            <a:off x="438378" y="3175380"/>
            <a:ext cx="4116704" cy="29781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5"/>
              </a:spcBef>
            </a:pPr>
            <a:r>
              <a:rPr lang="en-US" sz="2800" spc="10" dirty="0">
                <a:latin typeface="+mj-lt"/>
                <a:cs typeface="Arial"/>
              </a:rPr>
              <a:t>To produce alternative learning materials as a solution to improve reading comprehension skills using the discovery learning approach.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39208" y="2223082"/>
            <a:ext cx="7912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120" dirty="0">
                <a:latin typeface="Trebuchet MS"/>
                <a:cs typeface="Trebuchet MS"/>
              </a:rPr>
              <a:t>0</a:t>
            </a:r>
            <a:r>
              <a:rPr sz="4200" b="1" spc="-204" dirty="0">
                <a:latin typeface="Trebuchet MS"/>
                <a:cs typeface="Trebuchet MS"/>
              </a:rPr>
              <a:t>3</a:t>
            </a:r>
            <a:r>
              <a:rPr sz="4200" b="1" spc="-370" dirty="0">
                <a:latin typeface="Trebuchet MS"/>
                <a:cs typeface="Trebuchet MS"/>
              </a:rPr>
              <a:t>.</a:t>
            </a:r>
            <a:endParaRPr sz="4200" dirty="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92643" y="3027058"/>
            <a:ext cx="4049395" cy="4515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en-US" sz="2800" spc="-5" dirty="0">
                <a:latin typeface="+mj-lt"/>
                <a:cs typeface="Arial"/>
              </a:rPr>
              <a:t>To produce a conceptual model and physical model of learning materials based on discovery learning to improve the reading comprehension skills of grade IV elementary school students in the Indonesian language subject.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867900" y="2900971"/>
            <a:ext cx="3733800" cy="4549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en-US" sz="2800" dirty="0"/>
              <a:t>To determine the feasibility of discovery learning-based learning materials on the reading comprehension skills of grade IV elementary school students in the Indonesian language subject.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249400" y="2971972"/>
            <a:ext cx="3527837" cy="552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lang="en-US" sz="2800" dirty="0"/>
              <a:t>To determine the effectiveness of discovery learning-based learning materials on the reading comprehension skills of grade IV elementary school students in the Indonesian language subject.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276607" y="2140722"/>
            <a:ext cx="8255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120" dirty="0">
                <a:latin typeface="Trebuchet MS"/>
                <a:cs typeface="Trebuchet MS"/>
              </a:rPr>
              <a:t>0</a:t>
            </a:r>
            <a:r>
              <a:rPr sz="4200" b="1" spc="70" dirty="0">
                <a:latin typeface="Trebuchet MS"/>
                <a:cs typeface="Trebuchet MS"/>
              </a:rPr>
              <a:t>4</a:t>
            </a:r>
            <a:r>
              <a:rPr sz="4200" b="1" spc="-370" dirty="0">
                <a:latin typeface="Trebuchet MS"/>
                <a:cs typeface="Trebuchet MS"/>
              </a:rPr>
              <a:t>.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33790" y="2235491"/>
            <a:ext cx="6629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120" dirty="0">
                <a:latin typeface="Trebuchet MS"/>
                <a:cs typeface="Trebuchet MS"/>
              </a:rPr>
              <a:t>0</a:t>
            </a:r>
            <a:r>
              <a:rPr sz="4200" b="1" spc="-1215" dirty="0">
                <a:latin typeface="Trebuchet MS"/>
                <a:cs typeface="Trebuchet MS"/>
              </a:rPr>
              <a:t>1</a:t>
            </a:r>
            <a:r>
              <a:rPr sz="4200" b="1" spc="-370" dirty="0">
                <a:latin typeface="Trebuchet MS"/>
                <a:cs typeface="Trebuchet MS"/>
              </a:rPr>
              <a:t>.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38196" y="2165667"/>
            <a:ext cx="7791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120" dirty="0">
                <a:latin typeface="Trebuchet MS"/>
                <a:cs typeface="Trebuchet MS"/>
              </a:rPr>
              <a:t>0</a:t>
            </a:r>
            <a:r>
              <a:rPr sz="4200" b="1" spc="-295" dirty="0">
                <a:latin typeface="Trebuchet MS"/>
                <a:cs typeface="Trebuchet MS"/>
              </a:rPr>
              <a:t>2</a:t>
            </a:r>
            <a:r>
              <a:rPr sz="4200" b="1" spc="-370" dirty="0">
                <a:latin typeface="Trebuchet MS"/>
                <a:cs typeface="Trebuchet MS"/>
              </a:rPr>
              <a:t>.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57" name="object 772"/>
          <p:cNvSpPr txBox="1"/>
          <p:nvPr/>
        </p:nvSpPr>
        <p:spPr>
          <a:xfrm>
            <a:off x="1237994" y="567293"/>
            <a:ext cx="3998902" cy="91819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</a:t>
            </a:r>
          </a:p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of Jakarta</a:t>
            </a:r>
            <a:endParaRPr sz="3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73434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5C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635" cy="2730500"/>
            <a:chOff x="0" y="0"/>
            <a:chExt cx="18288635" cy="2730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BE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69042" y="0"/>
              <a:ext cx="3405106" cy="27303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729" y="439810"/>
              <a:ext cx="1095374" cy="1095374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6563956" y="887759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491"/>
                </a:lnTo>
              </a:path>
            </a:pathLst>
          </a:custGeom>
          <a:ln w="95249">
            <a:solidFill>
              <a:srgbClr val="5C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45986" y="3367756"/>
            <a:ext cx="15974060" cy="5447030"/>
            <a:chOff x="1145986" y="3367756"/>
            <a:chExt cx="15974060" cy="5447030"/>
          </a:xfrm>
        </p:grpSpPr>
        <p:sp>
          <p:nvSpPr>
            <p:cNvPr id="9" name="object 9"/>
            <p:cNvSpPr/>
            <p:nvPr/>
          </p:nvSpPr>
          <p:spPr>
            <a:xfrm>
              <a:off x="1192111" y="8795358"/>
              <a:ext cx="15849600" cy="0"/>
            </a:xfrm>
            <a:custGeom>
              <a:avLst/>
              <a:gdLst/>
              <a:ahLst/>
              <a:cxnLst/>
              <a:rect l="l" t="t" r="r" b="b"/>
              <a:pathLst>
                <a:path w="15849600">
                  <a:moveTo>
                    <a:pt x="0" y="0"/>
                  </a:moveTo>
                  <a:lnTo>
                    <a:pt x="15849471" y="0"/>
                  </a:lnTo>
                </a:path>
              </a:pathLst>
            </a:custGeom>
            <a:ln w="38099">
              <a:solidFill>
                <a:srgbClr val="5CA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0990" y="3445798"/>
              <a:ext cx="15849600" cy="0"/>
            </a:xfrm>
            <a:custGeom>
              <a:avLst/>
              <a:gdLst/>
              <a:ahLst/>
              <a:cxnLst/>
              <a:rect l="l" t="t" r="r" b="b"/>
              <a:pathLst>
                <a:path w="15849600">
                  <a:moveTo>
                    <a:pt x="0" y="0"/>
                  </a:moveTo>
                  <a:lnTo>
                    <a:pt x="15849471" y="0"/>
                  </a:lnTo>
                </a:path>
              </a:pathLst>
            </a:custGeom>
            <a:ln w="38099">
              <a:solidFill>
                <a:srgbClr val="5CA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5855" y="3426731"/>
              <a:ext cx="3175" cy="5306695"/>
            </a:xfrm>
            <a:custGeom>
              <a:avLst/>
              <a:gdLst/>
              <a:ahLst/>
              <a:cxnLst/>
              <a:rect l="l" t="t" r="r" b="b"/>
              <a:pathLst>
                <a:path w="3175" h="5306695">
                  <a:moveTo>
                    <a:pt x="0" y="5306221"/>
                  </a:moveTo>
                  <a:lnTo>
                    <a:pt x="2587" y="0"/>
                  </a:lnTo>
                </a:path>
              </a:pathLst>
            </a:custGeom>
            <a:ln w="38099">
              <a:solidFill>
                <a:srgbClr val="5CA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3767" y="3416011"/>
              <a:ext cx="0" cy="5287645"/>
            </a:xfrm>
            <a:custGeom>
              <a:avLst/>
              <a:gdLst/>
              <a:ahLst/>
              <a:cxnLst/>
              <a:rect l="l" t="t" r="r" b="b"/>
              <a:pathLst>
                <a:path h="5287645">
                  <a:moveTo>
                    <a:pt x="0" y="5287443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5CA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97717" y="3386806"/>
              <a:ext cx="0" cy="5287645"/>
            </a:xfrm>
            <a:custGeom>
              <a:avLst/>
              <a:gdLst/>
              <a:ahLst/>
              <a:cxnLst/>
              <a:rect l="l" t="t" r="r" b="b"/>
              <a:pathLst>
                <a:path h="5287645">
                  <a:moveTo>
                    <a:pt x="0" y="5287443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5CA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11045" y="3488851"/>
              <a:ext cx="0" cy="5287645"/>
            </a:xfrm>
            <a:custGeom>
              <a:avLst/>
              <a:gdLst/>
              <a:ahLst/>
              <a:cxnLst/>
              <a:rect l="l" t="t" r="r" b="b"/>
              <a:pathLst>
                <a:path h="5287645">
                  <a:moveTo>
                    <a:pt x="0" y="5287443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5CA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49671" y="3445785"/>
              <a:ext cx="0" cy="5287645"/>
            </a:xfrm>
            <a:custGeom>
              <a:avLst/>
              <a:gdLst/>
              <a:ahLst/>
              <a:cxnLst/>
              <a:rect l="l" t="t" r="r" b="b"/>
              <a:pathLst>
                <a:path h="5287645">
                  <a:moveTo>
                    <a:pt x="0" y="5287443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5CA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83358" y="3426764"/>
              <a:ext cx="13974444" cy="1263015"/>
            </a:xfrm>
            <a:custGeom>
              <a:avLst/>
              <a:gdLst/>
              <a:ahLst/>
              <a:cxnLst/>
              <a:rect l="l" t="t" r="r" b="b"/>
              <a:pathLst>
                <a:path w="13974444" h="1263014">
                  <a:moveTo>
                    <a:pt x="1465529" y="62103"/>
                  </a:moveTo>
                  <a:lnTo>
                    <a:pt x="0" y="62103"/>
                  </a:lnTo>
                  <a:lnTo>
                    <a:pt x="0" y="1006805"/>
                  </a:lnTo>
                  <a:lnTo>
                    <a:pt x="732764" y="1216583"/>
                  </a:lnTo>
                  <a:lnTo>
                    <a:pt x="1465529" y="1006805"/>
                  </a:lnTo>
                  <a:lnTo>
                    <a:pt x="1465529" y="62103"/>
                  </a:lnTo>
                  <a:close/>
                </a:path>
                <a:path w="13974444" h="1263014">
                  <a:moveTo>
                    <a:pt x="4596701" y="0"/>
                  </a:moveTo>
                  <a:lnTo>
                    <a:pt x="3131172" y="0"/>
                  </a:lnTo>
                  <a:lnTo>
                    <a:pt x="3131172" y="1028446"/>
                  </a:lnTo>
                  <a:lnTo>
                    <a:pt x="3863937" y="1238224"/>
                  </a:lnTo>
                  <a:lnTo>
                    <a:pt x="4596701" y="1028446"/>
                  </a:lnTo>
                  <a:lnTo>
                    <a:pt x="4596701" y="0"/>
                  </a:lnTo>
                  <a:close/>
                </a:path>
                <a:path w="13974444" h="1263014">
                  <a:moveTo>
                    <a:pt x="13973823" y="19037"/>
                  </a:moveTo>
                  <a:lnTo>
                    <a:pt x="12508306" y="19037"/>
                  </a:lnTo>
                  <a:lnTo>
                    <a:pt x="12508306" y="1053223"/>
                  </a:lnTo>
                  <a:lnTo>
                    <a:pt x="13241058" y="1263002"/>
                  </a:lnTo>
                  <a:lnTo>
                    <a:pt x="13973823" y="1053223"/>
                  </a:lnTo>
                  <a:lnTo>
                    <a:pt x="13973823" y="19037"/>
                  </a:lnTo>
                  <a:close/>
                </a:path>
              </a:pathLst>
            </a:custGeom>
            <a:solidFill>
              <a:srgbClr val="5C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1631" y="3445798"/>
              <a:ext cx="4505308" cy="47611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986" y="8446724"/>
              <a:ext cx="73240" cy="732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986" y="8593145"/>
              <a:ext cx="73240" cy="732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5986" y="8739625"/>
              <a:ext cx="73240" cy="732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782028" y="3416011"/>
              <a:ext cx="0" cy="5287645"/>
            </a:xfrm>
            <a:custGeom>
              <a:avLst/>
              <a:gdLst/>
              <a:ahLst/>
              <a:cxnLst/>
              <a:rect l="l" t="t" r="r" b="b"/>
              <a:pathLst>
                <a:path h="5287645">
                  <a:moveTo>
                    <a:pt x="0" y="5287443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5CA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511158" y="3386820"/>
              <a:ext cx="1465580" cy="1278255"/>
            </a:xfrm>
            <a:custGeom>
              <a:avLst/>
              <a:gdLst/>
              <a:ahLst/>
              <a:cxnLst/>
              <a:rect l="l" t="t" r="r" b="b"/>
              <a:pathLst>
                <a:path w="1465579" h="1278254">
                  <a:moveTo>
                    <a:pt x="732764" y="1278166"/>
                  </a:moveTo>
                  <a:lnTo>
                    <a:pt x="0" y="1068381"/>
                  </a:lnTo>
                  <a:lnTo>
                    <a:pt x="0" y="0"/>
                  </a:lnTo>
                  <a:lnTo>
                    <a:pt x="1465528" y="0"/>
                  </a:lnTo>
                  <a:lnTo>
                    <a:pt x="1465528" y="1068381"/>
                  </a:lnTo>
                  <a:lnTo>
                    <a:pt x="732764" y="1278166"/>
                  </a:lnTo>
                  <a:close/>
                </a:path>
              </a:pathLst>
            </a:custGeom>
            <a:solidFill>
              <a:srgbClr val="5C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19263" y="6152102"/>
              <a:ext cx="15849600" cy="0"/>
            </a:xfrm>
            <a:custGeom>
              <a:avLst/>
              <a:gdLst/>
              <a:ahLst/>
              <a:cxnLst/>
              <a:rect l="l" t="t" r="r" b="b"/>
              <a:pathLst>
                <a:path w="15849600">
                  <a:moveTo>
                    <a:pt x="0" y="0"/>
                  </a:moveTo>
                  <a:lnTo>
                    <a:pt x="15849471" y="0"/>
                  </a:lnTo>
                </a:path>
              </a:pathLst>
            </a:custGeom>
            <a:ln w="38099">
              <a:solidFill>
                <a:srgbClr val="5CA2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066" y="8446723"/>
            <a:ext cx="73239" cy="7323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066" y="8593145"/>
            <a:ext cx="73239" cy="7323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0066" y="8739625"/>
            <a:ext cx="73239" cy="7323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0066" y="8886076"/>
            <a:ext cx="73239" cy="7323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066" y="9032585"/>
            <a:ext cx="73239" cy="7323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6546" y="8446723"/>
            <a:ext cx="73239" cy="7323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6546" y="8593130"/>
            <a:ext cx="73239" cy="7323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546" y="8739610"/>
            <a:ext cx="73239" cy="7323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546" y="8886061"/>
            <a:ext cx="73239" cy="7323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6546" y="9032570"/>
            <a:ext cx="73239" cy="7323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3011" y="8446723"/>
            <a:ext cx="73239" cy="7323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3011" y="8593174"/>
            <a:ext cx="73239" cy="7323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3011" y="8739654"/>
            <a:ext cx="73239" cy="7323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3011" y="8886105"/>
            <a:ext cx="73239" cy="7323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3011" y="9032614"/>
            <a:ext cx="73239" cy="7323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9491" y="8446723"/>
            <a:ext cx="73240" cy="7323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9491" y="8593145"/>
            <a:ext cx="73240" cy="7323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9491" y="8739625"/>
            <a:ext cx="73240" cy="7323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9491" y="8886076"/>
            <a:ext cx="73240" cy="7323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9491" y="9032585"/>
            <a:ext cx="73240" cy="7323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5986" y="8886076"/>
            <a:ext cx="73240" cy="7323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5986" y="9032585"/>
            <a:ext cx="73240" cy="7323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0990" y="9157316"/>
            <a:ext cx="73239" cy="73239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0990" y="9303737"/>
            <a:ext cx="73239" cy="7323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0990" y="9450216"/>
            <a:ext cx="73239" cy="7323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0990" y="9596667"/>
            <a:ext cx="73239" cy="7323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0990" y="9743177"/>
            <a:ext cx="73239" cy="7323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97470" y="9157316"/>
            <a:ext cx="73239" cy="7323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7470" y="9303722"/>
            <a:ext cx="73239" cy="7323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7470" y="9450202"/>
            <a:ext cx="73239" cy="73239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97470" y="9596652"/>
            <a:ext cx="73239" cy="73239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97470" y="9743162"/>
            <a:ext cx="73239" cy="73239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3935" y="9157316"/>
            <a:ext cx="73239" cy="73239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43935" y="9303766"/>
            <a:ext cx="73239" cy="7323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43935" y="9450246"/>
            <a:ext cx="73239" cy="7323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3935" y="9596697"/>
            <a:ext cx="73239" cy="73239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3935" y="9743206"/>
            <a:ext cx="73239" cy="7323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90415" y="9157316"/>
            <a:ext cx="73240" cy="73239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0415" y="9303737"/>
            <a:ext cx="73240" cy="73239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0415" y="9450216"/>
            <a:ext cx="73240" cy="73239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90415" y="9596667"/>
            <a:ext cx="73240" cy="73239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90415" y="9743177"/>
            <a:ext cx="73240" cy="73239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36910" y="9157316"/>
            <a:ext cx="73240" cy="73239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36910" y="9303737"/>
            <a:ext cx="73240" cy="73239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36910" y="9450216"/>
            <a:ext cx="73240" cy="73239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36910" y="9596667"/>
            <a:ext cx="73240" cy="73239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36910" y="9743177"/>
            <a:ext cx="73240" cy="73239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4800601" y="7458325"/>
            <a:ext cx="2997116" cy="129266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99109" marR="5080" indent="-487045">
              <a:lnSpc>
                <a:spcPts val="3150"/>
              </a:lnSpc>
              <a:spcBef>
                <a:spcPts val="480"/>
              </a:spcBef>
            </a:pPr>
            <a:r>
              <a:rPr lang="en-US" sz="2900" b="1" spc="90" dirty="0" smtClean="0">
                <a:latin typeface="Trebuchet MS"/>
                <a:cs typeface="Trebuchet MS"/>
              </a:rPr>
              <a:t>    develop and select </a:t>
            </a:r>
            <a:r>
              <a:rPr lang="en-US" sz="2900" b="1" spc="90" dirty="0">
                <a:latin typeface="Trebuchet MS"/>
                <a:cs typeface="Trebuchet MS"/>
              </a:rPr>
              <a:t>materials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797718" y="7366728"/>
            <a:ext cx="2857894" cy="129266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40385" marR="5080" indent="-528320">
              <a:lnSpc>
                <a:spcPts val="3150"/>
              </a:lnSpc>
              <a:spcBef>
                <a:spcPts val="480"/>
              </a:spcBef>
            </a:pPr>
            <a:r>
              <a:rPr lang="en-US" sz="2900" b="1" spc="480" dirty="0" smtClean="0">
                <a:latin typeface="+mj-lt"/>
                <a:cs typeface="Trebuchet MS"/>
              </a:rPr>
              <a:t>   Conducting </a:t>
            </a:r>
            <a:r>
              <a:rPr lang="en-US" sz="2900" b="1" spc="480" dirty="0">
                <a:latin typeface="+mj-lt"/>
                <a:cs typeface="Trebuchet MS"/>
              </a:rPr>
              <a:t>formative evaluation</a:t>
            </a:r>
            <a:endParaRPr sz="2900" dirty="0">
              <a:latin typeface="+mj-lt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515176" y="7085147"/>
            <a:ext cx="2955999" cy="17030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830580" marR="5080" indent="-818515">
              <a:lnSpc>
                <a:spcPts val="3150"/>
              </a:lnSpc>
              <a:spcBef>
                <a:spcPts val="480"/>
              </a:spcBef>
            </a:pPr>
            <a:r>
              <a:rPr lang="en-US" sz="2800" b="1" spc="480" dirty="0" smtClean="0">
                <a:latin typeface="Trebuchet MS"/>
                <a:cs typeface="Trebuchet MS"/>
              </a:rPr>
              <a:t>    </a:t>
            </a:r>
            <a:r>
              <a:rPr lang="en-US" sz="2800" b="1" spc="480" dirty="0" err="1" smtClean="0">
                <a:latin typeface="Trebuchet MS"/>
                <a:cs typeface="Trebuchet MS"/>
              </a:rPr>
              <a:t>Realizingthe</a:t>
            </a:r>
            <a:r>
              <a:rPr lang="en-US" sz="2800" b="1" spc="480" dirty="0" smtClean="0">
                <a:latin typeface="Trebuchet MS"/>
                <a:cs typeface="Trebuchet MS"/>
              </a:rPr>
              <a:t> </a:t>
            </a:r>
            <a:r>
              <a:rPr lang="en-US" sz="2800" b="1" spc="480" dirty="0">
                <a:latin typeface="Trebuchet MS"/>
                <a:cs typeface="Trebuchet MS"/>
              </a:rPr>
              <a:t>revision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3865883" y="7212600"/>
            <a:ext cx="2853055" cy="17030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65" marR="5080" indent="92075" algn="ctr">
              <a:lnSpc>
                <a:spcPts val="3150"/>
              </a:lnSpc>
              <a:spcBef>
                <a:spcPts val="480"/>
              </a:spcBef>
            </a:pPr>
            <a:r>
              <a:rPr lang="en-US" sz="2900" b="1" spc="110" dirty="0">
                <a:latin typeface="Trebuchet MS"/>
                <a:cs typeface="Trebuchet MS"/>
              </a:rPr>
              <a:t>Designing and conducting summative evaluations</a:t>
            </a:r>
            <a:endParaRPr sz="2900" dirty="0">
              <a:latin typeface="Trebuchet MS"/>
              <a:cs typeface="Trebuchet MS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097298" y="3488851"/>
            <a:ext cx="14314169" cy="3890645"/>
            <a:chOff x="2083361" y="3416024"/>
            <a:chExt cx="14314169" cy="3890645"/>
          </a:xfrm>
        </p:grpSpPr>
        <p:sp>
          <p:nvSpPr>
            <p:cNvPr id="78" name="object 78"/>
            <p:cNvSpPr/>
            <p:nvPr/>
          </p:nvSpPr>
          <p:spPr>
            <a:xfrm>
              <a:off x="2083358" y="6037808"/>
              <a:ext cx="14314169" cy="1269365"/>
            </a:xfrm>
            <a:custGeom>
              <a:avLst/>
              <a:gdLst/>
              <a:ahLst/>
              <a:cxnLst/>
              <a:rect l="l" t="t" r="r" b="b"/>
              <a:pathLst>
                <a:path w="14314169" h="1269365">
                  <a:moveTo>
                    <a:pt x="1465529" y="86194"/>
                  </a:moveTo>
                  <a:lnTo>
                    <a:pt x="0" y="86194"/>
                  </a:lnTo>
                  <a:lnTo>
                    <a:pt x="0" y="1030884"/>
                  </a:lnTo>
                  <a:lnTo>
                    <a:pt x="732764" y="1240663"/>
                  </a:lnTo>
                  <a:lnTo>
                    <a:pt x="1465529" y="1030884"/>
                  </a:lnTo>
                  <a:lnTo>
                    <a:pt x="1465529" y="86194"/>
                  </a:lnTo>
                  <a:close/>
                </a:path>
                <a:path w="14314169" h="1269365">
                  <a:moveTo>
                    <a:pt x="4599940" y="111721"/>
                  </a:moveTo>
                  <a:lnTo>
                    <a:pt x="3134410" y="111721"/>
                  </a:lnTo>
                  <a:lnTo>
                    <a:pt x="3134410" y="1056411"/>
                  </a:lnTo>
                  <a:lnTo>
                    <a:pt x="3867175" y="1266202"/>
                  </a:lnTo>
                  <a:lnTo>
                    <a:pt x="4599940" y="1056411"/>
                  </a:lnTo>
                  <a:lnTo>
                    <a:pt x="4599940" y="111721"/>
                  </a:lnTo>
                  <a:close/>
                </a:path>
                <a:path w="14314169" h="1269365">
                  <a:moveTo>
                    <a:pt x="7920685" y="114300"/>
                  </a:moveTo>
                  <a:lnTo>
                    <a:pt x="6455169" y="114300"/>
                  </a:lnTo>
                  <a:lnTo>
                    <a:pt x="6455169" y="1058989"/>
                  </a:lnTo>
                  <a:lnTo>
                    <a:pt x="7187933" y="1268780"/>
                  </a:lnTo>
                  <a:lnTo>
                    <a:pt x="7920685" y="1058989"/>
                  </a:lnTo>
                  <a:lnTo>
                    <a:pt x="7920685" y="114300"/>
                  </a:lnTo>
                  <a:close/>
                </a:path>
                <a:path w="14314169" h="1269365">
                  <a:moveTo>
                    <a:pt x="11117224" y="57150"/>
                  </a:moveTo>
                  <a:lnTo>
                    <a:pt x="9651708" y="57150"/>
                  </a:lnTo>
                  <a:lnTo>
                    <a:pt x="9651708" y="1001839"/>
                  </a:lnTo>
                  <a:lnTo>
                    <a:pt x="10384472" y="1211630"/>
                  </a:lnTo>
                  <a:lnTo>
                    <a:pt x="11117224" y="1001839"/>
                  </a:lnTo>
                  <a:lnTo>
                    <a:pt x="11117224" y="57150"/>
                  </a:lnTo>
                  <a:close/>
                </a:path>
                <a:path w="14314169" h="1269365">
                  <a:moveTo>
                    <a:pt x="14313776" y="0"/>
                  </a:moveTo>
                  <a:lnTo>
                    <a:pt x="12848247" y="0"/>
                  </a:lnTo>
                  <a:lnTo>
                    <a:pt x="12848247" y="944689"/>
                  </a:lnTo>
                  <a:lnTo>
                    <a:pt x="13581012" y="1154480"/>
                  </a:lnTo>
                  <a:lnTo>
                    <a:pt x="14313776" y="944689"/>
                  </a:lnTo>
                  <a:lnTo>
                    <a:pt x="14313776" y="0"/>
                  </a:lnTo>
                  <a:close/>
                </a:path>
              </a:pathLst>
            </a:custGeom>
            <a:solidFill>
              <a:srgbClr val="5CA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95639" y="3416032"/>
              <a:ext cx="13867130" cy="3754754"/>
            </a:xfrm>
            <a:custGeom>
              <a:avLst/>
              <a:gdLst/>
              <a:ahLst/>
              <a:cxnLst/>
              <a:rect l="l" t="t" r="r" b="b"/>
              <a:pathLst>
                <a:path w="13867130" h="3754754">
                  <a:moveTo>
                    <a:pt x="1000125" y="516991"/>
                  </a:moveTo>
                  <a:lnTo>
                    <a:pt x="993800" y="474814"/>
                  </a:lnTo>
                  <a:lnTo>
                    <a:pt x="981468" y="426440"/>
                  </a:lnTo>
                  <a:lnTo>
                    <a:pt x="964260" y="379349"/>
                  </a:lnTo>
                  <a:lnTo>
                    <a:pt x="943279" y="335686"/>
                  </a:lnTo>
                  <a:lnTo>
                    <a:pt x="918286" y="294462"/>
                  </a:lnTo>
                  <a:lnTo>
                    <a:pt x="889406" y="255790"/>
                  </a:lnTo>
                  <a:lnTo>
                    <a:pt x="856716" y="219824"/>
                  </a:lnTo>
                  <a:lnTo>
                    <a:pt x="820750" y="187134"/>
                  </a:lnTo>
                  <a:lnTo>
                    <a:pt x="782078" y="158242"/>
                  </a:lnTo>
                  <a:lnTo>
                    <a:pt x="740841" y="133261"/>
                  </a:lnTo>
                  <a:lnTo>
                    <a:pt x="697191" y="112280"/>
                  </a:lnTo>
                  <a:lnTo>
                    <a:pt x="650100" y="95072"/>
                  </a:lnTo>
                  <a:lnTo>
                    <a:pt x="601726" y="82740"/>
                  </a:lnTo>
                  <a:lnTo>
                    <a:pt x="552246" y="75323"/>
                  </a:lnTo>
                  <a:lnTo>
                    <a:pt x="501840" y="72834"/>
                  </a:lnTo>
                  <a:lnTo>
                    <a:pt x="451446" y="75323"/>
                  </a:lnTo>
                  <a:lnTo>
                    <a:pt x="401980" y="82740"/>
                  </a:lnTo>
                  <a:lnTo>
                    <a:pt x="353606" y="95072"/>
                  </a:lnTo>
                  <a:lnTo>
                    <a:pt x="306501" y="112280"/>
                  </a:lnTo>
                  <a:lnTo>
                    <a:pt x="262851" y="133261"/>
                  </a:lnTo>
                  <a:lnTo>
                    <a:pt x="221615" y="158242"/>
                  </a:lnTo>
                  <a:lnTo>
                    <a:pt x="182956" y="187134"/>
                  </a:lnTo>
                  <a:lnTo>
                    <a:pt x="146989" y="219824"/>
                  </a:lnTo>
                  <a:lnTo>
                    <a:pt x="114300" y="255790"/>
                  </a:lnTo>
                  <a:lnTo>
                    <a:pt x="85407" y="294462"/>
                  </a:lnTo>
                  <a:lnTo>
                    <a:pt x="60426" y="335686"/>
                  </a:lnTo>
                  <a:lnTo>
                    <a:pt x="39433" y="379349"/>
                  </a:lnTo>
                  <a:lnTo>
                    <a:pt x="22237" y="426440"/>
                  </a:lnTo>
                  <a:lnTo>
                    <a:pt x="9906" y="474814"/>
                  </a:lnTo>
                  <a:lnTo>
                    <a:pt x="2476" y="524281"/>
                  </a:lnTo>
                  <a:lnTo>
                    <a:pt x="0" y="574687"/>
                  </a:lnTo>
                  <a:lnTo>
                    <a:pt x="2476" y="625094"/>
                  </a:lnTo>
                  <a:lnTo>
                    <a:pt x="9906" y="674560"/>
                  </a:lnTo>
                  <a:lnTo>
                    <a:pt x="22237" y="722934"/>
                  </a:lnTo>
                  <a:lnTo>
                    <a:pt x="39433" y="770026"/>
                  </a:lnTo>
                  <a:lnTo>
                    <a:pt x="60426" y="813689"/>
                  </a:lnTo>
                  <a:lnTo>
                    <a:pt x="85407" y="854913"/>
                  </a:lnTo>
                  <a:lnTo>
                    <a:pt x="114300" y="893584"/>
                  </a:lnTo>
                  <a:lnTo>
                    <a:pt x="146989" y="929551"/>
                  </a:lnTo>
                  <a:lnTo>
                    <a:pt x="182956" y="962240"/>
                  </a:lnTo>
                  <a:lnTo>
                    <a:pt x="221615" y="991133"/>
                  </a:lnTo>
                  <a:lnTo>
                    <a:pt x="262851" y="1016114"/>
                  </a:lnTo>
                  <a:lnTo>
                    <a:pt x="306501" y="1037094"/>
                  </a:lnTo>
                  <a:lnTo>
                    <a:pt x="353606" y="1054303"/>
                  </a:lnTo>
                  <a:lnTo>
                    <a:pt x="401980" y="1066634"/>
                  </a:lnTo>
                  <a:lnTo>
                    <a:pt x="444157" y="1072959"/>
                  </a:lnTo>
                  <a:lnTo>
                    <a:pt x="559536" y="1072959"/>
                  </a:lnTo>
                  <a:lnTo>
                    <a:pt x="601726" y="1066634"/>
                  </a:lnTo>
                  <a:lnTo>
                    <a:pt x="650100" y="1054303"/>
                  </a:lnTo>
                  <a:lnTo>
                    <a:pt x="697191" y="1037094"/>
                  </a:lnTo>
                  <a:lnTo>
                    <a:pt x="740841" y="1016114"/>
                  </a:lnTo>
                  <a:lnTo>
                    <a:pt x="782078" y="991133"/>
                  </a:lnTo>
                  <a:lnTo>
                    <a:pt x="820750" y="962240"/>
                  </a:lnTo>
                  <a:lnTo>
                    <a:pt x="856716" y="929551"/>
                  </a:lnTo>
                  <a:lnTo>
                    <a:pt x="889406" y="893584"/>
                  </a:lnTo>
                  <a:lnTo>
                    <a:pt x="918286" y="854913"/>
                  </a:lnTo>
                  <a:lnTo>
                    <a:pt x="943279" y="813689"/>
                  </a:lnTo>
                  <a:lnTo>
                    <a:pt x="964260" y="770026"/>
                  </a:lnTo>
                  <a:lnTo>
                    <a:pt x="981468" y="722934"/>
                  </a:lnTo>
                  <a:lnTo>
                    <a:pt x="993800" y="674560"/>
                  </a:lnTo>
                  <a:lnTo>
                    <a:pt x="1000125" y="632383"/>
                  </a:lnTo>
                  <a:lnTo>
                    <a:pt x="1000125" y="516991"/>
                  </a:lnTo>
                  <a:close/>
                </a:path>
                <a:path w="13867130" h="3754754">
                  <a:moveTo>
                    <a:pt x="1018743" y="3141319"/>
                  </a:moveTo>
                  <a:lnTo>
                    <a:pt x="1012418" y="3099130"/>
                  </a:lnTo>
                  <a:lnTo>
                    <a:pt x="1000086" y="3050768"/>
                  </a:lnTo>
                  <a:lnTo>
                    <a:pt x="982891" y="3003664"/>
                  </a:lnTo>
                  <a:lnTo>
                    <a:pt x="961898" y="2960014"/>
                  </a:lnTo>
                  <a:lnTo>
                    <a:pt x="936917" y="2918777"/>
                  </a:lnTo>
                  <a:lnTo>
                    <a:pt x="908024" y="2880106"/>
                  </a:lnTo>
                  <a:lnTo>
                    <a:pt x="875334" y="2844152"/>
                  </a:lnTo>
                  <a:lnTo>
                    <a:pt x="839368" y="2811449"/>
                  </a:lnTo>
                  <a:lnTo>
                    <a:pt x="800709" y="2782570"/>
                  </a:lnTo>
                  <a:lnTo>
                    <a:pt x="759472" y="2757589"/>
                  </a:lnTo>
                  <a:lnTo>
                    <a:pt x="715822" y="2736596"/>
                  </a:lnTo>
                  <a:lnTo>
                    <a:pt x="668718" y="2719400"/>
                  </a:lnTo>
                  <a:lnTo>
                    <a:pt x="620344" y="2707068"/>
                  </a:lnTo>
                  <a:lnTo>
                    <a:pt x="570877" y="2699639"/>
                  </a:lnTo>
                  <a:lnTo>
                    <a:pt x="520471" y="2697162"/>
                  </a:lnTo>
                  <a:lnTo>
                    <a:pt x="470077" y="2699639"/>
                  </a:lnTo>
                  <a:lnTo>
                    <a:pt x="420598" y="2707068"/>
                  </a:lnTo>
                  <a:lnTo>
                    <a:pt x="372224" y="2719400"/>
                  </a:lnTo>
                  <a:lnTo>
                    <a:pt x="325132" y="2736596"/>
                  </a:lnTo>
                  <a:lnTo>
                    <a:pt x="281470" y="2757589"/>
                  </a:lnTo>
                  <a:lnTo>
                    <a:pt x="240245" y="2782570"/>
                  </a:lnTo>
                  <a:lnTo>
                    <a:pt x="201574" y="2811449"/>
                  </a:lnTo>
                  <a:lnTo>
                    <a:pt x="165608" y="2844152"/>
                  </a:lnTo>
                  <a:lnTo>
                    <a:pt x="132918" y="2880106"/>
                  </a:lnTo>
                  <a:lnTo>
                    <a:pt x="104038" y="2918777"/>
                  </a:lnTo>
                  <a:lnTo>
                    <a:pt x="79044" y="2960014"/>
                  </a:lnTo>
                  <a:lnTo>
                    <a:pt x="58064" y="3003664"/>
                  </a:lnTo>
                  <a:lnTo>
                    <a:pt x="40855" y="3050768"/>
                  </a:lnTo>
                  <a:lnTo>
                    <a:pt x="28524" y="3099130"/>
                  </a:lnTo>
                  <a:lnTo>
                    <a:pt x="21107" y="3148609"/>
                  </a:lnTo>
                  <a:lnTo>
                    <a:pt x="18618" y="3199015"/>
                  </a:lnTo>
                  <a:lnTo>
                    <a:pt x="21107" y="3249409"/>
                  </a:lnTo>
                  <a:lnTo>
                    <a:pt x="28524" y="3298888"/>
                  </a:lnTo>
                  <a:lnTo>
                    <a:pt x="40855" y="3347250"/>
                  </a:lnTo>
                  <a:lnTo>
                    <a:pt x="58064" y="3394354"/>
                  </a:lnTo>
                  <a:lnTo>
                    <a:pt x="79044" y="3438004"/>
                  </a:lnTo>
                  <a:lnTo>
                    <a:pt x="104038" y="3479241"/>
                  </a:lnTo>
                  <a:lnTo>
                    <a:pt x="132918" y="3517912"/>
                  </a:lnTo>
                  <a:lnTo>
                    <a:pt x="165608" y="3553866"/>
                  </a:lnTo>
                  <a:lnTo>
                    <a:pt x="201574" y="3586569"/>
                  </a:lnTo>
                  <a:lnTo>
                    <a:pt x="240245" y="3615448"/>
                  </a:lnTo>
                  <a:lnTo>
                    <a:pt x="281470" y="3640429"/>
                  </a:lnTo>
                  <a:lnTo>
                    <a:pt x="325132" y="3661422"/>
                  </a:lnTo>
                  <a:lnTo>
                    <a:pt x="372224" y="3678618"/>
                  </a:lnTo>
                  <a:lnTo>
                    <a:pt x="420598" y="3690950"/>
                  </a:lnTo>
                  <a:lnTo>
                    <a:pt x="462788" y="3697287"/>
                  </a:lnTo>
                  <a:lnTo>
                    <a:pt x="578167" y="3697287"/>
                  </a:lnTo>
                  <a:lnTo>
                    <a:pt x="620344" y="3690950"/>
                  </a:lnTo>
                  <a:lnTo>
                    <a:pt x="668718" y="3678618"/>
                  </a:lnTo>
                  <a:lnTo>
                    <a:pt x="715822" y="3661422"/>
                  </a:lnTo>
                  <a:lnTo>
                    <a:pt x="759472" y="3640429"/>
                  </a:lnTo>
                  <a:lnTo>
                    <a:pt x="800709" y="3615448"/>
                  </a:lnTo>
                  <a:lnTo>
                    <a:pt x="839368" y="3586569"/>
                  </a:lnTo>
                  <a:lnTo>
                    <a:pt x="875334" y="3553866"/>
                  </a:lnTo>
                  <a:lnTo>
                    <a:pt x="908024" y="3517912"/>
                  </a:lnTo>
                  <a:lnTo>
                    <a:pt x="936917" y="3479241"/>
                  </a:lnTo>
                  <a:lnTo>
                    <a:pt x="961898" y="3438004"/>
                  </a:lnTo>
                  <a:lnTo>
                    <a:pt x="982891" y="3394354"/>
                  </a:lnTo>
                  <a:lnTo>
                    <a:pt x="1000086" y="3347250"/>
                  </a:lnTo>
                  <a:lnTo>
                    <a:pt x="1012418" y="3298888"/>
                  </a:lnTo>
                  <a:lnTo>
                    <a:pt x="1018743" y="3256699"/>
                  </a:lnTo>
                  <a:lnTo>
                    <a:pt x="1018743" y="3141319"/>
                  </a:lnTo>
                  <a:close/>
                </a:path>
                <a:path w="13867130" h="3754754">
                  <a:moveTo>
                    <a:pt x="4149928" y="516991"/>
                  </a:moveTo>
                  <a:lnTo>
                    <a:pt x="4143603" y="474814"/>
                  </a:lnTo>
                  <a:lnTo>
                    <a:pt x="4131272" y="426440"/>
                  </a:lnTo>
                  <a:lnTo>
                    <a:pt x="4114063" y="379349"/>
                  </a:lnTo>
                  <a:lnTo>
                    <a:pt x="4093083" y="335686"/>
                  </a:lnTo>
                  <a:lnTo>
                    <a:pt x="4068102" y="294462"/>
                  </a:lnTo>
                  <a:lnTo>
                    <a:pt x="4039209" y="255790"/>
                  </a:lnTo>
                  <a:lnTo>
                    <a:pt x="4006519" y="219824"/>
                  </a:lnTo>
                  <a:lnTo>
                    <a:pt x="3970553" y="187134"/>
                  </a:lnTo>
                  <a:lnTo>
                    <a:pt x="3931882" y="158242"/>
                  </a:lnTo>
                  <a:lnTo>
                    <a:pt x="3890657" y="133261"/>
                  </a:lnTo>
                  <a:lnTo>
                    <a:pt x="3846995" y="112280"/>
                  </a:lnTo>
                  <a:lnTo>
                    <a:pt x="3799903" y="95072"/>
                  </a:lnTo>
                  <a:lnTo>
                    <a:pt x="3751529" y="82740"/>
                  </a:lnTo>
                  <a:lnTo>
                    <a:pt x="3702062" y="75323"/>
                  </a:lnTo>
                  <a:lnTo>
                    <a:pt x="3651643" y="72834"/>
                  </a:lnTo>
                  <a:lnTo>
                    <a:pt x="3601250" y="75323"/>
                  </a:lnTo>
                  <a:lnTo>
                    <a:pt x="3551783" y="82740"/>
                  </a:lnTo>
                  <a:lnTo>
                    <a:pt x="3503409" y="95072"/>
                  </a:lnTo>
                  <a:lnTo>
                    <a:pt x="3456317" y="112280"/>
                  </a:lnTo>
                  <a:lnTo>
                    <a:pt x="3412655" y="133261"/>
                  </a:lnTo>
                  <a:lnTo>
                    <a:pt x="3371431" y="158242"/>
                  </a:lnTo>
                  <a:lnTo>
                    <a:pt x="3332759" y="187134"/>
                  </a:lnTo>
                  <a:lnTo>
                    <a:pt x="3296793" y="219824"/>
                  </a:lnTo>
                  <a:lnTo>
                    <a:pt x="3264103" y="255790"/>
                  </a:lnTo>
                  <a:lnTo>
                    <a:pt x="3235210" y="294462"/>
                  </a:lnTo>
                  <a:lnTo>
                    <a:pt x="3210229" y="335686"/>
                  </a:lnTo>
                  <a:lnTo>
                    <a:pt x="3189249" y="379349"/>
                  </a:lnTo>
                  <a:lnTo>
                    <a:pt x="3172041" y="426440"/>
                  </a:lnTo>
                  <a:lnTo>
                    <a:pt x="3159709" y="474814"/>
                  </a:lnTo>
                  <a:lnTo>
                    <a:pt x="3152292" y="524281"/>
                  </a:lnTo>
                  <a:lnTo>
                    <a:pt x="3149803" y="574687"/>
                  </a:lnTo>
                  <a:lnTo>
                    <a:pt x="3152292" y="625094"/>
                  </a:lnTo>
                  <a:lnTo>
                    <a:pt x="3159709" y="674560"/>
                  </a:lnTo>
                  <a:lnTo>
                    <a:pt x="3172041" y="722934"/>
                  </a:lnTo>
                  <a:lnTo>
                    <a:pt x="3189249" y="770026"/>
                  </a:lnTo>
                  <a:lnTo>
                    <a:pt x="3210229" y="813689"/>
                  </a:lnTo>
                  <a:lnTo>
                    <a:pt x="3235210" y="854913"/>
                  </a:lnTo>
                  <a:lnTo>
                    <a:pt x="3264103" y="893584"/>
                  </a:lnTo>
                  <a:lnTo>
                    <a:pt x="3296793" y="929551"/>
                  </a:lnTo>
                  <a:lnTo>
                    <a:pt x="3332759" y="962240"/>
                  </a:lnTo>
                  <a:lnTo>
                    <a:pt x="3371431" y="991133"/>
                  </a:lnTo>
                  <a:lnTo>
                    <a:pt x="3412655" y="1016114"/>
                  </a:lnTo>
                  <a:lnTo>
                    <a:pt x="3456317" y="1037094"/>
                  </a:lnTo>
                  <a:lnTo>
                    <a:pt x="3503409" y="1054303"/>
                  </a:lnTo>
                  <a:lnTo>
                    <a:pt x="3551783" y="1066634"/>
                  </a:lnTo>
                  <a:lnTo>
                    <a:pt x="3593960" y="1072959"/>
                  </a:lnTo>
                  <a:lnTo>
                    <a:pt x="3709339" y="1072959"/>
                  </a:lnTo>
                  <a:lnTo>
                    <a:pt x="3751529" y="1066634"/>
                  </a:lnTo>
                  <a:lnTo>
                    <a:pt x="3799903" y="1054303"/>
                  </a:lnTo>
                  <a:lnTo>
                    <a:pt x="3846995" y="1037094"/>
                  </a:lnTo>
                  <a:lnTo>
                    <a:pt x="3890657" y="1016114"/>
                  </a:lnTo>
                  <a:lnTo>
                    <a:pt x="3931882" y="991133"/>
                  </a:lnTo>
                  <a:lnTo>
                    <a:pt x="3970553" y="962240"/>
                  </a:lnTo>
                  <a:lnTo>
                    <a:pt x="4006519" y="929551"/>
                  </a:lnTo>
                  <a:lnTo>
                    <a:pt x="4039209" y="893584"/>
                  </a:lnTo>
                  <a:lnTo>
                    <a:pt x="4068102" y="854913"/>
                  </a:lnTo>
                  <a:lnTo>
                    <a:pt x="4093083" y="813689"/>
                  </a:lnTo>
                  <a:lnTo>
                    <a:pt x="4114063" y="770026"/>
                  </a:lnTo>
                  <a:lnTo>
                    <a:pt x="4131272" y="722934"/>
                  </a:lnTo>
                  <a:lnTo>
                    <a:pt x="4143603" y="674560"/>
                  </a:lnTo>
                  <a:lnTo>
                    <a:pt x="4149928" y="632383"/>
                  </a:lnTo>
                  <a:lnTo>
                    <a:pt x="4149928" y="516991"/>
                  </a:lnTo>
                  <a:close/>
                </a:path>
                <a:path w="13867130" h="3754754">
                  <a:moveTo>
                    <a:pt x="4195165" y="3198469"/>
                  </a:moveTo>
                  <a:lnTo>
                    <a:pt x="4188841" y="3156280"/>
                  </a:lnTo>
                  <a:lnTo>
                    <a:pt x="4176509" y="3107918"/>
                  </a:lnTo>
                  <a:lnTo>
                    <a:pt x="4159300" y="3060814"/>
                  </a:lnTo>
                  <a:lnTo>
                    <a:pt x="4138320" y="3017164"/>
                  </a:lnTo>
                  <a:lnTo>
                    <a:pt x="4113339" y="2975927"/>
                  </a:lnTo>
                  <a:lnTo>
                    <a:pt x="4084447" y="2937256"/>
                  </a:lnTo>
                  <a:lnTo>
                    <a:pt x="4051757" y="2901302"/>
                  </a:lnTo>
                  <a:lnTo>
                    <a:pt x="4015790" y="2868599"/>
                  </a:lnTo>
                  <a:lnTo>
                    <a:pt x="3977119" y="2839720"/>
                  </a:lnTo>
                  <a:lnTo>
                    <a:pt x="3935895" y="2814739"/>
                  </a:lnTo>
                  <a:lnTo>
                    <a:pt x="3892232" y="2793746"/>
                  </a:lnTo>
                  <a:lnTo>
                    <a:pt x="3845141" y="2776550"/>
                  </a:lnTo>
                  <a:lnTo>
                    <a:pt x="3796766" y="2764218"/>
                  </a:lnTo>
                  <a:lnTo>
                    <a:pt x="3747300" y="2756789"/>
                  </a:lnTo>
                  <a:lnTo>
                    <a:pt x="3696881" y="2754312"/>
                  </a:lnTo>
                  <a:lnTo>
                    <a:pt x="3646487" y="2756789"/>
                  </a:lnTo>
                  <a:lnTo>
                    <a:pt x="3597021" y="2764218"/>
                  </a:lnTo>
                  <a:lnTo>
                    <a:pt x="3548646" y="2776550"/>
                  </a:lnTo>
                  <a:lnTo>
                    <a:pt x="3501555" y="2793746"/>
                  </a:lnTo>
                  <a:lnTo>
                    <a:pt x="3457892" y="2814739"/>
                  </a:lnTo>
                  <a:lnTo>
                    <a:pt x="3416668" y="2839720"/>
                  </a:lnTo>
                  <a:lnTo>
                    <a:pt x="3377996" y="2868599"/>
                  </a:lnTo>
                  <a:lnTo>
                    <a:pt x="3342030" y="2901302"/>
                  </a:lnTo>
                  <a:lnTo>
                    <a:pt x="3309340" y="2937256"/>
                  </a:lnTo>
                  <a:lnTo>
                    <a:pt x="3280448" y="2975927"/>
                  </a:lnTo>
                  <a:lnTo>
                    <a:pt x="3255467" y="3017164"/>
                  </a:lnTo>
                  <a:lnTo>
                    <a:pt x="3234486" y="3060814"/>
                  </a:lnTo>
                  <a:lnTo>
                    <a:pt x="3217278" y="3107918"/>
                  </a:lnTo>
                  <a:lnTo>
                    <a:pt x="3204946" y="3156280"/>
                  </a:lnTo>
                  <a:lnTo>
                    <a:pt x="3197529" y="3205759"/>
                  </a:lnTo>
                  <a:lnTo>
                    <a:pt x="3195040" y="3256165"/>
                  </a:lnTo>
                  <a:lnTo>
                    <a:pt x="3197529" y="3306559"/>
                  </a:lnTo>
                  <a:lnTo>
                    <a:pt x="3204946" y="3356038"/>
                  </a:lnTo>
                  <a:lnTo>
                    <a:pt x="3217278" y="3404400"/>
                  </a:lnTo>
                  <a:lnTo>
                    <a:pt x="3234486" y="3451504"/>
                  </a:lnTo>
                  <a:lnTo>
                    <a:pt x="3255467" y="3495154"/>
                  </a:lnTo>
                  <a:lnTo>
                    <a:pt x="3280448" y="3536391"/>
                  </a:lnTo>
                  <a:lnTo>
                    <a:pt x="3309340" y="3575062"/>
                  </a:lnTo>
                  <a:lnTo>
                    <a:pt x="3342030" y="3611016"/>
                  </a:lnTo>
                  <a:lnTo>
                    <a:pt x="3377996" y="3643719"/>
                  </a:lnTo>
                  <a:lnTo>
                    <a:pt x="3416668" y="3672598"/>
                  </a:lnTo>
                  <a:lnTo>
                    <a:pt x="3457892" y="3697579"/>
                  </a:lnTo>
                  <a:lnTo>
                    <a:pt x="3501555" y="3718572"/>
                  </a:lnTo>
                  <a:lnTo>
                    <a:pt x="3548646" y="3735768"/>
                  </a:lnTo>
                  <a:lnTo>
                    <a:pt x="3597021" y="3748100"/>
                  </a:lnTo>
                  <a:lnTo>
                    <a:pt x="3639210" y="3754437"/>
                  </a:lnTo>
                  <a:lnTo>
                    <a:pt x="3754577" y="3754437"/>
                  </a:lnTo>
                  <a:lnTo>
                    <a:pt x="3796766" y="3748100"/>
                  </a:lnTo>
                  <a:lnTo>
                    <a:pt x="3845141" y="3735768"/>
                  </a:lnTo>
                  <a:lnTo>
                    <a:pt x="3892232" y="3718572"/>
                  </a:lnTo>
                  <a:lnTo>
                    <a:pt x="3935895" y="3697579"/>
                  </a:lnTo>
                  <a:lnTo>
                    <a:pt x="3977119" y="3672598"/>
                  </a:lnTo>
                  <a:lnTo>
                    <a:pt x="4015790" y="3643719"/>
                  </a:lnTo>
                  <a:lnTo>
                    <a:pt x="4051757" y="3611016"/>
                  </a:lnTo>
                  <a:lnTo>
                    <a:pt x="4084447" y="3575062"/>
                  </a:lnTo>
                  <a:lnTo>
                    <a:pt x="4113339" y="3536391"/>
                  </a:lnTo>
                  <a:lnTo>
                    <a:pt x="4138320" y="3495154"/>
                  </a:lnTo>
                  <a:lnTo>
                    <a:pt x="4159300" y="3451504"/>
                  </a:lnTo>
                  <a:lnTo>
                    <a:pt x="4176509" y="3404400"/>
                  </a:lnTo>
                  <a:lnTo>
                    <a:pt x="4188841" y="3356038"/>
                  </a:lnTo>
                  <a:lnTo>
                    <a:pt x="4195165" y="3313861"/>
                  </a:lnTo>
                  <a:lnTo>
                    <a:pt x="4195165" y="3198469"/>
                  </a:lnTo>
                  <a:close/>
                </a:path>
                <a:path w="13867130" h="3754754">
                  <a:moveTo>
                    <a:pt x="7421232" y="473925"/>
                  </a:moveTo>
                  <a:lnTo>
                    <a:pt x="7414895" y="431749"/>
                  </a:lnTo>
                  <a:lnTo>
                    <a:pt x="7402563" y="383374"/>
                  </a:lnTo>
                  <a:lnTo>
                    <a:pt x="7385367" y="336283"/>
                  </a:lnTo>
                  <a:lnTo>
                    <a:pt x="7364374" y="292620"/>
                  </a:lnTo>
                  <a:lnTo>
                    <a:pt x="7339393" y="251396"/>
                  </a:lnTo>
                  <a:lnTo>
                    <a:pt x="7310514" y="212725"/>
                  </a:lnTo>
                  <a:lnTo>
                    <a:pt x="7277811" y="176758"/>
                  </a:lnTo>
                  <a:lnTo>
                    <a:pt x="7241845" y="144068"/>
                  </a:lnTo>
                  <a:lnTo>
                    <a:pt x="7203186" y="115176"/>
                  </a:lnTo>
                  <a:lnTo>
                    <a:pt x="7161949" y="90195"/>
                  </a:lnTo>
                  <a:lnTo>
                    <a:pt x="7118299" y="69215"/>
                  </a:lnTo>
                  <a:lnTo>
                    <a:pt x="7071195" y="52006"/>
                  </a:lnTo>
                  <a:lnTo>
                    <a:pt x="7022833" y="39674"/>
                  </a:lnTo>
                  <a:lnTo>
                    <a:pt x="6973354" y="32258"/>
                  </a:lnTo>
                  <a:lnTo>
                    <a:pt x="6922948" y="29768"/>
                  </a:lnTo>
                  <a:lnTo>
                    <a:pt x="6872554" y="32258"/>
                  </a:lnTo>
                  <a:lnTo>
                    <a:pt x="6823075" y="39674"/>
                  </a:lnTo>
                  <a:lnTo>
                    <a:pt x="6774701" y="52006"/>
                  </a:lnTo>
                  <a:lnTo>
                    <a:pt x="6727609" y="69215"/>
                  </a:lnTo>
                  <a:lnTo>
                    <a:pt x="6683959" y="90195"/>
                  </a:lnTo>
                  <a:lnTo>
                    <a:pt x="6642722" y="115176"/>
                  </a:lnTo>
                  <a:lnTo>
                    <a:pt x="6604051" y="144068"/>
                  </a:lnTo>
                  <a:lnTo>
                    <a:pt x="6568084" y="176758"/>
                  </a:lnTo>
                  <a:lnTo>
                    <a:pt x="6535394" y="212725"/>
                  </a:lnTo>
                  <a:lnTo>
                    <a:pt x="6506515" y="251396"/>
                  </a:lnTo>
                  <a:lnTo>
                    <a:pt x="6481534" y="292620"/>
                  </a:lnTo>
                  <a:lnTo>
                    <a:pt x="6460541" y="336283"/>
                  </a:lnTo>
                  <a:lnTo>
                    <a:pt x="6443332" y="383374"/>
                  </a:lnTo>
                  <a:lnTo>
                    <a:pt x="6431013" y="431749"/>
                  </a:lnTo>
                  <a:lnTo>
                    <a:pt x="6423584" y="481215"/>
                  </a:lnTo>
                  <a:lnTo>
                    <a:pt x="6421107" y="531622"/>
                  </a:lnTo>
                  <a:lnTo>
                    <a:pt x="6423584" y="582028"/>
                  </a:lnTo>
                  <a:lnTo>
                    <a:pt x="6431013" y="631494"/>
                  </a:lnTo>
                  <a:lnTo>
                    <a:pt x="6443332" y="679869"/>
                  </a:lnTo>
                  <a:lnTo>
                    <a:pt x="6460541" y="726960"/>
                  </a:lnTo>
                  <a:lnTo>
                    <a:pt x="6481534" y="770623"/>
                  </a:lnTo>
                  <a:lnTo>
                    <a:pt x="6506515" y="811847"/>
                  </a:lnTo>
                  <a:lnTo>
                    <a:pt x="6535394" y="850519"/>
                  </a:lnTo>
                  <a:lnTo>
                    <a:pt x="6568084" y="886485"/>
                  </a:lnTo>
                  <a:lnTo>
                    <a:pt x="6604051" y="919175"/>
                  </a:lnTo>
                  <a:lnTo>
                    <a:pt x="6642722" y="948067"/>
                  </a:lnTo>
                  <a:lnTo>
                    <a:pt x="6683959" y="973048"/>
                  </a:lnTo>
                  <a:lnTo>
                    <a:pt x="6727609" y="994029"/>
                  </a:lnTo>
                  <a:lnTo>
                    <a:pt x="6774701" y="1011237"/>
                  </a:lnTo>
                  <a:lnTo>
                    <a:pt x="6823075" y="1023569"/>
                  </a:lnTo>
                  <a:lnTo>
                    <a:pt x="6865264" y="1029893"/>
                  </a:lnTo>
                  <a:lnTo>
                    <a:pt x="6980644" y="1029893"/>
                  </a:lnTo>
                  <a:lnTo>
                    <a:pt x="7022833" y="1023569"/>
                  </a:lnTo>
                  <a:lnTo>
                    <a:pt x="7071195" y="1011237"/>
                  </a:lnTo>
                  <a:lnTo>
                    <a:pt x="7118299" y="994029"/>
                  </a:lnTo>
                  <a:lnTo>
                    <a:pt x="7161949" y="973048"/>
                  </a:lnTo>
                  <a:lnTo>
                    <a:pt x="7203186" y="948067"/>
                  </a:lnTo>
                  <a:lnTo>
                    <a:pt x="7241845" y="919175"/>
                  </a:lnTo>
                  <a:lnTo>
                    <a:pt x="7277811" y="886485"/>
                  </a:lnTo>
                  <a:lnTo>
                    <a:pt x="7310514" y="850519"/>
                  </a:lnTo>
                  <a:lnTo>
                    <a:pt x="7339393" y="811847"/>
                  </a:lnTo>
                  <a:lnTo>
                    <a:pt x="7364374" y="770623"/>
                  </a:lnTo>
                  <a:lnTo>
                    <a:pt x="7385367" y="726960"/>
                  </a:lnTo>
                  <a:lnTo>
                    <a:pt x="7402563" y="679869"/>
                  </a:lnTo>
                  <a:lnTo>
                    <a:pt x="7414895" y="631494"/>
                  </a:lnTo>
                  <a:lnTo>
                    <a:pt x="7421232" y="589318"/>
                  </a:lnTo>
                  <a:lnTo>
                    <a:pt x="7421232" y="473925"/>
                  </a:lnTo>
                  <a:close/>
                </a:path>
                <a:path w="13867130" h="3754754">
                  <a:moveTo>
                    <a:pt x="7473912" y="3198469"/>
                  </a:moveTo>
                  <a:lnTo>
                    <a:pt x="7467587" y="3156280"/>
                  </a:lnTo>
                  <a:lnTo>
                    <a:pt x="7455255" y="3107918"/>
                  </a:lnTo>
                  <a:lnTo>
                    <a:pt x="7438047" y="3060814"/>
                  </a:lnTo>
                  <a:lnTo>
                    <a:pt x="7417067" y="3017164"/>
                  </a:lnTo>
                  <a:lnTo>
                    <a:pt x="7392086" y="2975927"/>
                  </a:lnTo>
                  <a:lnTo>
                    <a:pt x="7363193" y="2937256"/>
                  </a:lnTo>
                  <a:lnTo>
                    <a:pt x="7330503" y="2901302"/>
                  </a:lnTo>
                  <a:lnTo>
                    <a:pt x="7294537" y="2868599"/>
                  </a:lnTo>
                  <a:lnTo>
                    <a:pt x="7255865" y="2839720"/>
                  </a:lnTo>
                  <a:lnTo>
                    <a:pt x="7214641" y="2814739"/>
                  </a:lnTo>
                  <a:lnTo>
                    <a:pt x="7170979" y="2793746"/>
                  </a:lnTo>
                  <a:lnTo>
                    <a:pt x="7123887" y="2776550"/>
                  </a:lnTo>
                  <a:lnTo>
                    <a:pt x="7075513" y="2764218"/>
                  </a:lnTo>
                  <a:lnTo>
                    <a:pt x="7026046" y="2756789"/>
                  </a:lnTo>
                  <a:lnTo>
                    <a:pt x="6975627" y="2754312"/>
                  </a:lnTo>
                  <a:lnTo>
                    <a:pt x="6925234" y="2756789"/>
                  </a:lnTo>
                  <a:lnTo>
                    <a:pt x="6875767" y="2764218"/>
                  </a:lnTo>
                  <a:lnTo>
                    <a:pt x="6827393" y="2776550"/>
                  </a:lnTo>
                  <a:lnTo>
                    <a:pt x="6780301" y="2793746"/>
                  </a:lnTo>
                  <a:lnTo>
                    <a:pt x="6736639" y="2814739"/>
                  </a:lnTo>
                  <a:lnTo>
                    <a:pt x="6695414" y="2839720"/>
                  </a:lnTo>
                  <a:lnTo>
                    <a:pt x="6656743" y="2868599"/>
                  </a:lnTo>
                  <a:lnTo>
                    <a:pt x="6620777" y="2901302"/>
                  </a:lnTo>
                  <a:lnTo>
                    <a:pt x="6588087" y="2937256"/>
                  </a:lnTo>
                  <a:lnTo>
                    <a:pt x="6559194" y="2975927"/>
                  </a:lnTo>
                  <a:lnTo>
                    <a:pt x="6534213" y="3017164"/>
                  </a:lnTo>
                  <a:lnTo>
                    <a:pt x="6513233" y="3060814"/>
                  </a:lnTo>
                  <a:lnTo>
                    <a:pt x="6496024" y="3107918"/>
                  </a:lnTo>
                  <a:lnTo>
                    <a:pt x="6483693" y="3156280"/>
                  </a:lnTo>
                  <a:lnTo>
                    <a:pt x="6476276" y="3205759"/>
                  </a:lnTo>
                  <a:lnTo>
                    <a:pt x="6473787" y="3256165"/>
                  </a:lnTo>
                  <a:lnTo>
                    <a:pt x="6476276" y="3306559"/>
                  </a:lnTo>
                  <a:lnTo>
                    <a:pt x="6483693" y="3356038"/>
                  </a:lnTo>
                  <a:lnTo>
                    <a:pt x="6496024" y="3404400"/>
                  </a:lnTo>
                  <a:lnTo>
                    <a:pt x="6513233" y="3451504"/>
                  </a:lnTo>
                  <a:lnTo>
                    <a:pt x="6534213" y="3495154"/>
                  </a:lnTo>
                  <a:lnTo>
                    <a:pt x="6559194" y="3536391"/>
                  </a:lnTo>
                  <a:lnTo>
                    <a:pt x="6588087" y="3575062"/>
                  </a:lnTo>
                  <a:lnTo>
                    <a:pt x="6620777" y="3611016"/>
                  </a:lnTo>
                  <a:lnTo>
                    <a:pt x="6656743" y="3643719"/>
                  </a:lnTo>
                  <a:lnTo>
                    <a:pt x="6695414" y="3672598"/>
                  </a:lnTo>
                  <a:lnTo>
                    <a:pt x="6736639" y="3697579"/>
                  </a:lnTo>
                  <a:lnTo>
                    <a:pt x="6780301" y="3718572"/>
                  </a:lnTo>
                  <a:lnTo>
                    <a:pt x="6827393" y="3735768"/>
                  </a:lnTo>
                  <a:lnTo>
                    <a:pt x="6875767" y="3748100"/>
                  </a:lnTo>
                  <a:lnTo>
                    <a:pt x="6917957" y="3754437"/>
                  </a:lnTo>
                  <a:lnTo>
                    <a:pt x="7033336" y="3754437"/>
                  </a:lnTo>
                  <a:lnTo>
                    <a:pt x="7075513" y="3748100"/>
                  </a:lnTo>
                  <a:lnTo>
                    <a:pt x="7123887" y="3735768"/>
                  </a:lnTo>
                  <a:lnTo>
                    <a:pt x="7170979" y="3718572"/>
                  </a:lnTo>
                  <a:lnTo>
                    <a:pt x="7214641" y="3697579"/>
                  </a:lnTo>
                  <a:lnTo>
                    <a:pt x="7255865" y="3672598"/>
                  </a:lnTo>
                  <a:lnTo>
                    <a:pt x="7294537" y="3643719"/>
                  </a:lnTo>
                  <a:lnTo>
                    <a:pt x="7330503" y="3611016"/>
                  </a:lnTo>
                  <a:lnTo>
                    <a:pt x="7363193" y="3575062"/>
                  </a:lnTo>
                  <a:lnTo>
                    <a:pt x="7392086" y="3536391"/>
                  </a:lnTo>
                  <a:lnTo>
                    <a:pt x="7417067" y="3495154"/>
                  </a:lnTo>
                  <a:lnTo>
                    <a:pt x="7438047" y="3451504"/>
                  </a:lnTo>
                  <a:lnTo>
                    <a:pt x="7455255" y="3404400"/>
                  </a:lnTo>
                  <a:lnTo>
                    <a:pt x="7467587" y="3356038"/>
                  </a:lnTo>
                  <a:lnTo>
                    <a:pt x="7473912" y="3313849"/>
                  </a:lnTo>
                  <a:lnTo>
                    <a:pt x="7473912" y="3198469"/>
                  </a:lnTo>
                  <a:close/>
                </a:path>
                <a:path w="13867130" h="3754754">
                  <a:moveTo>
                    <a:pt x="10444239" y="460806"/>
                  </a:moveTo>
                  <a:lnTo>
                    <a:pt x="10437914" y="418630"/>
                  </a:lnTo>
                  <a:lnTo>
                    <a:pt x="10425582" y="370255"/>
                  </a:lnTo>
                  <a:lnTo>
                    <a:pt x="10408374" y="323151"/>
                  </a:lnTo>
                  <a:lnTo>
                    <a:pt x="10387393" y="279501"/>
                  </a:lnTo>
                  <a:lnTo>
                    <a:pt x="10362400" y="238264"/>
                  </a:lnTo>
                  <a:lnTo>
                    <a:pt x="10333520" y="199605"/>
                  </a:lnTo>
                  <a:lnTo>
                    <a:pt x="10300830" y="163639"/>
                  </a:lnTo>
                  <a:lnTo>
                    <a:pt x="10264864" y="130949"/>
                  </a:lnTo>
                  <a:lnTo>
                    <a:pt x="10226192" y="102057"/>
                  </a:lnTo>
                  <a:lnTo>
                    <a:pt x="10184968" y="77076"/>
                  </a:lnTo>
                  <a:lnTo>
                    <a:pt x="10141306" y="56083"/>
                  </a:lnTo>
                  <a:lnTo>
                    <a:pt x="10094214" y="38887"/>
                  </a:lnTo>
                  <a:lnTo>
                    <a:pt x="10045840" y="26555"/>
                  </a:lnTo>
                  <a:lnTo>
                    <a:pt x="9996373" y="19126"/>
                  </a:lnTo>
                  <a:lnTo>
                    <a:pt x="9945954" y="16649"/>
                  </a:lnTo>
                  <a:lnTo>
                    <a:pt x="9895561" y="19126"/>
                  </a:lnTo>
                  <a:lnTo>
                    <a:pt x="9846094" y="26555"/>
                  </a:lnTo>
                  <a:lnTo>
                    <a:pt x="9797720" y="38887"/>
                  </a:lnTo>
                  <a:lnTo>
                    <a:pt x="9750615" y="56083"/>
                  </a:lnTo>
                  <a:lnTo>
                    <a:pt x="9706966" y="77076"/>
                  </a:lnTo>
                  <a:lnTo>
                    <a:pt x="9665729" y="102057"/>
                  </a:lnTo>
                  <a:lnTo>
                    <a:pt x="9627070" y="130949"/>
                  </a:lnTo>
                  <a:lnTo>
                    <a:pt x="9591103" y="163639"/>
                  </a:lnTo>
                  <a:lnTo>
                    <a:pt x="9558414" y="199605"/>
                  </a:lnTo>
                  <a:lnTo>
                    <a:pt x="9529521" y="238264"/>
                  </a:lnTo>
                  <a:lnTo>
                    <a:pt x="9504540" y="279501"/>
                  </a:lnTo>
                  <a:lnTo>
                    <a:pt x="9483547" y="323151"/>
                  </a:lnTo>
                  <a:lnTo>
                    <a:pt x="9466351" y="370255"/>
                  </a:lnTo>
                  <a:lnTo>
                    <a:pt x="9454020" y="418630"/>
                  </a:lnTo>
                  <a:lnTo>
                    <a:pt x="9446590" y="468096"/>
                  </a:lnTo>
                  <a:lnTo>
                    <a:pt x="9444114" y="518502"/>
                  </a:lnTo>
                  <a:lnTo>
                    <a:pt x="9446590" y="568896"/>
                  </a:lnTo>
                  <a:lnTo>
                    <a:pt x="9454020" y="618375"/>
                  </a:lnTo>
                  <a:lnTo>
                    <a:pt x="9466351" y="666750"/>
                  </a:lnTo>
                  <a:lnTo>
                    <a:pt x="9483547" y="713841"/>
                  </a:lnTo>
                  <a:lnTo>
                    <a:pt x="9504540" y="757504"/>
                  </a:lnTo>
                  <a:lnTo>
                    <a:pt x="9529521" y="798728"/>
                  </a:lnTo>
                  <a:lnTo>
                    <a:pt x="9558414" y="837399"/>
                  </a:lnTo>
                  <a:lnTo>
                    <a:pt x="9591103" y="873366"/>
                  </a:lnTo>
                  <a:lnTo>
                    <a:pt x="9627070" y="906056"/>
                  </a:lnTo>
                  <a:lnTo>
                    <a:pt x="9665729" y="934935"/>
                  </a:lnTo>
                  <a:lnTo>
                    <a:pt x="9706966" y="959929"/>
                  </a:lnTo>
                  <a:lnTo>
                    <a:pt x="9750615" y="980909"/>
                  </a:lnTo>
                  <a:lnTo>
                    <a:pt x="9797720" y="998118"/>
                  </a:lnTo>
                  <a:lnTo>
                    <a:pt x="9846094" y="1010450"/>
                  </a:lnTo>
                  <a:lnTo>
                    <a:pt x="9888271" y="1016774"/>
                  </a:lnTo>
                  <a:lnTo>
                    <a:pt x="10003650" y="1016774"/>
                  </a:lnTo>
                  <a:lnTo>
                    <a:pt x="10045840" y="1010450"/>
                  </a:lnTo>
                  <a:lnTo>
                    <a:pt x="10094214" y="998118"/>
                  </a:lnTo>
                  <a:lnTo>
                    <a:pt x="10141306" y="980909"/>
                  </a:lnTo>
                  <a:lnTo>
                    <a:pt x="10184968" y="959929"/>
                  </a:lnTo>
                  <a:lnTo>
                    <a:pt x="10226192" y="934935"/>
                  </a:lnTo>
                  <a:lnTo>
                    <a:pt x="10264864" y="906056"/>
                  </a:lnTo>
                  <a:lnTo>
                    <a:pt x="10300830" y="873366"/>
                  </a:lnTo>
                  <a:lnTo>
                    <a:pt x="10333520" y="837399"/>
                  </a:lnTo>
                  <a:lnTo>
                    <a:pt x="10362400" y="798728"/>
                  </a:lnTo>
                  <a:lnTo>
                    <a:pt x="10387393" y="757504"/>
                  </a:lnTo>
                  <a:lnTo>
                    <a:pt x="10408374" y="713841"/>
                  </a:lnTo>
                  <a:lnTo>
                    <a:pt x="10425582" y="666750"/>
                  </a:lnTo>
                  <a:lnTo>
                    <a:pt x="10437914" y="618375"/>
                  </a:lnTo>
                  <a:lnTo>
                    <a:pt x="10444239" y="576186"/>
                  </a:lnTo>
                  <a:lnTo>
                    <a:pt x="10444239" y="460806"/>
                  </a:lnTo>
                  <a:close/>
                </a:path>
                <a:path w="13867130" h="3754754">
                  <a:moveTo>
                    <a:pt x="10529964" y="3141319"/>
                  </a:moveTo>
                  <a:lnTo>
                    <a:pt x="10523639" y="3099130"/>
                  </a:lnTo>
                  <a:lnTo>
                    <a:pt x="10511307" y="3050768"/>
                  </a:lnTo>
                  <a:lnTo>
                    <a:pt x="10494099" y="3003664"/>
                  </a:lnTo>
                  <a:lnTo>
                    <a:pt x="10473118" y="2960014"/>
                  </a:lnTo>
                  <a:lnTo>
                    <a:pt x="10448125" y="2918777"/>
                  </a:lnTo>
                  <a:lnTo>
                    <a:pt x="10419245" y="2880106"/>
                  </a:lnTo>
                  <a:lnTo>
                    <a:pt x="10386555" y="2844152"/>
                  </a:lnTo>
                  <a:lnTo>
                    <a:pt x="10350589" y="2811449"/>
                  </a:lnTo>
                  <a:lnTo>
                    <a:pt x="10311917" y="2782570"/>
                  </a:lnTo>
                  <a:lnTo>
                    <a:pt x="10270693" y="2757589"/>
                  </a:lnTo>
                  <a:lnTo>
                    <a:pt x="10227031" y="2736596"/>
                  </a:lnTo>
                  <a:lnTo>
                    <a:pt x="10179939" y="2719400"/>
                  </a:lnTo>
                  <a:lnTo>
                    <a:pt x="10131565" y="2707068"/>
                  </a:lnTo>
                  <a:lnTo>
                    <a:pt x="10082098" y="2699639"/>
                  </a:lnTo>
                  <a:lnTo>
                    <a:pt x="10031692" y="2697162"/>
                  </a:lnTo>
                  <a:lnTo>
                    <a:pt x="9981286" y="2699639"/>
                  </a:lnTo>
                  <a:lnTo>
                    <a:pt x="9931819" y="2707068"/>
                  </a:lnTo>
                  <a:lnTo>
                    <a:pt x="9883445" y="2719400"/>
                  </a:lnTo>
                  <a:lnTo>
                    <a:pt x="9836340" y="2736596"/>
                  </a:lnTo>
                  <a:lnTo>
                    <a:pt x="9792691" y="2757589"/>
                  </a:lnTo>
                  <a:lnTo>
                    <a:pt x="9751454" y="2782570"/>
                  </a:lnTo>
                  <a:lnTo>
                    <a:pt x="9712795" y="2811449"/>
                  </a:lnTo>
                  <a:lnTo>
                    <a:pt x="9676828" y="2844152"/>
                  </a:lnTo>
                  <a:lnTo>
                    <a:pt x="9644139" y="2880106"/>
                  </a:lnTo>
                  <a:lnTo>
                    <a:pt x="9615246" y="2918777"/>
                  </a:lnTo>
                  <a:lnTo>
                    <a:pt x="9590265" y="2960014"/>
                  </a:lnTo>
                  <a:lnTo>
                    <a:pt x="9569272" y="3003664"/>
                  </a:lnTo>
                  <a:lnTo>
                    <a:pt x="9552076" y="3050768"/>
                  </a:lnTo>
                  <a:lnTo>
                    <a:pt x="9539745" y="3099130"/>
                  </a:lnTo>
                  <a:lnTo>
                    <a:pt x="9532315" y="3148609"/>
                  </a:lnTo>
                  <a:lnTo>
                    <a:pt x="9529839" y="3199015"/>
                  </a:lnTo>
                  <a:lnTo>
                    <a:pt x="9532315" y="3249409"/>
                  </a:lnTo>
                  <a:lnTo>
                    <a:pt x="9539745" y="3298888"/>
                  </a:lnTo>
                  <a:lnTo>
                    <a:pt x="9552076" y="3347250"/>
                  </a:lnTo>
                  <a:lnTo>
                    <a:pt x="9569272" y="3394354"/>
                  </a:lnTo>
                  <a:lnTo>
                    <a:pt x="9590265" y="3438004"/>
                  </a:lnTo>
                  <a:lnTo>
                    <a:pt x="9615246" y="3479241"/>
                  </a:lnTo>
                  <a:lnTo>
                    <a:pt x="9644139" y="3517912"/>
                  </a:lnTo>
                  <a:lnTo>
                    <a:pt x="9676828" y="3553866"/>
                  </a:lnTo>
                  <a:lnTo>
                    <a:pt x="9712795" y="3586569"/>
                  </a:lnTo>
                  <a:lnTo>
                    <a:pt x="9751454" y="3615448"/>
                  </a:lnTo>
                  <a:lnTo>
                    <a:pt x="9792691" y="3640429"/>
                  </a:lnTo>
                  <a:lnTo>
                    <a:pt x="9836340" y="3661422"/>
                  </a:lnTo>
                  <a:lnTo>
                    <a:pt x="9883445" y="3678618"/>
                  </a:lnTo>
                  <a:lnTo>
                    <a:pt x="9931819" y="3690950"/>
                  </a:lnTo>
                  <a:lnTo>
                    <a:pt x="9973996" y="3697287"/>
                  </a:lnTo>
                  <a:lnTo>
                    <a:pt x="10089375" y="3697287"/>
                  </a:lnTo>
                  <a:lnTo>
                    <a:pt x="10131565" y="3690950"/>
                  </a:lnTo>
                  <a:lnTo>
                    <a:pt x="10179939" y="3678618"/>
                  </a:lnTo>
                  <a:lnTo>
                    <a:pt x="10227031" y="3661422"/>
                  </a:lnTo>
                  <a:lnTo>
                    <a:pt x="10270693" y="3640429"/>
                  </a:lnTo>
                  <a:lnTo>
                    <a:pt x="10311917" y="3615448"/>
                  </a:lnTo>
                  <a:lnTo>
                    <a:pt x="10350589" y="3586569"/>
                  </a:lnTo>
                  <a:lnTo>
                    <a:pt x="10386555" y="3553866"/>
                  </a:lnTo>
                  <a:lnTo>
                    <a:pt x="10419245" y="3517912"/>
                  </a:lnTo>
                  <a:lnTo>
                    <a:pt x="10448125" y="3479241"/>
                  </a:lnTo>
                  <a:lnTo>
                    <a:pt x="10473118" y="3438004"/>
                  </a:lnTo>
                  <a:lnTo>
                    <a:pt x="10494099" y="3394354"/>
                  </a:lnTo>
                  <a:lnTo>
                    <a:pt x="10511307" y="3347250"/>
                  </a:lnTo>
                  <a:lnTo>
                    <a:pt x="10523639" y="3298888"/>
                  </a:lnTo>
                  <a:lnTo>
                    <a:pt x="10529964" y="3256699"/>
                  </a:lnTo>
                  <a:lnTo>
                    <a:pt x="10529964" y="3141319"/>
                  </a:lnTo>
                  <a:close/>
                </a:path>
                <a:path w="13867130" h="3754754">
                  <a:moveTo>
                    <a:pt x="13600938" y="444144"/>
                  </a:moveTo>
                  <a:lnTo>
                    <a:pt x="13594614" y="401967"/>
                  </a:lnTo>
                  <a:lnTo>
                    <a:pt x="13582282" y="353606"/>
                  </a:lnTo>
                  <a:lnTo>
                    <a:pt x="13565086" y="306501"/>
                  </a:lnTo>
                  <a:lnTo>
                    <a:pt x="13544093" y="262851"/>
                  </a:lnTo>
                  <a:lnTo>
                    <a:pt x="13519112" y="221615"/>
                  </a:lnTo>
                  <a:lnTo>
                    <a:pt x="13490232" y="182956"/>
                  </a:lnTo>
                  <a:lnTo>
                    <a:pt x="13457530" y="146989"/>
                  </a:lnTo>
                  <a:lnTo>
                    <a:pt x="13421563" y="114287"/>
                  </a:lnTo>
                  <a:lnTo>
                    <a:pt x="13382905" y="85407"/>
                  </a:lnTo>
                  <a:lnTo>
                    <a:pt x="13341668" y="60426"/>
                  </a:lnTo>
                  <a:lnTo>
                    <a:pt x="13298018" y="39433"/>
                  </a:lnTo>
                  <a:lnTo>
                    <a:pt x="13250913" y="22237"/>
                  </a:lnTo>
                  <a:lnTo>
                    <a:pt x="13202552" y="9906"/>
                  </a:lnTo>
                  <a:lnTo>
                    <a:pt x="13153073" y="2476"/>
                  </a:lnTo>
                  <a:lnTo>
                    <a:pt x="13102666" y="0"/>
                  </a:lnTo>
                  <a:lnTo>
                    <a:pt x="13052273" y="2476"/>
                  </a:lnTo>
                  <a:lnTo>
                    <a:pt x="13002794" y="9906"/>
                  </a:lnTo>
                  <a:lnTo>
                    <a:pt x="12954419" y="22237"/>
                  </a:lnTo>
                  <a:lnTo>
                    <a:pt x="12907328" y="39433"/>
                  </a:lnTo>
                  <a:lnTo>
                    <a:pt x="12863678" y="60426"/>
                  </a:lnTo>
                  <a:lnTo>
                    <a:pt x="12822441" y="85407"/>
                  </a:lnTo>
                  <a:lnTo>
                    <a:pt x="12783769" y="114287"/>
                  </a:lnTo>
                  <a:lnTo>
                    <a:pt x="12747803" y="146989"/>
                  </a:lnTo>
                  <a:lnTo>
                    <a:pt x="12715113" y="182956"/>
                  </a:lnTo>
                  <a:lnTo>
                    <a:pt x="12686233" y="221615"/>
                  </a:lnTo>
                  <a:lnTo>
                    <a:pt x="12661240" y="262851"/>
                  </a:lnTo>
                  <a:lnTo>
                    <a:pt x="12640259" y="306501"/>
                  </a:lnTo>
                  <a:lnTo>
                    <a:pt x="12623051" y="353606"/>
                  </a:lnTo>
                  <a:lnTo>
                    <a:pt x="12610732" y="401967"/>
                  </a:lnTo>
                  <a:lnTo>
                    <a:pt x="12603302" y="451446"/>
                  </a:lnTo>
                  <a:lnTo>
                    <a:pt x="12600826" y="501853"/>
                  </a:lnTo>
                  <a:lnTo>
                    <a:pt x="12603302" y="552246"/>
                  </a:lnTo>
                  <a:lnTo>
                    <a:pt x="12610732" y="601726"/>
                  </a:lnTo>
                  <a:lnTo>
                    <a:pt x="12623051" y="650100"/>
                  </a:lnTo>
                  <a:lnTo>
                    <a:pt x="12640259" y="697191"/>
                  </a:lnTo>
                  <a:lnTo>
                    <a:pt x="12661240" y="740841"/>
                  </a:lnTo>
                  <a:lnTo>
                    <a:pt x="12686233" y="782078"/>
                  </a:lnTo>
                  <a:lnTo>
                    <a:pt x="12715113" y="820750"/>
                  </a:lnTo>
                  <a:lnTo>
                    <a:pt x="12747803" y="856703"/>
                  </a:lnTo>
                  <a:lnTo>
                    <a:pt x="12783769" y="889406"/>
                  </a:lnTo>
                  <a:lnTo>
                    <a:pt x="12822441" y="918286"/>
                  </a:lnTo>
                  <a:lnTo>
                    <a:pt x="12863678" y="943267"/>
                  </a:lnTo>
                  <a:lnTo>
                    <a:pt x="12907328" y="964260"/>
                  </a:lnTo>
                  <a:lnTo>
                    <a:pt x="12954419" y="981468"/>
                  </a:lnTo>
                  <a:lnTo>
                    <a:pt x="13002794" y="993787"/>
                  </a:lnTo>
                  <a:lnTo>
                    <a:pt x="13044970" y="1000125"/>
                  </a:lnTo>
                  <a:lnTo>
                    <a:pt x="13160362" y="1000125"/>
                  </a:lnTo>
                  <a:lnTo>
                    <a:pt x="13202552" y="993787"/>
                  </a:lnTo>
                  <a:lnTo>
                    <a:pt x="13250913" y="981468"/>
                  </a:lnTo>
                  <a:lnTo>
                    <a:pt x="13298018" y="964260"/>
                  </a:lnTo>
                  <a:lnTo>
                    <a:pt x="13341668" y="943267"/>
                  </a:lnTo>
                  <a:lnTo>
                    <a:pt x="13382905" y="918286"/>
                  </a:lnTo>
                  <a:lnTo>
                    <a:pt x="13421563" y="889406"/>
                  </a:lnTo>
                  <a:lnTo>
                    <a:pt x="13457530" y="856703"/>
                  </a:lnTo>
                  <a:lnTo>
                    <a:pt x="13490232" y="820750"/>
                  </a:lnTo>
                  <a:lnTo>
                    <a:pt x="13519112" y="782078"/>
                  </a:lnTo>
                  <a:lnTo>
                    <a:pt x="13544093" y="740841"/>
                  </a:lnTo>
                  <a:lnTo>
                    <a:pt x="13565086" y="697191"/>
                  </a:lnTo>
                  <a:lnTo>
                    <a:pt x="13582282" y="650100"/>
                  </a:lnTo>
                  <a:lnTo>
                    <a:pt x="13594614" y="601726"/>
                  </a:lnTo>
                  <a:lnTo>
                    <a:pt x="13600938" y="559549"/>
                  </a:lnTo>
                  <a:lnTo>
                    <a:pt x="13600938" y="444144"/>
                  </a:lnTo>
                  <a:close/>
                </a:path>
                <a:path w="13867130" h="3754754">
                  <a:moveTo>
                    <a:pt x="13866990" y="3142691"/>
                  </a:moveTo>
                  <a:lnTo>
                    <a:pt x="13860666" y="3100514"/>
                  </a:lnTo>
                  <a:lnTo>
                    <a:pt x="13848334" y="3052140"/>
                  </a:lnTo>
                  <a:lnTo>
                    <a:pt x="13831138" y="3005048"/>
                  </a:lnTo>
                  <a:lnTo>
                    <a:pt x="13810145" y="2961386"/>
                  </a:lnTo>
                  <a:lnTo>
                    <a:pt x="13785164" y="2920161"/>
                  </a:lnTo>
                  <a:lnTo>
                    <a:pt x="13756272" y="2881490"/>
                  </a:lnTo>
                  <a:lnTo>
                    <a:pt x="13723582" y="2845524"/>
                  </a:lnTo>
                  <a:lnTo>
                    <a:pt x="13687616" y="2812834"/>
                  </a:lnTo>
                  <a:lnTo>
                    <a:pt x="13648957" y="2783954"/>
                  </a:lnTo>
                  <a:lnTo>
                    <a:pt x="13607720" y="2758960"/>
                  </a:lnTo>
                  <a:lnTo>
                    <a:pt x="13564070" y="2737980"/>
                  </a:lnTo>
                  <a:lnTo>
                    <a:pt x="13516966" y="2720771"/>
                  </a:lnTo>
                  <a:lnTo>
                    <a:pt x="13468591" y="2708440"/>
                  </a:lnTo>
                  <a:lnTo>
                    <a:pt x="13419125" y="2701023"/>
                  </a:lnTo>
                  <a:lnTo>
                    <a:pt x="13368719" y="2698534"/>
                  </a:lnTo>
                  <a:lnTo>
                    <a:pt x="13318325" y="2701023"/>
                  </a:lnTo>
                  <a:lnTo>
                    <a:pt x="13268846" y="2708440"/>
                  </a:lnTo>
                  <a:lnTo>
                    <a:pt x="13220472" y="2720771"/>
                  </a:lnTo>
                  <a:lnTo>
                    <a:pt x="13173380" y="2737980"/>
                  </a:lnTo>
                  <a:lnTo>
                    <a:pt x="13129717" y="2758960"/>
                  </a:lnTo>
                  <a:lnTo>
                    <a:pt x="13088493" y="2783954"/>
                  </a:lnTo>
                  <a:lnTo>
                    <a:pt x="13049822" y="2812834"/>
                  </a:lnTo>
                  <a:lnTo>
                    <a:pt x="13013855" y="2845524"/>
                  </a:lnTo>
                  <a:lnTo>
                    <a:pt x="12981165" y="2881490"/>
                  </a:lnTo>
                  <a:lnTo>
                    <a:pt x="12952286" y="2920161"/>
                  </a:lnTo>
                  <a:lnTo>
                    <a:pt x="12927292" y="2961386"/>
                  </a:lnTo>
                  <a:lnTo>
                    <a:pt x="12906312" y="3005048"/>
                  </a:lnTo>
                  <a:lnTo>
                    <a:pt x="12889103" y="3052140"/>
                  </a:lnTo>
                  <a:lnTo>
                    <a:pt x="12876771" y="3100514"/>
                  </a:lnTo>
                  <a:lnTo>
                    <a:pt x="12869355" y="3149981"/>
                  </a:lnTo>
                  <a:lnTo>
                    <a:pt x="12866865" y="3200387"/>
                  </a:lnTo>
                  <a:lnTo>
                    <a:pt x="12869355" y="3250793"/>
                  </a:lnTo>
                  <a:lnTo>
                    <a:pt x="12876771" y="3300260"/>
                  </a:lnTo>
                  <a:lnTo>
                    <a:pt x="12889103" y="3348634"/>
                  </a:lnTo>
                  <a:lnTo>
                    <a:pt x="12906312" y="3395738"/>
                  </a:lnTo>
                  <a:lnTo>
                    <a:pt x="12927292" y="3439388"/>
                  </a:lnTo>
                  <a:lnTo>
                    <a:pt x="12952286" y="3480625"/>
                  </a:lnTo>
                  <a:lnTo>
                    <a:pt x="12981165" y="3519284"/>
                  </a:lnTo>
                  <a:lnTo>
                    <a:pt x="13013855" y="3555250"/>
                  </a:lnTo>
                  <a:lnTo>
                    <a:pt x="13049822" y="3587940"/>
                  </a:lnTo>
                  <a:lnTo>
                    <a:pt x="13088493" y="3616833"/>
                  </a:lnTo>
                  <a:lnTo>
                    <a:pt x="13129717" y="3641814"/>
                  </a:lnTo>
                  <a:lnTo>
                    <a:pt x="13173380" y="3662807"/>
                  </a:lnTo>
                  <a:lnTo>
                    <a:pt x="13220472" y="3680002"/>
                  </a:lnTo>
                  <a:lnTo>
                    <a:pt x="13268846" y="3692334"/>
                  </a:lnTo>
                  <a:lnTo>
                    <a:pt x="13311023" y="3698659"/>
                  </a:lnTo>
                  <a:lnTo>
                    <a:pt x="13426415" y="3698659"/>
                  </a:lnTo>
                  <a:lnTo>
                    <a:pt x="13468591" y="3692334"/>
                  </a:lnTo>
                  <a:lnTo>
                    <a:pt x="13516966" y="3680002"/>
                  </a:lnTo>
                  <a:lnTo>
                    <a:pt x="13564070" y="3662807"/>
                  </a:lnTo>
                  <a:lnTo>
                    <a:pt x="13607720" y="3641814"/>
                  </a:lnTo>
                  <a:lnTo>
                    <a:pt x="13648957" y="3616833"/>
                  </a:lnTo>
                  <a:lnTo>
                    <a:pt x="13687616" y="3587940"/>
                  </a:lnTo>
                  <a:lnTo>
                    <a:pt x="13723582" y="3555250"/>
                  </a:lnTo>
                  <a:lnTo>
                    <a:pt x="13756272" y="3519284"/>
                  </a:lnTo>
                  <a:lnTo>
                    <a:pt x="13785164" y="3480625"/>
                  </a:lnTo>
                  <a:lnTo>
                    <a:pt x="13810145" y="3439388"/>
                  </a:lnTo>
                  <a:lnTo>
                    <a:pt x="13831138" y="3395738"/>
                  </a:lnTo>
                  <a:lnTo>
                    <a:pt x="13848334" y="3348634"/>
                  </a:lnTo>
                  <a:lnTo>
                    <a:pt x="13860666" y="3300260"/>
                  </a:lnTo>
                  <a:lnTo>
                    <a:pt x="13866990" y="3258083"/>
                  </a:lnTo>
                  <a:lnTo>
                    <a:pt x="13866990" y="3142691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4933278" y="1001444"/>
            <a:ext cx="772087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500" spc="165" dirty="0" smtClean="0">
                <a:solidFill>
                  <a:srgbClr val="000000"/>
                </a:solidFill>
              </a:rPr>
              <a:t>Research Methods</a:t>
            </a:r>
            <a:endParaRPr lang="en-US" sz="6500" dirty="0"/>
          </a:p>
        </p:txBody>
      </p:sp>
      <p:sp>
        <p:nvSpPr>
          <p:cNvPr id="90" name="object 90"/>
          <p:cNvSpPr txBox="1"/>
          <p:nvPr/>
        </p:nvSpPr>
        <p:spPr>
          <a:xfrm>
            <a:off x="16842852" y="8898027"/>
            <a:ext cx="68897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5"/>
              </a:lnSpc>
            </a:pPr>
            <a:r>
              <a:rPr sz="4500" b="1" spc="130" dirty="0">
                <a:latin typeface="Trebuchet MS"/>
                <a:cs typeface="Trebuchet MS"/>
              </a:rPr>
              <a:t>0</a:t>
            </a:r>
            <a:r>
              <a:rPr sz="4500" b="1" spc="-185" dirty="0">
                <a:latin typeface="Trebuchet MS"/>
                <a:cs typeface="Trebuchet MS"/>
              </a:rPr>
              <a:t>5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811129" y="3408930"/>
            <a:ext cx="2021205" cy="2215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100"/>
              </a:spcBef>
            </a:pPr>
            <a:r>
              <a:rPr sz="5900" b="1" spc="-30" dirty="0">
                <a:latin typeface="Leelawadee UI"/>
                <a:cs typeface="Leelawadee UI"/>
              </a:rPr>
              <a:t>1</a:t>
            </a:r>
            <a:endParaRPr sz="5900" dirty="0">
              <a:latin typeface="Leelawadee UI"/>
              <a:cs typeface="Leelawadee UI"/>
            </a:endParaRPr>
          </a:p>
          <a:p>
            <a:pPr marL="12700" marR="5080" indent="101600" algn="ctr">
              <a:lnSpc>
                <a:spcPts val="3450"/>
              </a:lnSpc>
              <a:spcBef>
                <a:spcPts val="3115"/>
              </a:spcBef>
            </a:pPr>
            <a:r>
              <a:rPr lang="en-US" sz="3200" b="1" spc="70" dirty="0">
                <a:latin typeface="Trebuchet MS"/>
                <a:cs typeface="Trebuchet MS"/>
              </a:rPr>
              <a:t>Needs analysis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432628" y="3010234"/>
            <a:ext cx="2882571" cy="2571216"/>
          </a:xfrm>
          <a:prstGeom prst="rect">
            <a:avLst/>
          </a:prstGeom>
        </p:spPr>
        <p:txBody>
          <a:bodyPr vert="horz" wrap="square" lIns="0" tIns="504189" rIns="0" bIns="0" rtlCol="0">
            <a:spAutoFit/>
          </a:bodyPr>
          <a:lstStyle/>
          <a:p>
            <a:pPr marL="56515" algn="ctr">
              <a:lnSpc>
                <a:spcPct val="100000"/>
              </a:lnSpc>
              <a:spcBef>
                <a:spcPts val="3969"/>
              </a:spcBef>
            </a:pPr>
            <a:r>
              <a:rPr sz="5900" b="1" spc="-30" dirty="0">
                <a:latin typeface="Leelawadee UI"/>
                <a:cs typeface="Leelawadee UI"/>
              </a:rPr>
              <a:t>2</a:t>
            </a:r>
            <a:endParaRPr sz="5900" dirty="0">
              <a:latin typeface="Leelawadee UI"/>
              <a:cs typeface="Leelawadee UI"/>
            </a:endParaRPr>
          </a:p>
          <a:p>
            <a:pPr marL="12700" marR="5080" indent="101600" algn="ctr">
              <a:lnSpc>
                <a:spcPts val="3080"/>
              </a:lnSpc>
              <a:spcBef>
                <a:spcPts val="2830"/>
              </a:spcBef>
            </a:pPr>
            <a:r>
              <a:rPr lang="en-US" sz="3200" b="1" spc="70" dirty="0">
                <a:latin typeface="Trebuchet MS"/>
                <a:cs typeface="Trebuchet MS"/>
              </a:rPr>
              <a:t>Instructional analysis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24820" y="2016418"/>
            <a:ext cx="12625705" cy="92265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715"/>
              </a:spcBef>
              <a:tabLst>
                <a:tab pos="7468234" algn="l"/>
              </a:tabLst>
            </a:pPr>
            <a:r>
              <a:rPr lang="en-US" sz="3200" spc="-140" dirty="0">
                <a:latin typeface="Trebuchet MS"/>
                <a:cs typeface="Trebuchet MS"/>
              </a:rPr>
              <a:t>Type of research: Research &amp; development. with the research and development model using the Instructional Design model Dick n Carry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570934" y="6162859"/>
            <a:ext cx="453390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00" b="1" spc="-30" dirty="0">
                <a:latin typeface="Leelawadee UI"/>
                <a:cs typeface="Leelawadee UI"/>
              </a:rPr>
              <a:t>6</a:t>
            </a:r>
            <a:endParaRPr sz="5900">
              <a:latin typeface="Leelawadee UI"/>
              <a:cs typeface="Leelawadee U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741344" y="6087123"/>
            <a:ext cx="453390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00" b="1" spc="-30" dirty="0">
                <a:latin typeface="Leelawadee UI"/>
                <a:cs typeface="Leelawadee UI"/>
              </a:rPr>
              <a:t>7</a:t>
            </a:r>
            <a:endParaRPr sz="5900" dirty="0">
              <a:latin typeface="Leelawadee UI"/>
              <a:cs typeface="Leelawadee U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993591" y="3408930"/>
            <a:ext cx="2521585" cy="3649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7800" algn="ctr">
              <a:lnSpc>
                <a:spcPct val="100000"/>
              </a:lnSpc>
              <a:spcBef>
                <a:spcPts val="100"/>
              </a:spcBef>
            </a:pPr>
            <a:r>
              <a:rPr sz="5900" b="1" spc="-30" dirty="0">
                <a:latin typeface="Leelawadee UI"/>
                <a:cs typeface="Leelawadee UI"/>
              </a:rPr>
              <a:t>3</a:t>
            </a:r>
            <a:endParaRPr sz="5900" dirty="0">
              <a:latin typeface="Leelawadee UI"/>
              <a:cs typeface="Leelawadee UI"/>
            </a:endParaRPr>
          </a:p>
          <a:p>
            <a:pPr marL="12065" marR="5080" algn="ctr">
              <a:lnSpc>
                <a:spcPts val="3229"/>
              </a:lnSpc>
              <a:spcBef>
                <a:spcPts val="2745"/>
              </a:spcBef>
            </a:pPr>
            <a:r>
              <a:rPr lang="en-US" sz="3000" b="1" spc="70" dirty="0" smtClean="0">
                <a:latin typeface="Trebuchet MS"/>
                <a:cs typeface="Trebuchet MS"/>
              </a:rPr>
              <a:t>Learning Analysis context</a:t>
            </a:r>
            <a:endParaRPr sz="3000" dirty="0" smtClean="0">
              <a:latin typeface="Trebuchet MS"/>
              <a:cs typeface="Trebuchet MS"/>
            </a:endParaRPr>
          </a:p>
          <a:p>
            <a:pPr marR="63500" algn="ctr">
              <a:lnSpc>
                <a:spcPct val="100000"/>
              </a:lnSpc>
              <a:spcBef>
                <a:spcPts val="1945"/>
              </a:spcBef>
            </a:pPr>
            <a:r>
              <a:rPr sz="5900" b="1" spc="-30" dirty="0" smtClean="0">
                <a:latin typeface="Leelawadee UI"/>
                <a:cs typeface="Leelawadee UI"/>
              </a:rPr>
              <a:t>8</a:t>
            </a:r>
            <a:endParaRPr sz="5900" dirty="0">
              <a:latin typeface="Leelawadee UI"/>
              <a:cs typeface="Leelawadee U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987978" y="3448724"/>
            <a:ext cx="2794049" cy="367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6930">
              <a:lnSpc>
                <a:spcPct val="100000"/>
              </a:lnSpc>
              <a:spcBef>
                <a:spcPts val="100"/>
              </a:spcBef>
            </a:pPr>
            <a:r>
              <a:rPr sz="5900" b="1" spc="-30" dirty="0">
                <a:latin typeface="Leelawadee UI"/>
                <a:cs typeface="Leelawadee UI"/>
              </a:rPr>
              <a:t>4</a:t>
            </a:r>
            <a:endParaRPr sz="5900" dirty="0">
              <a:latin typeface="Leelawadee UI"/>
              <a:cs typeface="Leelawadee UI"/>
            </a:endParaRPr>
          </a:p>
          <a:p>
            <a:pPr marL="12700" marR="5080" algn="ctr">
              <a:spcBef>
                <a:spcPts val="2585"/>
              </a:spcBef>
            </a:pPr>
            <a:r>
              <a:rPr lang="en-US" sz="2800" b="1" spc="480" dirty="0" smtClean="0">
                <a:latin typeface="Trebuchet MS"/>
                <a:cs typeface="Trebuchet MS"/>
              </a:rPr>
              <a:t>Formulation Performance Objective</a:t>
            </a:r>
            <a:endParaRPr sz="2800" dirty="0" smtClean="0">
              <a:latin typeface="Trebuchet MS"/>
              <a:cs typeface="Trebuchet MS"/>
            </a:endParaRPr>
          </a:p>
          <a:p>
            <a:pPr marL="953135">
              <a:lnSpc>
                <a:spcPct val="100000"/>
              </a:lnSpc>
              <a:spcBef>
                <a:spcPts val="1660"/>
              </a:spcBef>
            </a:pPr>
            <a:r>
              <a:rPr sz="5900" b="1" spc="-30" dirty="0" smtClean="0">
                <a:latin typeface="Leelawadee UI"/>
                <a:cs typeface="Leelawadee UI"/>
              </a:rPr>
              <a:t>9</a:t>
            </a:r>
            <a:endParaRPr sz="5900" dirty="0">
              <a:latin typeface="Leelawadee UI"/>
              <a:cs typeface="Leelawadee U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932539" y="3327165"/>
            <a:ext cx="3034665" cy="3306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3020">
              <a:lnSpc>
                <a:spcPct val="100000"/>
              </a:lnSpc>
              <a:spcBef>
                <a:spcPts val="100"/>
              </a:spcBef>
            </a:pPr>
            <a:r>
              <a:rPr sz="5900" b="1" spc="-30" dirty="0">
                <a:latin typeface="Leelawadee UI"/>
                <a:cs typeface="Leelawadee UI"/>
              </a:rPr>
              <a:t>5</a:t>
            </a:r>
            <a:endParaRPr sz="5900" dirty="0">
              <a:latin typeface="Leelawadee UI"/>
              <a:cs typeface="Leelawadee UI"/>
            </a:endParaRPr>
          </a:p>
          <a:p>
            <a:pPr marL="12700" marR="5080" algn="ctr">
              <a:lnSpc>
                <a:spcPts val="2850"/>
              </a:lnSpc>
              <a:spcBef>
                <a:spcPts val="3540"/>
              </a:spcBef>
            </a:pPr>
            <a:r>
              <a:rPr lang="en-US" sz="2900" b="1" spc="480" dirty="0">
                <a:latin typeface="Trebuchet MS"/>
                <a:cs typeface="Trebuchet MS"/>
              </a:rPr>
              <a:t>Developing assessment </a:t>
            </a:r>
            <a:r>
              <a:rPr lang="en-US" sz="2900" b="1" spc="480" dirty="0" smtClean="0">
                <a:latin typeface="Trebuchet MS"/>
                <a:cs typeface="Trebuchet MS"/>
              </a:rPr>
              <a:t>instruments</a:t>
            </a:r>
          </a:p>
          <a:p>
            <a:pPr marL="12700" marR="5080" algn="ctr">
              <a:lnSpc>
                <a:spcPts val="2850"/>
              </a:lnSpc>
              <a:spcBef>
                <a:spcPts val="3540"/>
              </a:spcBef>
            </a:pPr>
            <a:endParaRPr sz="5900" dirty="0">
              <a:latin typeface="Leelawadee UI"/>
              <a:cs typeface="Leelawadee UI"/>
            </a:endParaRPr>
          </a:p>
        </p:txBody>
      </p:sp>
      <p:sp>
        <p:nvSpPr>
          <p:cNvPr id="92" name="object 72"/>
          <p:cNvSpPr txBox="1"/>
          <p:nvPr/>
        </p:nvSpPr>
        <p:spPr>
          <a:xfrm>
            <a:off x="1343279" y="7347631"/>
            <a:ext cx="418949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2400" b="1" spc="95" dirty="0">
                <a:latin typeface="Trebuchet MS"/>
                <a:cs typeface="Trebuchet MS"/>
              </a:rPr>
              <a:t>develop learning strategies</a:t>
            </a:r>
            <a:endParaRPr sz="3600" baseline="-9578" dirty="0">
              <a:latin typeface="Trebuchet MS"/>
              <a:cs typeface="Trebuchet MS"/>
            </a:endParaRPr>
          </a:p>
        </p:txBody>
      </p:sp>
      <p:sp>
        <p:nvSpPr>
          <p:cNvPr id="93" name="object 86"/>
          <p:cNvSpPr txBox="1"/>
          <p:nvPr/>
        </p:nvSpPr>
        <p:spPr>
          <a:xfrm>
            <a:off x="15175665" y="6172815"/>
            <a:ext cx="961593" cy="92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900" b="1" spc="-30" dirty="0" smtClean="0">
                <a:latin typeface="Leelawadee UI"/>
                <a:cs typeface="Leelawadee UI"/>
              </a:rPr>
              <a:t>10</a:t>
            </a:r>
            <a:endParaRPr sz="5900" dirty="0">
              <a:latin typeface="Leelawadee UI"/>
              <a:cs typeface="Leelawadee UI"/>
            </a:endParaRPr>
          </a:p>
        </p:txBody>
      </p:sp>
      <p:sp>
        <p:nvSpPr>
          <p:cNvPr id="94" name="object 772"/>
          <p:cNvSpPr txBox="1"/>
          <p:nvPr/>
        </p:nvSpPr>
        <p:spPr>
          <a:xfrm>
            <a:off x="1287609" y="543490"/>
            <a:ext cx="3998902" cy="91819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</a:t>
            </a:r>
          </a:p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of Jakarta</a:t>
            </a:r>
            <a:endParaRPr sz="3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46" y="0"/>
            <a:ext cx="18288635" cy="4872355"/>
            <a:chOff x="0" y="0"/>
            <a:chExt cx="18288635" cy="487235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635" cy="3636645"/>
            </a:xfrm>
            <a:custGeom>
              <a:avLst/>
              <a:gdLst/>
              <a:ahLst/>
              <a:cxnLst/>
              <a:rect l="l" t="t" r="r" b="b"/>
              <a:pathLst>
                <a:path w="18288635" h="3636645">
                  <a:moveTo>
                    <a:pt x="17519168" y="3636200"/>
                  </a:moveTo>
                  <a:lnTo>
                    <a:pt x="16943909" y="2629497"/>
                  </a:lnTo>
                  <a:lnTo>
                    <a:pt x="16368649" y="3636200"/>
                  </a:lnTo>
                  <a:lnTo>
                    <a:pt x="17519168" y="3636200"/>
                  </a:lnTo>
                  <a:close/>
                </a:path>
                <a:path w="18288635" h="3636645">
                  <a:moveTo>
                    <a:pt x="18288191" y="0"/>
                  </a:moveTo>
                  <a:lnTo>
                    <a:pt x="0" y="0"/>
                  </a:lnTo>
                  <a:lnTo>
                    <a:pt x="0" y="213563"/>
                  </a:lnTo>
                  <a:lnTo>
                    <a:pt x="18288191" y="213563"/>
                  </a:lnTo>
                  <a:lnTo>
                    <a:pt x="18288191" y="0"/>
                  </a:lnTo>
                  <a:close/>
                </a:path>
              </a:pathLst>
            </a:custGeom>
            <a:solidFill>
              <a:srgbClr val="BE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902" y="439810"/>
              <a:ext cx="1095374" cy="10953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9597" y="3038013"/>
              <a:ext cx="10437042" cy="183430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6563956" y="887759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491"/>
                </a:lnTo>
              </a:path>
            </a:pathLst>
          </a:custGeom>
          <a:ln w="95249">
            <a:solidFill>
              <a:srgbClr val="5C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6580" y="5800185"/>
            <a:ext cx="10563751" cy="10908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9377" y="7582552"/>
            <a:ext cx="11296649" cy="181927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08731" y="1026392"/>
            <a:ext cx="10363201" cy="1467067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9733280">
              <a:lnSpc>
                <a:spcPts val="3300"/>
              </a:lnSpc>
              <a:spcBef>
                <a:spcPts val="259"/>
              </a:spcBef>
            </a:pPr>
            <a:endParaRPr sz="2800" dirty="0">
              <a:latin typeface="Trebuchet MS"/>
              <a:cs typeface="Trebuchet MS"/>
            </a:endParaRPr>
          </a:p>
          <a:p>
            <a:pPr marL="2072639" algn="l">
              <a:lnSpc>
                <a:spcPct val="100000"/>
              </a:lnSpc>
              <a:spcBef>
                <a:spcPts val="755"/>
              </a:spcBef>
            </a:pPr>
            <a:r>
              <a:rPr lang="en-US" sz="5900" spc="-180" dirty="0">
                <a:solidFill>
                  <a:srgbClr val="000000"/>
                </a:solidFill>
              </a:rPr>
              <a:t>Small Group Trial Results</a:t>
            </a:r>
            <a:endParaRPr sz="5900" dirty="0"/>
          </a:p>
        </p:txBody>
      </p:sp>
      <p:sp>
        <p:nvSpPr>
          <p:cNvPr id="13" name="object 13"/>
          <p:cNvSpPr txBox="1"/>
          <p:nvPr/>
        </p:nvSpPr>
        <p:spPr>
          <a:xfrm>
            <a:off x="16830350" y="8898027"/>
            <a:ext cx="70167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5"/>
              </a:lnSpc>
            </a:pPr>
            <a:r>
              <a:rPr sz="4500" b="1" spc="130" dirty="0">
                <a:latin typeface="Trebuchet MS"/>
                <a:cs typeface="Trebuchet MS"/>
              </a:rPr>
              <a:t>0</a:t>
            </a:r>
            <a:r>
              <a:rPr sz="4500" b="1" spc="-90" dirty="0">
                <a:latin typeface="Trebuchet MS"/>
                <a:cs typeface="Trebuchet MS"/>
              </a:rPr>
              <a:t>6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5762" y="2735172"/>
            <a:ext cx="626868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-80" dirty="0">
                <a:latin typeface="Trebuchet MS"/>
                <a:cs typeface="Trebuchet MS"/>
              </a:rPr>
              <a:t>Small Group Pre-Test and Post-Test Results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1400" y="5275902"/>
            <a:ext cx="10117407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-80" dirty="0">
                <a:latin typeface="Trebuchet MS"/>
                <a:cs typeface="Trebuchet MS"/>
              </a:rPr>
              <a:t>The results of the correlation calculation of the Pre-Test and Post-Test </a:t>
            </a:r>
            <a:endParaRPr lang="en-US" sz="2500" spc="-80" dirty="0" smtClean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500" spc="-80" dirty="0" smtClean="0">
                <a:latin typeface="Trebuchet MS"/>
                <a:cs typeface="Trebuchet MS"/>
              </a:rPr>
              <a:t>Small </a:t>
            </a:r>
            <a:r>
              <a:rPr lang="en-US" sz="2500" spc="-80" dirty="0">
                <a:latin typeface="Trebuchet MS"/>
                <a:cs typeface="Trebuchet MS"/>
              </a:rPr>
              <a:t>Group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86199" y="7260218"/>
            <a:ext cx="988413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-80" dirty="0">
                <a:latin typeface="Trebuchet MS"/>
                <a:cs typeface="Trebuchet MS"/>
              </a:rPr>
              <a:t>Results of Paired Pre-Test and Post-Test Small Group T-Test Samples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59000" y="4666639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differences between classes that implement discovery learning-based Indonesian language learning and classes that do not implement discovery learning-based Indonesian language learning.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2569" y="7093502"/>
            <a:ext cx="2388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significant value (2-taled) &lt; 0.05 was found, namely 0.000, so it can be concluded that there is a significant influence between the Pre-Test and Post-Test.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1534" y="2720136"/>
            <a:ext cx="259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average Pre-Test is 58.67 while the average Post-Test score shows an average score of 81.00. This means that Indonesian language learning based on discovery learning has succeeded in improving students' reading comprehension skills.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81300" y="395516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 rot="797357">
            <a:off x="2481268" y="4196796"/>
            <a:ext cx="785123" cy="20636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521635">
            <a:off x="2415094" y="8774417"/>
            <a:ext cx="785123" cy="20636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9305118">
            <a:off x="13683787" y="5953862"/>
            <a:ext cx="1091344" cy="16978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772"/>
          <p:cNvSpPr txBox="1"/>
          <p:nvPr/>
        </p:nvSpPr>
        <p:spPr>
          <a:xfrm>
            <a:off x="1427472" y="567293"/>
            <a:ext cx="3998902" cy="91819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</a:t>
            </a:r>
          </a:p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of Jakarta</a:t>
            </a:r>
            <a:endParaRPr sz="3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877" y="-255597"/>
            <a:ext cx="18768346" cy="6010913"/>
            <a:chOff x="-479711" y="11"/>
            <a:chExt cx="18768346" cy="6010913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635" cy="3636645"/>
            </a:xfrm>
            <a:custGeom>
              <a:avLst/>
              <a:gdLst/>
              <a:ahLst/>
              <a:cxnLst/>
              <a:rect l="l" t="t" r="r" b="b"/>
              <a:pathLst>
                <a:path w="18288635" h="3636645">
                  <a:moveTo>
                    <a:pt x="17519168" y="3636200"/>
                  </a:moveTo>
                  <a:lnTo>
                    <a:pt x="16943909" y="2629497"/>
                  </a:lnTo>
                  <a:lnTo>
                    <a:pt x="16368649" y="3636200"/>
                  </a:lnTo>
                  <a:lnTo>
                    <a:pt x="17519168" y="3636200"/>
                  </a:lnTo>
                  <a:close/>
                </a:path>
                <a:path w="18288635" h="3636645">
                  <a:moveTo>
                    <a:pt x="18288191" y="0"/>
                  </a:moveTo>
                  <a:lnTo>
                    <a:pt x="0" y="0"/>
                  </a:lnTo>
                  <a:lnTo>
                    <a:pt x="0" y="213563"/>
                  </a:lnTo>
                  <a:lnTo>
                    <a:pt x="18288191" y="213563"/>
                  </a:lnTo>
                  <a:lnTo>
                    <a:pt x="18288191" y="0"/>
                  </a:lnTo>
                  <a:close/>
                </a:path>
              </a:pathLst>
            </a:custGeom>
            <a:solidFill>
              <a:srgbClr val="BE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9711" y="722959"/>
              <a:ext cx="1095374" cy="10953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2071" y="2975005"/>
              <a:ext cx="11083814" cy="303591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6563956" y="887759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491"/>
                </a:lnTo>
              </a:path>
            </a:pathLst>
          </a:custGeom>
          <a:ln w="95249">
            <a:solidFill>
              <a:srgbClr val="5C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71" y="6712569"/>
            <a:ext cx="13877924" cy="26765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72708" y="1485492"/>
            <a:ext cx="14097000" cy="802783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523875">
              <a:lnSpc>
                <a:spcPct val="100000"/>
              </a:lnSpc>
              <a:spcBef>
                <a:spcPts val="770"/>
              </a:spcBef>
            </a:pPr>
            <a:r>
              <a:rPr lang="en-US" sz="5000" spc="75" dirty="0" smtClean="0">
                <a:solidFill>
                  <a:srgbClr val="000000"/>
                </a:solidFill>
              </a:rPr>
              <a:t>Field </a:t>
            </a:r>
            <a:r>
              <a:rPr lang="en-US" sz="5000" spc="75" dirty="0">
                <a:solidFill>
                  <a:srgbClr val="000000"/>
                </a:solidFill>
              </a:rPr>
              <a:t>Trial Results</a:t>
            </a:r>
            <a:r>
              <a:rPr sz="5000" spc="-254" dirty="0" smtClean="0">
                <a:solidFill>
                  <a:srgbClr val="000000"/>
                </a:solidFill>
              </a:rPr>
              <a:t> </a:t>
            </a:r>
            <a:r>
              <a:rPr sz="5000" spc="15" dirty="0">
                <a:solidFill>
                  <a:srgbClr val="000000"/>
                </a:solidFill>
              </a:rPr>
              <a:t>(SDN</a:t>
            </a:r>
            <a:r>
              <a:rPr sz="5000" spc="-260" dirty="0">
                <a:solidFill>
                  <a:srgbClr val="000000"/>
                </a:solidFill>
              </a:rPr>
              <a:t> </a:t>
            </a:r>
            <a:r>
              <a:rPr sz="5000" spc="-40" dirty="0">
                <a:solidFill>
                  <a:srgbClr val="000000"/>
                </a:solidFill>
              </a:rPr>
              <a:t>Sunter</a:t>
            </a:r>
            <a:r>
              <a:rPr sz="5000" spc="-254" dirty="0">
                <a:solidFill>
                  <a:srgbClr val="000000"/>
                </a:solidFill>
              </a:rPr>
              <a:t> </a:t>
            </a:r>
            <a:r>
              <a:rPr sz="5000" spc="15" dirty="0">
                <a:solidFill>
                  <a:srgbClr val="000000"/>
                </a:solidFill>
              </a:rPr>
              <a:t>Jaya</a:t>
            </a:r>
            <a:r>
              <a:rPr sz="5000" spc="-260" dirty="0">
                <a:solidFill>
                  <a:srgbClr val="000000"/>
                </a:solidFill>
              </a:rPr>
              <a:t> </a:t>
            </a:r>
            <a:r>
              <a:rPr sz="5000" spc="-165" dirty="0">
                <a:solidFill>
                  <a:srgbClr val="000000"/>
                </a:solidFill>
              </a:rPr>
              <a:t>03)</a:t>
            </a:r>
            <a:endParaRPr sz="5000" dirty="0"/>
          </a:p>
        </p:txBody>
      </p:sp>
      <p:sp>
        <p:nvSpPr>
          <p:cNvPr id="11" name="object 11"/>
          <p:cNvSpPr txBox="1"/>
          <p:nvPr/>
        </p:nvSpPr>
        <p:spPr>
          <a:xfrm>
            <a:off x="16840620" y="8898027"/>
            <a:ext cx="69151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5"/>
              </a:lnSpc>
            </a:pPr>
            <a:r>
              <a:rPr sz="4500" b="1" spc="130" dirty="0">
                <a:latin typeface="Trebuchet MS"/>
                <a:cs typeface="Trebuchet MS"/>
              </a:rPr>
              <a:t>0</a:t>
            </a:r>
            <a:r>
              <a:rPr sz="4500" b="1" spc="-170" dirty="0">
                <a:latin typeface="Trebuchet MS"/>
                <a:cs typeface="Trebuchet MS"/>
              </a:rPr>
              <a:t>7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8090" y="2348181"/>
            <a:ext cx="3050509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-145" dirty="0">
                <a:latin typeface="Trebuchet MS"/>
                <a:cs typeface="Trebuchet MS"/>
              </a:rPr>
              <a:t>Normality Test Results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1658" y="6297775"/>
            <a:ext cx="40195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-145" dirty="0">
                <a:latin typeface="Trebuchet MS"/>
                <a:cs typeface="Trebuchet MS"/>
              </a:rPr>
              <a:t>Paired sample T-Test Results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531265"/>
            <a:ext cx="31013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research data is normally distributed with significant values ​​of Kolmogorov Smirnov and Shapiro-</a:t>
            </a:r>
            <a:r>
              <a:rPr lang="en-US" b="1" dirty="0" err="1"/>
              <a:t>Wilk</a:t>
            </a:r>
            <a:r>
              <a:rPr lang="en-US" b="1" dirty="0"/>
              <a:t> test &gt; 0.05, and the Sig Pre-Test value of the experimental class is 0.116 &gt; 0.05 while the Sig Post-Test value of the experimental class shows 0.200 &gt; 0.05.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797357">
            <a:off x="3292804" y="3720746"/>
            <a:ext cx="785123" cy="20636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782532" y="5600700"/>
            <a:ext cx="32006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research data is normally distributed with significant values ​​of Kolmogorov Smirnov and Shapiro-</a:t>
            </a:r>
            <a:r>
              <a:rPr lang="en-US" b="1" dirty="0" err="1"/>
              <a:t>Wilk</a:t>
            </a:r>
            <a:r>
              <a:rPr lang="en-US" b="1" dirty="0"/>
              <a:t> test &gt; 0.05, and the Sig Pre-Test value of the experimental class is 0.116 &gt; 0.05 while the Sig Post-Test value of the experimental class shows 0.200 &gt; 0.05.</a:t>
            </a:r>
            <a:r>
              <a:rPr lang="en-AU" b="1" dirty="0" smtClean="0"/>
              <a:t> 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 rot="8590416">
            <a:off x="14013897" y="7205680"/>
            <a:ext cx="785123" cy="20636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772"/>
          <p:cNvSpPr txBox="1"/>
          <p:nvPr/>
        </p:nvSpPr>
        <p:spPr>
          <a:xfrm>
            <a:off x="1427472" y="567293"/>
            <a:ext cx="3998902" cy="91819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</a:t>
            </a:r>
          </a:p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of Jakarta</a:t>
            </a:r>
            <a:endParaRPr sz="3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635" cy="5478780"/>
            <a:chOff x="0" y="0"/>
            <a:chExt cx="18288635" cy="5478780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635" cy="3636645"/>
            </a:xfrm>
            <a:custGeom>
              <a:avLst/>
              <a:gdLst/>
              <a:ahLst/>
              <a:cxnLst/>
              <a:rect l="l" t="t" r="r" b="b"/>
              <a:pathLst>
                <a:path w="18288635" h="3636645">
                  <a:moveTo>
                    <a:pt x="17519168" y="3636200"/>
                  </a:moveTo>
                  <a:lnTo>
                    <a:pt x="16943909" y="2629497"/>
                  </a:lnTo>
                  <a:lnTo>
                    <a:pt x="16368649" y="3636200"/>
                  </a:lnTo>
                  <a:lnTo>
                    <a:pt x="17519168" y="3636200"/>
                  </a:lnTo>
                  <a:close/>
                </a:path>
                <a:path w="18288635" h="3636645">
                  <a:moveTo>
                    <a:pt x="18288191" y="0"/>
                  </a:moveTo>
                  <a:lnTo>
                    <a:pt x="0" y="0"/>
                  </a:lnTo>
                  <a:lnTo>
                    <a:pt x="0" y="213563"/>
                  </a:lnTo>
                  <a:lnTo>
                    <a:pt x="18288191" y="213563"/>
                  </a:lnTo>
                  <a:lnTo>
                    <a:pt x="18288191" y="0"/>
                  </a:lnTo>
                  <a:close/>
                </a:path>
              </a:pathLst>
            </a:custGeom>
            <a:solidFill>
              <a:srgbClr val="BE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902" y="439810"/>
              <a:ext cx="1095374" cy="10953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0428" y="3159291"/>
              <a:ext cx="10469879" cy="231931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6563956" y="887759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491"/>
                </a:lnTo>
              </a:path>
            </a:pathLst>
          </a:custGeom>
          <a:ln w="95249">
            <a:solidFill>
              <a:srgbClr val="5C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4630" y="6305848"/>
            <a:ext cx="11801474" cy="29527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89218" y="1554234"/>
            <a:ext cx="16098782" cy="7720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501015">
              <a:lnSpc>
                <a:spcPct val="100000"/>
              </a:lnSpc>
              <a:spcBef>
                <a:spcPts val="840"/>
              </a:spcBef>
            </a:pPr>
            <a:r>
              <a:rPr lang="en-US" sz="4800" spc="-310" dirty="0" smtClean="0">
                <a:solidFill>
                  <a:srgbClr val="000000"/>
                </a:solidFill>
              </a:rPr>
              <a:t>Continued</a:t>
            </a:r>
            <a:r>
              <a:rPr lang="en-US" sz="4800" spc="-310" dirty="0">
                <a:solidFill>
                  <a:srgbClr val="000000"/>
                </a:solidFill>
              </a:rPr>
              <a:t>.. Field Trial Results (SDN </a:t>
            </a:r>
            <a:r>
              <a:rPr lang="en-US" sz="4800" spc="-310" dirty="0" err="1">
                <a:solidFill>
                  <a:srgbClr val="000000"/>
                </a:solidFill>
              </a:rPr>
              <a:t>Sunter</a:t>
            </a:r>
            <a:r>
              <a:rPr lang="en-US" sz="4800" spc="-310" dirty="0">
                <a:solidFill>
                  <a:srgbClr val="000000"/>
                </a:solidFill>
              </a:rPr>
              <a:t> Jaya 03)</a:t>
            </a:r>
            <a:endParaRPr sz="4800" dirty="0"/>
          </a:p>
        </p:txBody>
      </p:sp>
      <p:sp>
        <p:nvSpPr>
          <p:cNvPr id="11" name="object 11"/>
          <p:cNvSpPr txBox="1"/>
          <p:nvPr/>
        </p:nvSpPr>
        <p:spPr>
          <a:xfrm>
            <a:off x="16836601" y="8898027"/>
            <a:ext cx="69532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5"/>
              </a:lnSpc>
            </a:pPr>
            <a:r>
              <a:rPr sz="4500" b="1" spc="130" dirty="0">
                <a:latin typeface="Trebuchet MS"/>
                <a:cs typeface="Trebuchet MS"/>
              </a:rPr>
              <a:t>0</a:t>
            </a:r>
            <a:r>
              <a:rPr sz="4500" b="1" spc="-135" dirty="0">
                <a:latin typeface="Trebuchet MS"/>
                <a:cs typeface="Trebuchet MS"/>
              </a:rPr>
              <a:t>8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6215" y="2622748"/>
            <a:ext cx="3638312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-145" dirty="0">
                <a:latin typeface="Trebuchet MS"/>
                <a:cs typeface="Trebuchet MS"/>
              </a:rPr>
              <a:t>Homogeneity Test Results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89637" y="5881230"/>
            <a:ext cx="48348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-145" dirty="0">
                <a:latin typeface="Trebuchet MS"/>
                <a:cs typeface="Trebuchet MS"/>
              </a:rPr>
              <a:t>Independent Sample T-Test Results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588" y="2591811"/>
            <a:ext cx="22704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output results show that the significant value (sig) base on mean is 0.311 &gt; 0.05 so it can be concluded that the variance of the experimental class data and the control class post-test data is the same/homogeneous.</a:t>
            </a:r>
          </a:p>
        </p:txBody>
      </p:sp>
      <p:sp>
        <p:nvSpPr>
          <p:cNvPr id="13" name="Right Arrow 12"/>
          <p:cNvSpPr/>
          <p:nvPr/>
        </p:nvSpPr>
        <p:spPr>
          <a:xfrm rot="797357">
            <a:off x="2795530" y="3446504"/>
            <a:ext cx="862377" cy="22935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9198856">
            <a:off x="13908271" y="6602574"/>
            <a:ext cx="785123" cy="20636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706599" y="5484793"/>
            <a:ext cx="33323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shows a significant value of Sig (2-tailed) of 0.003 &lt; 0.05, meaning that there is a difference in the average results of reading comprehension skills between students who receive discovery learning-based lessons with group work techniques, and students who do not receive discovery learning lessons with group work techniques.</a:t>
            </a:r>
          </a:p>
        </p:txBody>
      </p:sp>
      <p:sp>
        <p:nvSpPr>
          <p:cNvPr id="16" name="object 772"/>
          <p:cNvSpPr txBox="1"/>
          <p:nvPr/>
        </p:nvSpPr>
        <p:spPr>
          <a:xfrm>
            <a:off x="1427472" y="567293"/>
            <a:ext cx="3998902" cy="91819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</a:t>
            </a:r>
          </a:p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of Jakarta</a:t>
            </a:r>
            <a:endParaRPr sz="3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" y="-512783"/>
            <a:ext cx="18288635" cy="6119343"/>
            <a:chOff x="0" y="11"/>
            <a:chExt cx="18288635" cy="6119343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8288635" cy="3636645"/>
            </a:xfrm>
            <a:custGeom>
              <a:avLst/>
              <a:gdLst/>
              <a:ahLst/>
              <a:cxnLst/>
              <a:rect l="l" t="t" r="r" b="b"/>
              <a:pathLst>
                <a:path w="18288635" h="3636645">
                  <a:moveTo>
                    <a:pt x="17519168" y="3636200"/>
                  </a:moveTo>
                  <a:lnTo>
                    <a:pt x="16943909" y="2629497"/>
                  </a:lnTo>
                  <a:lnTo>
                    <a:pt x="16368649" y="3636200"/>
                  </a:lnTo>
                  <a:lnTo>
                    <a:pt x="17519168" y="3636200"/>
                  </a:lnTo>
                  <a:close/>
                </a:path>
                <a:path w="18288635" h="3636645">
                  <a:moveTo>
                    <a:pt x="18288191" y="0"/>
                  </a:moveTo>
                  <a:lnTo>
                    <a:pt x="0" y="0"/>
                  </a:lnTo>
                  <a:lnTo>
                    <a:pt x="0" y="213563"/>
                  </a:lnTo>
                  <a:lnTo>
                    <a:pt x="18288191" y="213563"/>
                  </a:lnTo>
                  <a:lnTo>
                    <a:pt x="18288191" y="0"/>
                  </a:lnTo>
                  <a:close/>
                </a:path>
              </a:pathLst>
            </a:custGeom>
            <a:solidFill>
              <a:srgbClr val="BE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902" y="987497"/>
              <a:ext cx="1095374" cy="10953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1054" y="3312097"/>
              <a:ext cx="10821711" cy="280725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6563956" y="887759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491"/>
                </a:lnTo>
              </a:path>
            </a:pathLst>
          </a:custGeom>
          <a:ln w="95249">
            <a:solidFill>
              <a:srgbClr val="5CA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9136" y="6741656"/>
            <a:ext cx="11001374" cy="29908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6500" y="1714500"/>
            <a:ext cx="14797456" cy="64889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567055">
              <a:lnSpc>
                <a:spcPct val="100000"/>
              </a:lnSpc>
              <a:spcBef>
                <a:spcPts val="790"/>
              </a:spcBef>
            </a:pPr>
            <a:r>
              <a:rPr lang="en-US" sz="4000" spc="-135" dirty="0" smtClean="0">
                <a:solidFill>
                  <a:srgbClr val="000000"/>
                </a:solidFill>
              </a:rPr>
              <a:t>Field </a:t>
            </a:r>
            <a:r>
              <a:rPr lang="en-US" sz="4000" spc="-135" dirty="0">
                <a:solidFill>
                  <a:srgbClr val="000000"/>
                </a:solidFill>
              </a:rPr>
              <a:t>Trial Results (East </a:t>
            </a:r>
            <a:r>
              <a:rPr lang="en-US" sz="4000" spc="-135" dirty="0" err="1">
                <a:solidFill>
                  <a:srgbClr val="000000"/>
                </a:solidFill>
              </a:rPr>
              <a:t>Pademangan</a:t>
            </a:r>
            <a:r>
              <a:rPr lang="en-US" sz="4000" spc="-135" dirty="0">
                <a:solidFill>
                  <a:srgbClr val="000000"/>
                </a:solidFill>
              </a:rPr>
              <a:t> Elementary School 01)</a:t>
            </a:r>
            <a:endParaRPr sz="4000" dirty="0"/>
          </a:p>
        </p:txBody>
      </p:sp>
      <p:sp>
        <p:nvSpPr>
          <p:cNvPr id="11" name="object 11"/>
          <p:cNvSpPr txBox="1"/>
          <p:nvPr/>
        </p:nvSpPr>
        <p:spPr>
          <a:xfrm>
            <a:off x="16830492" y="8898027"/>
            <a:ext cx="70167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5"/>
              </a:lnSpc>
            </a:pPr>
            <a:r>
              <a:rPr sz="4500" b="1" spc="130" dirty="0">
                <a:latin typeface="Trebuchet MS"/>
                <a:cs typeface="Trebuchet MS"/>
              </a:rPr>
              <a:t>0</a:t>
            </a:r>
            <a:r>
              <a:rPr sz="4500" b="1" spc="-90" dirty="0">
                <a:latin typeface="Trebuchet MS"/>
                <a:cs typeface="Trebuchet MS"/>
              </a:rPr>
              <a:t>9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73333" y="2546954"/>
            <a:ext cx="26276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latin typeface="Trebuchet MS"/>
                <a:cs typeface="Trebuchet MS"/>
              </a:rPr>
              <a:t>H</a:t>
            </a:r>
            <a:r>
              <a:rPr sz="2500" spc="105" dirty="0">
                <a:latin typeface="Trebuchet MS"/>
                <a:cs typeface="Trebuchet MS"/>
              </a:rPr>
              <a:t>a</a:t>
            </a:r>
            <a:r>
              <a:rPr sz="2500" spc="-15" dirty="0">
                <a:latin typeface="Trebuchet MS"/>
                <a:cs typeface="Trebuchet MS"/>
              </a:rPr>
              <a:t>s</a:t>
            </a:r>
            <a:r>
              <a:rPr sz="2500" spc="-145" dirty="0">
                <a:latin typeface="Trebuchet MS"/>
                <a:cs typeface="Trebuchet MS"/>
              </a:rPr>
              <a:t>i</a:t>
            </a:r>
            <a:r>
              <a:rPr sz="2500" spc="-190" dirty="0">
                <a:latin typeface="Trebuchet MS"/>
                <a:cs typeface="Trebuchet MS"/>
              </a:rPr>
              <a:t>l</a:t>
            </a:r>
            <a:r>
              <a:rPr sz="2500" spc="-80" dirty="0">
                <a:latin typeface="Trebuchet MS"/>
                <a:cs typeface="Trebuchet MS"/>
              </a:rPr>
              <a:t> </a:t>
            </a:r>
            <a:r>
              <a:rPr sz="2500" spc="-60" dirty="0">
                <a:latin typeface="Trebuchet MS"/>
                <a:cs typeface="Trebuchet MS"/>
              </a:rPr>
              <a:t>U</a:t>
            </a:r>
            <a:r>
              <a:rPr sz="2500" spc="-330" dirty="0">
                <a:latin typeface="Trebuchet MS"/>
                <a:cs typeface="Trebuchet MS"/>
              </a:rPr>
              <a:t>j</a:t>
            </a:r>
            <a:r>
              <a:rPr sz="2500" spc="-145" dirty="0">
                <a:latin typeface="Trebuchet MS"/>
                <a:cs typeface="Trebuchet MS"/>
              </a:rPr>
              <a:t>i</a:t>
            </a:r>
            <a:r>
              <a:rPr sz="2500" spc="-80" dirty="0">
                <a:latin typeface="Trebuchet MS"/>
                <a:cs typeface="Trebuchet MS"/>
              </a:rPr>
              <a:t> </a:t>
            </a:r>
            <a:r>
              <a:rPr sz="2500" spc="-100" dirty="0">
                <a:latin typeface="Trebuchet MS"/>
                <a:cs typeface="Trebuchet MS"/>
              </a:rPr>
              <a:t>N</a:t>
            </a:r>
            <a:r>
              <a:rPr sz="2500" spc="25" dirty="0">
                <a:latin typeface="Trebuchet MS"/>
                <a:cs typeface="Trebuchet MS"/>
              </a:rPr>
              <a:t>o</a:t>
            </a:r>
            <a:r>
              <a:rPr sz="2500" spc="-195" dirty="0">
                <a:latin typeface="Trebuchet MS"/>
                <a:cs typeface="Trebuchet MS"/>
              </a:rPr>
              <a:t>r</a:t>
            </a:r>
            <a:r>
              <a:rPr sz="2500" spc="-175" dirty="0">
                <a:latin typeface="Trebuchet MS"/>
                <a:cs typeface="Trebuchet MS"/>
              </a:rPr>
              <a:t>m</a:t>
            </a:r>
            <a:r>
              <a:rPr sz="2500" spc="105" dirty="0">
                <a:latin typeface="Trebuchet MS"/>
                <a:cs typeface="Trebuchet MS"/>
              </a:rPr>
              <a:t>a</a:t>
            </a:r>
            <a:r>
              <a:rPr sz="2500" spc="-190" dirty="0">
                <a:latin typeface="Trebuchet MS"/>
                <a:cs typeface="Trebuchet MS"/>
              </a:rPr>
              <a:t>l</a:t>
            </a:r>
            <a:r>
              <a:rPr sz="2500" spc="-145" dirty="0">
                <a:latin typeface="Trebuchet MS"/>
                <a:cs typeface="Trebuchet MS"/>
              </a:rPr>
              <a:t>i</a:t>
            </a:r>
            <a:r>
              <a:rPr sz="2500" spc="-170" dirty="0">
                <a:latin typeface="Trebuchet MS"/>
                <a:cs typeface="Trebuchet MS"/>
              </a:rPr>
              <a:t>t</a:t>
            </a:r>
            <a:r>
              <a:rPr sz="2500" spc="105" dirty="0">
                <a:latin typeface="Trebuchet MS"/>
                <a:cs typeface="Trebuchet MS"/>
              </a:rPr>
              <a:t>a</a:t>
            </a:r>
            <a:r>
              <a:rPr sz="2500" spc="-10" dirty="0">
                <a:latin typeface="Trebuchet MS"/>
                <a:cs typeface="Trebuchet MS"/>
              </a:rPr>
              <a:t>s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8200" y="6335256"/>
            <a:ext cx="40195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latin typeface="Trebuchet MS"/>
                <a:cs typeface="Trebuchet MS"/>
              </a:rPr>
              <a:t>H</a:t>
            </a:r>
            <a:r>
              <a:rPr sz="2500" spc="105" dirty="0">
                <a:latin typeface="Trebuchet MS"/>
                <a:cs typeface="Trebuchet MS"/>
              </a:rPr>
              <a:t>a</a:t>
            </a:r>
            <a:r>
              <a:rPr sz="2500" spc="-15" dirty="0">
                <a:latin typeface="Trebuchet MS"/>
                <a:cs typeface="Trebuchet MS"/>
              </a:rPr>
              <a:t>s</a:t>
            </a:r>
            <a:r>
              <a:rPr sz="2500" spc="-145" dirty="0">
                <a:latin typeface="Trebuchet MS"/>
                <a:cs typeface="Trebuchet MS"/>
              </a:rPr>
              <a:t>i</a:t>
            </a:r>
            <a:r>
              <a:rPr sz="2500" spc="-190" dirty="0">
                <a:latin typeface="Trebuchet MS"/>
                <a:cs typeface="Trebuchet MS"/>
              </a:rPr>
              <a:t>l</a:t>
            </a:r>
            <a:r>
              <a:rPr sz="2500" spc="-80" dirty="0">
                <a:latin typeface="Trebuchet MS"/>
                <a:cs typeface="Trebuchet MS"/>
              </a:rPr>
              <a:t> </a:t>
            </a:r>
            <a:r>
              <a:rPr sz="2500" spc="-60" dirty="0">
                <a:latin typeface="Trebuchet MS"/>
                <a:cs typeface="Trebuchet MS"/>
              </a:rPr>
              <a:t>U</a:t>
            </a:r>
            <a:r>
              <a:rPr sz="2500" spc="-330" dirty="0">
                <a:latin typeface="Trebuchet MS"/>
                <a:cs typeface="Trebuchet MS"/>
              </a:rPr>
              <a:t>j</a:t>
            </a:r>
            <a:r>
              <a:rPr sz="2500" spc="-145" dirty="0">
                <a:latin typeface="Trebuchet MS"/>
                <a:cs typeface="Trebuchet MS"/>
              </a:rPr>
              <a:t>i</a:t>
            </a:r>
            <a:r>
              <a:rPr sz="2500" spc="-80" dirty="0">
                <a:latin typeface="Trebuchet MS"/>
                <a:cs typeface="Trebuchet MS"/>
              </a:rPr>
              <a:t> P</a:t>
            </a:r>
            <a:r>
              <a:rPr sz="2500" spc="105" dirty="0">
                <a:latin typeface="Trebuchet MS"/>
                <a:cs typeface="Trebuchet MS"/>
              </a:rPr>
              <a:t>a</a:t>
            </a:r>
            <a:r>
              <a:rPr sz="2500" spc="-145" dirty="0">
                <a:latin typeface="Trebuchet MS"/>
                <a:cs typeface="Trebuchet MS"/>
              </a:rPr>
              <a:t>i</a:t>
            </a:r>
            <a:r>
              <a:rPr sz="2500" spc="-195" dirty="0">
                <a:latin typeface="Trebuchet MS"/>
                <a:cs typeface="Trebuchet MS"/>
              </a:rPr>
              <a:t>r</a:t>
            </a:r>
            <a:r>
              <a:rPr sz="2500" spc="-10" dirty="0">
                <a:latin typeface="Trebuchet MS"/>
                <a:cs typeface="Trebuchet MS"/>
              </a:rPr>
              <a:t>e</a:t>
            </a:r>
            <a:r>
              <a:rPr sz="2500" spc="30" dirty="0">
                <a:latin typeface="Trebuchet MS"/>
                <a:cs typeface="Trebuchet MS"/>
              </a:rPr>
              <a:t>d</a:t>
            </a:r>
            <a:r>
              <a:rPr sz="2500" spc="-80" dirty="0">
                <a:latin typeface="Trebuchet MS"/>
                <a:cs typeface="Trebuchet MS"/>
              </a:rPr>
              <a:t> </a:t>
            </a:r>
            <a:r>
              <a:rPr sz="2500" spc="-15" dirty="0">
                <a:latin typeface="Trebuchet MS"/>
                <a:cs typeface="Trebuchet MS"/>
              </a:rPr>
              <a:t>s</a:t>
            </a:r>
            <a:r>
              <a:rPr sz="2500" spc="105" dirty="0">
                <a:latin typeface="Trebuchet MS"/>
                <a:cs typeface="Trebuchet MS"/>
              </a:rPr>
              <a:t>a</a:t>
            </a:r>
            <a:r>
              <a:rPr sz="2500" spc="-175" dirty="0">
                <a:latin typeface="Trebuchet MS"/>
                <a:cs typeface="Trebuchet MS"/>
              </a:rPr>
              <a:t>m</a:t>
            </a:r>
            <a:r>
              <a:rPr sz="2500" spc="25" dirty="0">
                <a:latin typeface="Trebuchet MS"/>
                <a:cs typeface="Trebuchet MS"/>
              </a:rPr>
              <a:t>p</a:t>
            </a:r>
            <a:r>
              <a:rPr sz="2500" spc="-190" dirty="0">
                <a:latin typeface="Trebuchet MS"/>
                <a:cs typeface="Trebuchet MS"/>
              </a:rPr>
              <a:t>l</a:t>
            </a:r>
            <a:r>
              <a:rPr sz="2500" spc="-5" dirty="0">
                <a:latin typeface="Trebuchet MS"/>
                <a:cs typeface="Trebuchet MS"/>
              </a:rPr>
              <a:t>e</a:t>
            </a:r>
            <a:r>
              <a:rPr sz="2500" spc="-80" dirty="0">
                <a:latin typeface="Trebuchet MS"/>
                <a:cs typeface="Trebuchet MS"/>
              </a:rPr>
              <a:t> </a:t>
            </a:r>
            <a:r>
              <a:rPr sz="2500" spc="-360" dirty="0">
                <a:latin typeface="Trebuchet MS"/>
                <a:cs typeface="Trebuchet MS"/>
              </a:rPr>
              <a:t>T</a:t>
            </a:r>
            <a:r>
              <a:rPr sz="2500" spc="100" dirty="0">
                <a:latin typeface="Trebuchet MS"/>
                <a:cs typeface="Trebuchet MS"/>
              </a:rPr>
              <a:t>-</a:t>
            </a:r>
            <a:r>
              <a:rPr sz="2500" spc="-360" dirty="0">
                <a:latin typeface="Trebuchet MS"/>
                <a:cs typeface="Trebuchet MS"/>
              </a:rPr>
              <a:t>T</a:t>
            </a:r>
            <a:r>
              <a:rPr sz="2500" spc="-10" dirty="0">
                <a:latin typeface="Trebuchet MS"/>
                <a:cs typeface="Trebuchet MS"/>
              </a:rPr>
              <a:t>e</a:t>
            </a:r>
            <a:r>
              <a:rPr sz="2500" spc="-15" dirty="0">
                <a:latin typeface="Trebuchet MS"/>
                <a:cs typeface="Trebuchet MS"/>
              </a:rPr>
              <a:t>s</a:t>
            </a:r>
            <a:r>
              <a:rPr sz="2500" spc="-170" dirty="0">
                <a:latin typeface="Trebuchet MS"/>
                <a:cs typeface="Trebuchet MS"/>
              </a:rPr>
              <a:t>t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717561"/>
            <a:ext cx="289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there is a pre-test value of the experimental class of 0.14 &gt; 0.05 while the value of the experimental class shows 0.11 &gt; 0.05. It can be concluded that the research data is normally distributed so that it can be used in the assessment of the parametric sample test and the independent sample t test.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877800" y="5856882"/>
            <a:ext cx="480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results of the paired sample t-test showed significant Pair-1 with a total of 0.000 &lt;0.05, meaning that there is a difference in reading comprehension ability between the pre-test and post-test experimental classes. In Pair-2, a significant value was obtained with details of 0.000 &lt;0.05, meaning that there is a difference in the average results of students' reading comprehension ability on the pre-test of the control class and the post-test of the control class.</a:t>
            </a:r>
          </a:p>
        </p:txBody>
      </p:sp>
      <p:sp>
        <p:nvSpPr>
          <p:cNvPr id="14" name="Right Arrow 13"/>
          <p:cNvSpPr/>
          <p:nvPr/>
        </p:nvSpPr>
        <p:spPr>
          <a:xfrm rot="797357">
            <a:off x="2845412" y="3219907"/>
            <a:ext cx="862377" cy="22935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870978">
            <a:off x="12000610" y="6962647"/>
            <a:ext cx="862377" cy="22935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772"/>
          <p:cNvSpPr txBox="1"/>
          <p:nvPr/>
        </p:nvSpPr>
        <p:spPr>
          <a:xfrm>
            <a:off x="1427472" y="567293"/>
            <a:ext cx="3998902" cy="91819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State University </a:t>
            </a:r>
          </a:p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lang="en-US" sz="3200" b="1" spc="105" dirty="0" smtClean="0">
                <a:latin typeface="Trebuchet MS"/>
                <a:cs typeface="Trebuchet MS"/>
              </a:rPr>
              <a:t>of Jakarta</a:t>
            </a:r>
            <a:endParaRPr sz="3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1180</Words>
  <Application>Microsoft Office PowerPoint</Application>
  <PresentationFormat>Custom</PresentationFormat>
  <Paragraphs>128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The PISA report released on Tuesday, December 3, 2019, related to Indonesia's reading score, ranked 72 out of 77 countries.  (low)</vt:lpstr>
      <vt:lpstr>PowerPoint Presentation</vt:lpstr>
      <vt:lpstr>Research Purposes</vt:lpstr>
      <vt:lpstr>Research Methods</vt:lpstr>
      <vt:lpstr> Small Group Trial Results</vt:lpstr>
      <vt:lpstr>Field Trial Results (SDN Sunter Jaya 03)</vt:lpstr>
      <vt:lpstr>Continued.. Field Trial Results (SDN Sunter Jaya 03)</vt:lpstr>
      <vt:lpstr>Field Trial Results (East Pademangan Elementary School 01)</vt:lpstr>
      <vt:lpstr>Continued.. Field Trial Results (SDN Pademangan Timur 01)</vt:lpstr>
      <vt:lpstr>Research Gallery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BAHAN AJAR DISCOVERY LEARNING DENGAN TEKNIK KERJA KELOMPOK UNTUK MEMBACA PEMAHAMAN SISWA KELAS IV SEKOLAH DASAR JAKARTA UTARA</dc:title>
  <dc:creator>ᨀᨗᨒ</dc:creator>
  <cp:keywords>DAGWDxO52CM,BAEv4GMOtls</cp:keywords>
  <cp:lastModifiedBy>USER</cp:lastModifiedBy>
  <cp:revision>16</cp:revision>
  <dcterms:created xsi:type="dcterms:W3CDTF">2024-11-15T14:30:29Z</dcterms:created>
  <dcterms:modified xsi:type="dcterms:W3CDTF">2024-11-22T08:03:38Z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2024-11-15T00:00:00Z</vt:filetime>
  </property>
  <property fmtid="{D5CDD505-2E9C-101B-9397-08002B2CF9AE}" pid="3" name="Creator">
    <vt:lpwstr>Canva</vt:lpwstr>
  </property>
  <property fmtid="{D5CDD505-2E9C-101B-9397-08002B2CF9AE}" pid="4" name="LastSaved">
    <vt:filetime>2024-11-15T00:00:00Z</vt:filetime>
  </property>
</Properties>
</file>