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0"/>
  </p:notesMasterIdLst>
  <p:sldIdLst>
    <p:sldId id="256" r:id="rId2"/>
    <p:sldId id="259" r:id="rId3"/>
    <p:sldId id="262" r:id="rId4"/>
    <p:sldId id="261" r:id="rId5"/>
    <p:sldId id="264" r:id="rId6"/>
    <p:sldId id="263" r:id="rId7"/>
    <p:sldId id="258" r:id="rId8"/>
    <p:sldId id="260" r:id="rId9"/>
  </p:sldIdLst>
  <p:sldSz cx="9144000" cy="5143500" type="screen16x9"/>
  <p:notesSz cx="6858000" cy="9144000"/>
  <p:embeddedFontLst>
    <p:embeddedFont>
      <p:font typeface="Kurale" panose="020B0604020202020204" charset="0"/>
      <p:regular r:id="rId11"/>
    </p:embeddedFont>
    <p:embeddedFont>
      <p:font typeface="Nunito Sans" pitchFamily="2" charset="0"/>
      <p:regular r:id="rId12"/>
      <p:bold r:id="rId13"/>
      <p:italic r:id="rId14"/>
      <p:boldItalic r:id="rId15"/>
    </p:embeddedFont>
    <p:embeddedFont>
      <p:font typeface="Poppins Italic" panose="020B0604020202020204" charset="0"/>
      <p:italic r:id="rId16"/>
    </p:embeddedFont>
    <p:embeddedFont>
      <p:font typeface="Raleway"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F06B13-2934-4780-9C58-17D40F3D80BF}">
  <a:tblStyle styleId="{CDF06B13-2934-4780-9C58-17D40F3D80B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94660"/>
  </p:normalViewPr>
  <p:slideViewPr>
    <p:cSldViewPr snapToGrid="0">
      <p:cViewPr varScale="1">
        <p:scale>
          <a:sx n="88" d="100"/>
          <a:sy n="88" d="100"/>
        </p:scale>
        <p:origin x="996"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nda Fazrin" userId="d3632f30025c6360" providerId="LiveId" clId="{F3497E55-F009-47A7-8CCC-C962FA6F2077}"/>
    <pc:docChg chg="undo custSel modSld">
      <pc:chgData name="Nadinda Fazrin" userId="d3632f30025c6360" providerId="LiveId" clId="{F3497E55-F009-47A7-8CCC-C962FA6F2077}" dt="2024-11-08T03:25:05.830" v="34" actId="1076"/>
      <pc:docMkLst>
        <pc:docMk/>
      </pc:docMkLst>
      <pc:sldChg chg="modSp mod">
        <pc:chgData name="Nadinda Fazrin" userId="d3632f30025c6360" providerId="LiveId" clId="{F3497E55-F009-47A7-8CCC-C962FA6F2077}" dt="2024-11-08T03:25:05.830" v="34" actId="1076"/>
        <pc:sldMkLst>
          <pc:docMk/>
          <pc:sldMk cId="0" sldId="256"/>
        </pc:sldMkLst>
        <pc:spChg chg="mod">
          <ac:chgData name="Nadinda Fazrin" userId="d3632f30025c6360" providerId="LiveId" clId="{F3497E55-F009-47A7-8CCC-C962FA6F2077}" dt="2024-11-08T03:24:35.292" v="33" actId="20577"/>
          <ac:spMkLst>
            <pc:docMk/>
            <pc:sldMk cId="0" sldId="256"/>
            <ac:spMk id="3" creationId="{589F579C-2607-CDF5-1918-D8D4E26FC1DC}"/>
          </ac:spMkLst>
        </pc:spChg>
        <pc:spChg chg="mod">
          <ac:chgData name="Nadinda Fazrin" userId="d3632f30025c6360" providerId="LiveId" clId="{F3497E55-F009-47A7-8CCC-C962FA6F2077}" dt="2024-11-08T03:23:01.250" v="11" actId="20577"/>
          <ac:spMkLst>
            <pc:docMk/>
            <pc:sldMk cId="0" sldId="256"/>
            <ac:spMk id="438" creationId="{00000000-0000-0000-0000-000000000000}"/>
          </ac:spMkLst>
        </pc:spChg>
        <pc:spChg chg="mod">
          <ac:chgData name="Nadinda Fazrin" userId="d3632f30025c6360" providerId="LiveId" clId="{F3497E55-F009-47A7-8CCC-C962FA6F2077}" dt="2024-11-08T03:25:05.830" v="34" actId="1076"/>
          <ac:spMkLst>
            <pc:docMk/>
            <pc:sldMk cId="0" sldId="256"/>
            <ac:spMk id="44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902741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26332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794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0579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7106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4098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965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6350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9778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44674" y="-676062"/>
            <a:ext cx="10362865" cy="6797171"/>
            <a:chOff x="-444674" y="-676062"/>
            <a:chExt cx="10362865" cy="6797171"/>
          </a:xfrm>
        </p:grpSpPr>
        <p:grpSp>
          <p:nvGrpSpPr>
            <p:cNvPr id="10" name="Google Shape;10;p2"/>
            <p:cNvGrpSpPr/>
            <p:nvPr/>
          </p:nvGrpSpPr>
          <p:grpSpPr>
            <a:xfrm>
              <a:off x="6943365" y="-527649"/>
              <a:ext cx="2974825" cy="2783375"/>
              <a:chOff x="7034140" y="-497374"/>
              <a:chExt cx="2974825" cy="2783375"/>
            </a:xfrm>
          </p:grpSpPr>
          <p:sp>
            <p:nvSpPr>
              <p:cNvPr id="11" name="Google Shape;11;p2"/>
              <p:cNvSpPr/>
              <p:nvPr/>
            </p:nvSpPr>
            <p:spPr>
              <a:xfrm rot="-8572517">
                <a:off x="7246971" y="113682"/>
                <a:ext cx="2549164" cy="1561263"/>
              </a:xfrm>
              <a:custGeom>
                <a:avLst/>
                <a:gdLst/>
                <a:ahLst/>
                <a:cxnLst/>
                <a:rect l="l" t="t" r="r" b="b"/>
                <a:pathLst>
                  <a:path w="4544" h="2783" extrusionOk="0">
                    <a:moveTo>
                      <a:pt x="26" y="2738"/>
                    </a:moveTo>
                    <a:lnTo>
                      <a:pt x="26" y="2738"/>
                    </a:lnTo>
                    <a:cubicBezTo>
                      <a:pt x="37" y="2747"/>
                      <a:pt x="71" y="2769"/>
                      <a:pt x="88" y="2762"/>
                    </a:cubicBezTo>
                    <a:cubicBezTo>
                      <a:pt x="96" y="2760"/>
                      <a:pt x="104" y="2744"/>
                      <a:pt x="109" y="2737"/>
                    </a:cubicBezTo>
                    <a:cubicBezTo>
                      <a:pt x="127" y="2707"/>
                      <a:pt x="139" y="2687"/>
                      <a:pt x="179" y="2697"/>
                    </a:cubicBezTo>
                    <a:cubicBezTo>
                      <a:pt x="190" y="2700"/>
                      <a:pt x="204" y="2713"/>
                      <a:pt x="216" y="2711"/>
                    </a:cubicBezTo>
                    <a:cubicBezTo>
                      <a:pt x="226" y="2709"/>
                      <a:pt x="227" y="2700"/>
                      <a:pt x="236" y="2698"/>
                    </a:cubicBezTo>
                    <a:cubicBezTo>
                      <a:pt x="244" y="2716"/>
                      <a:pt x="265" y="2730"/>
                      <a:pt x="285" y="2726"/>
                    </a:cubicBezTo>
                    <a:cubicBezTo>
                      <a:pt x="293" y="2724"/>
                      <a:pt x="297" y="2719"/>
                      <a:pt x="308" y="2719"/>
                    </a:cubicBezTo>
                    <a:cubicBezTo>
                      <a:pt x="319" y="2719"/>
                      <a:pt x="331" y="2719"/>
                      <a:pt x="341" y="2721"/>
                    </a:cubicBezTo>
                    <a:cubicBezTo>
                      <a:pt x="362" y="2725"/>
                      <a:pt x="377" y="2739"/>
                      <a:pt x="397" y="2745"/>
                    </a:cubicBezTo>
                    <a:cubicBezTo>
                      <a:pt x="412" y="2750"/>
                      <a:pt x="432" y="2752"/>
                      <a:pt x="447" y="2746"/>
                    </a:cubicBezTo>
                    <a:cubicBezTo>
                      <a:pt x="463" y="2740"/>
                      <a:pt x="473" y="2724"/>
                      <a:pt x="486" y="2715"/>
                    </a:cubicBezTo>
                    <a:cubicBezTo>
                      <a:pt x="519" y="2694"/>
                      <a:pt x="560" y="2745"/>
                      <a:pt x="589" y="2758"/>
                    </a:cubicBezTo>
                    <a:cubicBezTo>
                      <a:pt x="604" y="2765"/>
                      <a:pt x="616" y="2768"/>
                      <a:pt x="630" y="2763"/>
                    </a:cubicBezTo>
                    <a:cubicBezTo>
                      <a:pt x="641" y="2760"/>
                      <a:pt x="646" y="2754"/>
                      <a:pt x="657" y="2753"/>
                    </a:cubicBezTo>
                    <a:cubicBezTo>
                      <a:pt x="675" y="2751"/>
                      <a:pt x="698" y="2754"/>
                      <a:pt x="715" y="2755"/>
                    </a:cubicBezTo>
                    <a:cubicBezTo>
                      <a:pt x="761" y="2757"/>
                      <a:pt x="793" y="2747"/>
                      <a:pt x="835" y="2729"/>
                    </a:cubicBezTo>
                    <a:cubicBezTo>
                      <a:pt x="850" y="2723"/>
                      <a:pt x="866" y="2717"/>
                      <a:pt x="880" y="2711"/>
                    </a:cubicBezTo>
                    <a:cubicBezTo>
                      <a:pt x="887" y="2709"/>
                      <a:pt x="895" y="2703"/>
                      <a:pt x="901" y="2702"/>
                    </a:cubicBezTo>
                    <a:cubicBezTo>
                      <a:pt x="909" y="2700"/>
                      <a:pt x="913" y="2701"/>
                      <a:pt x="921" y="2705"/>
                    </a:cubicBezTo>
                    <a:cubicBezTo>
                      <a:pt x="939" y="2714"/>
                      <a:pt x="958" y="2728"/>
                      <a:pt x="977" y="2740"/>
                    </a:cubicBezTo>
                    <a:cubicBezTo>
                      <a:pt x="998" y="2752"/>
                      <a:pt x="1019" y="2762"/>
                      <a:pt x="1041" y="2772"/>
                    </a:cubicBezTo>
                    <a:cubicBezTo>
                      <a:pt x="1048" y="2775"/>
                      <a:pt x="1063" y="2786"/>
                      <a:pt x="1072" y="2782"/>
                    </a:cubicBezTo>
                    <a:cubicBezTo>
                      <a:pt x="1099" y="2772"/>
                      <a:pt x="1078" y="2702"/>
                      <a:pt x="1113" y="2722"/>
                    </a:cubicBezTo>
                    <a:cubicBezTo>
                      <a:pt x="1137" y="2735"/>
                      <a:pt x="1152" y="2745"/>
                      <a:pt x="1180" y="2745"/>
                    </a:cubicBezTo>
                    <a:cubicBezTo>
                      <a:pt x="1187" y="2745"/>
                      <a:pt x="1195" y="2746"/>
                      <a:pt x="1201" y="2744"/>
                    </a:cubicBezTo>
                    <a:cubicBezTo>
                      <a:pt x="1217" y="2738"/>
                      <a:pt x="1223" y="2726"/>
                      <a:pt x="1241" y="2724"/>
                    </a:cubicBezTo>
                    <a:cubicBezTo>
                      <a:pt x="1296" y="2719"/>
                      <a:pt x="1348" y="2736"/>
                      <a:pt x="1402" y="2736"/>
                    </a:cubicBezTo>
                    <a:cubicBezTo>
                      <a:pt x="1469" y="2735"/>
                      <a:pt x="1536" y="2723"/>
                      <a:pt x="1603" y="2716"/>
                    </a:cubicBezTo>
                    <a:cubicBezTo>
                      <a:pt x="1640" y="2712"/>
                      <a:pt x="1678" y="2709"/>
                      <a:pt x="1714" y="2722"/>
                    </a:cubicBezTo>
                    <a:cubicBezTo>
                      <a:pt x="1736" y="2731"/>
                      <a:pt x="1749" y="2736"/>
                      <a:pt x="1773" y="2736"/>
                    </a:cubicBezTo>
                    <a:cubicBezTo>
                      <a:pt x="1804" y="2736"/>
                      <a:pt x="1829" y="2732"/>
                      <a:pt x="1860" y="2722"/>
                    </a:cubicBezTo>
                    <a:cubicBezTo>
                      <a:pt x="1893" y="2711"/>
                      <a:pt x="1931" y="2692"/>
                      <a:pt x="1960" y="2673"/>
                    </a:cubicBezTo>
                    <a:cubicBezTo>
                      <a:pt x="1978" y="2660"/>
                      <a:pt x="1997" y="2629"/>
                      <a:pt x="2018" y="2621"/>
                    </a:cubicBezTo>
                    <a:cubicBezTo>
                      <a:pt x="2028" y="2617"/>
                      <a:pt x="2047" y="2621"/>
                      <a:pt x="2058" y="2621"/>
                    </a:cubicBezTo>
                    <a:cubicBezTo>
                      <a:pt x="2076" y="2621"/>
                      <a:pt x="2091" y="2621"/>
                      <a:pt x="2107" y="2629"/>
                    </a:cubicBezTo>
                    <a:cubicBezTo>
                      <a:pt x="2116" y="2633"/>
                      <a:pt x="2120" y="2641"/>
                      <a:pt x="2132" y="2634"/>
                    </a:cubicBezTo>
                    <a:cubicBezTo>
                      <a:pt x="2139" y="2631"/>
                      <a:pt x="2144" y="2613"/>
                      <a:pt x="2147" y="2606"/>
                    </a:cubicBezTo>
                    <a:cubicBezTo>
                      <a:pt x="2160" y="2577"/>
                      <a:pt x="2173" y="2547"/>
                      <a:pt x="2191" y="2519"/>
                    </a:cubicBezTo>
                    <a:cubicBezTo>
                      <a:pt x="2212" y="2486"/>
                      <a:pt x="2242" y="2436"/>
                      <a:pt x="2281" y="2420"/>
                    </a:cubicBezTo>
                    <a:cubicBezTo>
                      <a:pt x="2300" y="2413"/>
                      <a:pt x="2301" y="2424"/>
                      <a:pt x="2316" y="2437"/>
                    </a:cubicBezTo>
                    <a:cubicBezTo>
                      <a:pt x="2333" y="2451"/>
                      <a:pt x="2356" y="2448"/>
                      <a:pt x="2372" y="2433"/>
                    </a:cubicBezTo>
                    <a:cubicBezTo>
                      <a:pt x="2382" y="2424"/>
                      <a:pt x="2385" y="2410"/>
                      <a:pt x="2392" y="2399"/>
                    </a:cubicBezTo>
                    <a:cubicBezTo>
                      <a:pt x="2390" y="2399"/>
                      <a:pt x="2388" y="2398"/>
                      <a:pt x="2386" y="2398"/>
                    </a:cubicBezTo>
                    <a:cubicBezTo>
                      <a:pt x="2388" y="2393"/>
                      <a:pt x="2392" y="2391"/>
                      <a:pt x="2397" y="2392"/>
                    </a:cubicBezTo>
                    <a:cubicBezTo>
                      <a:pt x="2395" y="2394"/>
                      <a:pt x="2393" y="2396"/>
                      <a:pt x="2392" y="2399"/>
                    </a:cubicBezTo>
                    <a:cubicBezTo>
                      <a:pt x="2400" y="2401"/>
                      <a:pt x="2410" y="2400"/>
                      <a:pt x="2419" y="2400"/>
                    </a:cubicBezTo>
                    <a:cubicBezTo>
                      <a:pt x="2461" y="2399"/>
                      <a:pt x="2502" y="2387"/>
                      <a:pt x="2543" y="2377"/>
                    </a:cubicBezTo>
                    <a:cubicBezTo>
                      <a:pt x="2583" y="2367"/>
                      <a:pt x="2626" y="2364"/>
                      <a:pt x="2665" y="2352"/>
                    </a:cubicBezTo>
                    <a:cubicBezTo>
                      <a:pt x="2678" y="2349"/>
                      <a:pt x="2683" y="2343"/>
                      <a:pt x="2694" y="2352"/>
                    </a:cubicBezTo>
                    <a:cubicBezTo>
                      <a:pt x="2714" y="2368"/>
                      <a:pt x="2733" y="2437"/>
                      <a:pt x="2769" y="2420"/>
                    </a:cubicBezTo>
                    <a:cubicBezTo>
                      <a:pt x="2788" y="2412"/>
                      <a:pt x="2784" y="2378"/>
                      <a:pt x="2804" y="2373"/>
                    </a:cubicBezTo>
                    <a:cubicBezTo>
                      <a:pt x="2810" y="2371"/>
                      <a:pt x="2819" y="2376"/>
                      <a:pt x="2825" y="2378"/>
                    </a:cubicBezTo>
                    <a:cubicBezTo>
                      <a:pt x="2846" y="2386"/>
                      <a:pt x="2862" y="2391"/>
                      <a:pt x="2886" y="2389"/>
                    </a:cubicBezTo>
                    <a:cubicBezTo>
                      <a:pt x="2915" y="2386"/>
                      <a:pt x="2945" y="2364"/>
                      <a:pt x="2974" y="2372"/>
                    </a:cubicBezTo>
                    <a:cubicBezTo>
                      <a:pt x="2983" y="2374"/>
                      <a:pt x="2990" y="2382"/>
                      <a:pt x="2998" y="2384"/>
                    </a:cubicBezTo>
                    <a:cubicBezTo>
                      <a:pt x="3000" y="2384"/>
                      <a:pt x="3017" y="2384"/>
                      <a:pt x="3018" y="2386"/>
                    </a:cubicBezTo>
                    <a:cubicBezTo>
                      <a:pt x="3036" y="2402"/>
                      <a:pt x="3016" y="2446"/>
                      <a:pt x="3031" y="2462"/>
                    </a:cubicBezTo>
                    <a:cubicBezTo>
                      <a:pt x="3045" y="2478"/>
                      <a:pt x="3068" y="2453"/>
                      <a:pt x="3083" y="2442"/>
                    </a:cubicBezTo>
                    <a:cubicBezTo>
                      <a:pt x="3090" y="2436"/>
                      <a:pt x="3102" y="2423"/>
                      <a:pt x="3113" y="2426"/>
                    </a:cubicBezTo>
                    <a:cubicBezTo>
                      <a:pt x="3128" y="2429"/>
                      <a:pt x="3139" y="2458"/>
                      <a:pt x="3146" y="2469"/>
                    </a:cubicBezTo>
                    <a:cubicBezTo>
                      <a:pt x="3159" y="2490"/>
                      <a:pt x="3163" y="2511"/>
                      <a:pt x="3190" y="2507"/>
                    </a:cubicBezTo>
                    <a:cubicBezTo>
                      <a:pt x="3202" y="2506"/>
                      <a:pt x="3212" y="2490"/>
                      <a:pt x="3223" y="2492"/>
                    </a:cubicBezTo>
                    <a:cubicBezTo>
                      <a:pt x="3242" y="2494"/>
                      <a:pt x="3241" y="2504"/>
                      <a:pt x="3264" y="2491"/>
                    </a:cubicBezTo>
                    <a:cubicBezTo>
                      <a:pt x="3292" y="2475"/>
                      <a:pt x="3318" y="2451"/>
                      <a:pt x="3354" y="2459"/>
                    </a:cubicBezTo>
                    <a:cubicBezTo>
                      <a:pt x="3401" y="2469"/>
                      <a:pt x="3406" y="2527"/>
                      <a:pt x="3444" y="2549"/>
                    </a:cubicBezTo>
                    <a:cubicBezTo>
                      <a:pt x="3460" y="2558"/>
                      <a:pt x="3489" y="2565"/>
                      <a:pt x="3508" y="2570"/>
                    </a:cubicBezTo>
                    <a:cubicBezTo>
                      <a:pt x="3546" y="2579"/>
                      <a:pt x="3573" y="2560"/>
                      <a:pt x="3604" y="2541"/>
                    </a:cubicBezTo>
                    <a:cubicBezTo>
                      <a:pt x="3628" y="2528"/>
                      <a:pt x="3633" y="2527"/>
                      <a:pt x="3640" y="2550"/>
                    </a:cubicBezTo>
                    <a:cubicBezTo>
                      <a:pt x="3645" y="2569"/>
                      <a:pt x="3659" y="2602"/>
                      <a:pt x="3681" y="2609"/>
                    </a:cubicBezTo>
                    <a:cubicBezTo>
                      <a:pt x="3690" y="2612"/>
                      <a:pt x="3707" y="2602"/>
                      <a:pt x="3715" y="2599"/>
                    </a:cubicBezTo>
                    <a:cubicBezTo>
                      <a:pt x="3735" y="2592"/>
                      <a:pt x="3753" y="2581"/>
                      <a:pt x="3771" y="2569"/>
                    </a:cubicBezTo>
                    <a:cubicBezTo>
                      <a:pt x="3786" y="2559"/>
                      <a:pt x="3807" y="2535"/>
                      <a:pt x="3827" y="2545"/>
                    </a:cubicBezTo>
                    <a:cubicBezTo>
                      <a:pt x="3840" y="2551"/>
                      <a:pt x="3851" y="2586"/>
                      <a:pt x="3853" y="2593"/>
                    </a:cubicBezTo>
                    <a:cubicBezTo>
                      <a:pt x="3858" y="2608"/>
                      <a:pt x="3864" y="2658"/>
                      <a:pt x="3887" y="2653"/>
                    </a:cubicBezTo>
                    <a:cubicBezTo>
                      <a:pt x="3897" y="2650"/>
                      <a:pt x="3905" y="2634"/>
                      <a:pt x="3910" y="2627"/>
                    </a:cubicBezTo>
                    <a:cubicBezTo>
                      <a:pt x="3933" y="2598"/>
                      <a:pt x="3952" y="2567"/>
                      <a:pt x="3977" y="2540"/>
                    </a:cubicBezTo>
                    <a:cubicBezTo>
                      <a:pt x="3998" y="2518"/>
                      <a:pt x="4029" y="2485"/>
                      <a:pt x="4063" y="2487"/>
                    </a:cubicBezTo>
                    <a:cubicBezTo>
                      <a:pt x="4090" y="2489"/>
                      <a:pt x="4097" y="2521"/>
                      <a:pt x="4121" y="2523"/>
                    </a:cubicBezTo>
                    <a:cubicBezTo>
                      <a:pt x="4146" y="2525"/>
                      <a:pt x="4162" y="2493"/>
                      <a:pt x="4184" y="2517"/>
                    </a:cubicBezTo>
                    <a:cubicBezTo>
                      <a:pt x="4202" y="2536"/>
                      <a:pt x="4219" y="2555"/>
                      <a:pt x="4243" y="2566"/>
                    </a:cubicBezTo>
                    <a:cubicBezTo>
                      <a:pt x="4265" y="2577"/>
                      <a:pt x="4287" y="2594"/>
                      <a:pt x="4309" y="2601"/>
                    </a:cubicBezTo>
                    <a:cubicBezTo>
                      <a:pt x="4320" y="2604"/>
                      <a:pt x="4332" y="2604"/>
                      <a:pt x="4342" y="2601"/>
                    </a:cubicBezTo>
                    <a:cubicBezTo>
                      <a:pt x="4355" y="2597"/>
                      <a:pt x="4363" y="2587"/>
                      <a:pt x="4377" y="2589"/>
                    </a:cubicBezTo>
                    <a:cubicBezTo>
                      <a:pt x="4401" y="2592"/>
                      <a:pt x="4418" y="2617"/>
                      <a:pt x="4443" y="2618"/>
                    </a:cubicBezTo>
                    <a:cubicBezTo>
                      <a:pt x="4458" y="2619"/>
                      <a:pt x="4469" y="2615"/>
                      <a:pt x="4484" y="2619"/>
                    </a:cubicBezTo>
                    <a:cubicBezTo>
                      <a:pt x="4486" y="2620"/>
                      <a:pt x="4489" y="2621"/>
                      <a:pt x="4491" y="2622"/>
                    </a:cubicBezTo>
                    <a:cubicBezTo>
                      <a:pt x="4544" y="95"/>
                      <a:pt x="4544" y="95"/>
                      <a:pt x="4544" y="95"/>
                    </a:cubicBezTo>
                    <a:cubicBezTo>
                      <a:pt x="57" y="0"/>
                      <a:pt x="57" y="0"/>
                      <a:pt x="57" y="0"/>
                    </a:cubicBezTo>
                    <a:cubicBezTo>
                      <a:pt x="0" y="2716"/>
                      <a:pt x="0" y="2716"/>
                      <a:pt x="0" y="2716"/>
                    </a:cubicBezTo>
                    <a:cubicBezTo>
                      <a:pt x="9" y="2724"/>
                      <a:pt x="17" y="2731"/>
                      <a:pt x="26" y="2738"/>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 name="Google Shape;12;p2"/>
              <p:cNvSpPr/>
              <p:nvPr/>
            </p:nvSpPr>
            <p:spPr>
              <a:xfrm rot="-8572517">
                <a:off x="7243794" y="133740"/>
                <a:ext cx="2544115" cy="1537140"/>
              </a:xfrm>
              <a:custGeom>
                <a:avLst/>
                <a:gdLst/>
                <a:ahLst/>
                <a:cxnLst/>
                <a:rect l="l" t="t" r="r" b="b"/>
                <a:pathLst>
                  <a:path w="4535" h="2740" extrusionOk="0">
                    <a:moveTo>
                      <a:pt x="4356" y="87"/>
                    </a:moveTo>
                    <a:lnTo>
                      <a:pt x="4356" y="87"/>
                    </a:lnTo>
                    <a:cubicBezTo>
                      <a:pt x="4346" y="87"/>
                      <a:pt x="4346" y="87"/>
                      <a:pt x="4346" y="87"/>
                    </a:cubicBezTo>
                    <a:cubicBezTo>
                      <a:pt x="4339" y="375"/>
                      <a:pt x="4339" y="375"/>
                      <a:pt x="4339" y="375"/>
                    </a:cubicBezTo>
                    <a:cubicBezTo>
                      <a:pt x="4032" y="368"/>
                      <a:pt x="4032" y="368"/>
                      <a:pt x="4032" y="368"/>
                    </a:cubicBezTo>
                    <a:cubicBezTo>
                      <a:pt x="4038" y="81"/>
                      <a:pt x="4038" y="81"/>
                      <a:pt x="4038" y="81"/>
                    </a:cubicBezTo>
                    <a:cubicBezTo>
                      <a:pt x="4027" y="80"/>
                      <a:pt x="4027" y="80"/>
                      <a:pt x="4027" y="80"/>
                    </a:cubicBezTo>
                    <a:cubicBezTo>
                      <a:pt x="4022" y="368"/>
                      <a:pt x="4022" y="368"/>
                      <a:pt x="4022" y="368"/>
                    </a:cubicBezTo>
                    <a:cubicBezTo>
                      <a:pt x="3714" y="361"/>
                      <a:pt x="3714" y="361"/>
                      <a:pt x="3714" y="361"/>
                    </a:cubicBezTo>
                    <a:cubicBezTo>
                      <a:pt x="3720" y="74"/>
                      <a:pt x="3720" y="74"/>
                      <a:pt x="3720" y="74"/>
                    </a:cubicBezTo>
                    <a:cubicBezTo>
                      <a:pt x="3710" y="74"/>
                      <a:pt x="3710" y="74"/>
                      <a:pt x="3710" y="74"/>
                    </a:cubicBezTo>
                    <a:cubicBezTo>
                      <a:pt x="3704" y="361"/>
                      <a:pt x="3704" y="361"/>
                      <a:pt x="3704" y="361"/>
                    </a:cubicBezTo>
                    <a:cubicBezTo>
                      <a:pt x="3396" y="355"/>
                      <a:pt x="3396" y="355"/>
                      <a:pt x="3396" y="355"/>
                    </a:cubicBezTo>
                    <a:cubicBezTo>
                      <a:pt x="3402" y="67"/>
                      <a:pt x="3402" y="67"/>
                      <a:pt x="3402" y="67"/>
                    </a:cubicBezTo>
                    <a:cubicBezTo>
                      <a:pt x="3392" y="67"/>
                      <a:pt x="3392" y="67"/>
                      <a:pt x="3392" y="67"/>
                    </a:cubicBezTo>
                    <a:cubicBezTo>
                      <a:pt x="3386" y="354"/>
                      <a:pt x="3386" y="354"/>
                      <a:pt x="3386" y="354"/>
                    </a:cubicBezTo>
                    <a:cubicBezTo>
                      <a:pt x="3079" y="348"/>
                      <a:pt x="3079" y="348"/>
                      <a:pt x="3079" y="348"/>
                    </a:cubicBezTo>
                    <a:cubicBezTo>
                      <a:pt x="3084" y="60"/>
                      <a:pt x="3084" y="60"/>
                      <a:pt x="3084" y="60"/>
                    </a:cubicBezTo>
                    <a:cubicBezTo>
                      <a:pt x="3074" y="60"/>
                      <a:pt x="3074" y="60"/>
                      <a:pt x="3074" y="60"/>
                    </a:cubicBezTo>
                    <a:cubicBezTo>
                      <a:pt x="3068" y="348"/>
                      <a:pt x="3068" y="348"/>
                      <a:pt x="3068" y="348"/>
                    </a:cubicBezTo>
                    <a:cubicBezTo>
                      <a:pt x="2761" y="342"/>
                      <a:pt x="2761" y="342"/>
                      <a:pt x="2761" y="342"/>
                    </a:cubicBezTo>
                    <a:cubicBezTo>
                      <a:pt x="2767" y="54"/>
                      <a:pt x="2767" y="54"/>
                      <a:pt x="2767" y="54"/>
                    </a:cubicBezTo>
                    <a:cubicBezTo>
                      <a:pt x="2756" y="53"/>
                      <a:pt x="2756" y="53"/>
                      <a:pt x="2756" y="53"/>
                    </a:cubicBezTo>
                    <a:cubicBezTo>
                      <a:pt x="2750" y="341"/>
                      <a:pt x="2750" y="341"/>
                      <a:pt x="2750" y="341"/>
                    </a:cubicBezTo>
                    <a:cubicBezTo>
                      <a:pt x="2443" y="335"/>
                      <a:pt x="2443" y="335"/>
                      <a:pt x="2443" y="335"/>
                    </a:cubicBezTo>
                    <a:cubicBezTo>
                      <a:pt x="2449" y="47"/>
                      <a:pt x="2449" y="47"/>
                      <a:pt x="2449" y="47"/>
                    </a:cubicBezTo>
                    <a:cubicBezTo>
                      <a:pt x="2438" y="47"/>
                      <a:pt x="2438" y="47"/>
                      <a:pt x="2438" y="47"/>
                    </a:cubicBezTo>
                    <a:cubicBezTo>
                      <a:pt x="2432" y="334"/>
                      <a:pt x="2432" y="334"/>
                      <a:pt x="2432" y="334"/>
                    </a:cubicBezTo>
                    <a:cubicBezTo>
                      <a:pt x="2125" y="328"/>
                      <a:pt x="2125" y="328"/>
                      <a:pt x="2125" y="328"/>
                    </a:cubicBezTo>
                    <a:cubicBezTo>
                      <a:pt x="2131" y="40"/>
                      <a:pt x="2131" y="40"/>
                      <a:pt x="2131" y="40"/>
                    </a:cubicBezTo>
                    <a:cubicBezTo>
                      <a:pt x="2120" y="40"/>
                      <a:pt x="2120" y="40"/>
                      <a:pt x="2120" y="40"/>
                    </a:cubicBezTo>
                    <a:cubicBezTo>
                      <a:pt x="2114" y="328"/>
                      <a:pt x="2114" y="328"/>
                      <a:pt x="2114" y="328"/>
                    </a:cubicBezTo>
                    <a:cubicBezTo>
                      <a:pt x="1807" y="321"/>
                      <a:pt x="1807" y="321"/>
                      <a:pt x="1807" y="321"/>
                    </a:cubicBezTo>
                    <a:cubicBezTo>
                      <a:pt x="1813" y="33"/>
                      <a:pt x="1813" y="33"/>
                      <a:pt x="1813" y="33"/>
                    </a:cubicBezTo>
                    <a:cubicBezTo>
                      <a:pt x="1803" y="33"/>
                      <a:pt x="1803" y="33"/>
                      <a:pt x="1803" y="33"/>
                    </a:cubicBezTo>
                    <a:cubicBezTo>
                      <a:pt x="1796" y="321"/>
                      <a:pt x="1796" y="321"/>
                      <a:pt x="1796" y="321"/>
                    </a:cubicBezTo>
                    <a:cubicBezTo>
                      <a:pt x="1489" y="315"/>
                      <a:pt x="1489" y="315"/>
                      <a:pt x="1489" y="315"/>
                    </a:cubicBezTo>
                    <a:cubicBezTo>
                      <a:pt x="1495" y="27"/>
                      <a:pt x="1495" y="27"/>
                      <a:pt x="1495" y="27"/>
                    </a:cubicBezTo>
                    <a:cubicBezTo>
                      <a:pt x="1485" y="27"/>
                      <a:pt x="1485" y="27"/>
                      <a:pt x="1485" y="27"/>
                    </a:cubicBezTo>
                    <a:cubicBezTo>
                      <a:pt x="1479" y="314"/>
                      <a:pt x="1479" y="314"/>
                      <a:pt x="1479" y="314"/>
                    </a:cubicBezTo>
                    <a:cubicBezTo>
                      <a:pt x="1171" y="308"/>
                      <a:pt x="1171" y="308"/>
                      <a:pt x="1171" y="308"/>
                    </a:cubicBezTo>
                    <a:cubicBezTo>
                      <a:pt x="1177" y="20"/>
                      <a:pt x="1177" y="20"/>
                      <a:pt x="1177" y="20"/>
                    </a:cubicBezTo>
                    <a:cubicBezTo>
                      <a:pt x="1167" y="20"/>
                      <a:pt x="1167" y="20"/>
                      <a:pt x="1167" y="20"/>
                    </a:cubicBezTo>
                    <a:cubicBezTo>
                      <a:pt x="1161" y="307"/>
                      <a:pt x="1161" y="307"/>
                      <a:pt x="1161" y="307"/>
                    </a:cubicBezTo>
                    <a:cubicBezTo>
                      <a:pt x="853" y="301"/>
                      <a:pt x="853" y="301"/>
                      <a:pt x="853" y="301"/>
                    </a:cubicBezTo>
                    <a:cubicBezTo>
                      <a:pt x="859" y="13"/>
                      <a:pt x="859" y="13"/>
                      <a:pt x="859" y="13"/>
                    </a:cubicBezTo>
                    <a:cubicBezTo>
                      <a:pt x="849" y="13"/>
                      <a:pt x="849" y="13"/>
                      <a:pt x="849" y="13"/>
                    </a:cubicBezTo>
                    <a:cubicBezTo>
                      <a:pt x="843" y="301"/>
                      <a:pt x="843" y="301"/>
                      <a:pt x="843" y="301"/>
                    </a:cubicBezTo>
                    <a:cubicBezTo>
                      <a:pt x="536" y="294"/>
                      <a:pt x="536" y="294"/>
                      <a:pt x="536" y="294"/>
                    </a:cubicBezTo>
                    <a:cubicBezTo>
                      <a:pt x="541" y="7"/>
                      <a:pt x="541" y="7"/>
                      <a:pt x="541" y="7"/>
                    </a:cubicBezTo>
                    <a:cubicBezTo>
                      <a:pt x="531" y="6"/>
                      <a:pt x="531" y="6"/>
                      <a:pt x="531" y="6"/>
                    </a:cubicBezTo>
                    <a:cubicBezTo>
                      <a:pt x="525" y="294"/>
                      <a:pt x="525" y="294"/>
                      <a:pt x="525" y="294"/>
                    </a:cubicBezTo>
                    <a:cubicBezTo>
                      <a:pt x="217" y="288"/>
                      <a:pt x="217" y="288"/>
                      <a:pt x="217" y="288"/>
                    </a:cubicBezTo>
                    <a:cubicBezTo>
                      <a:pt x="224" y="0"/>
                      <a:pt x="224" y="0"/>
                      <a:pt x="224" y="0"/>
                    </a:cubicBezTo>
                    <a:cubicBezTo>
                      <a:pt x="213" y="0"/>
                      <a:pt x="213" y="0"/>
                      <a:pt x="213" y="0"/>
                    </a:cubicBezTo>
                    <a:cubicBezTo>
                      <a:pt x="207" y="288"/>
                      <a:pt x="207" y="288"/>
                      <a:pt x="207" y="288"/>
                    </a:cubicBezTo>
                    <a:cubicBezTo>
                      <a:pt x="47" y="284"/>
                      <a:pt x="47" y="284"/>
                      <a:pt x="47" y="284"/>
                    </a:cubicBezTo>
                    <a:cubicBezTo>
                      <a:pt x="47" y="295"/>
                      <a:pt x="47" y="295"/>
                      <a:pt x="47" y="295"/>
                    </a:cubicBezTo>
                    <a:cubicBezTo>
                      <a:pt x="207" y="298"/>
                      <a:pt x="207" y="298"/>
                      <a:pt x="207" y="298"/>
                    </a:cubicBezTo>
                    <a:cubicBezTo>
                      <a:pt x="200" y="605"/>
                      <a:pt x="200" y="605"/>
                      <a:pt x="200" y="605"/>
                    </a:cubicBezTo>
                    <a:cubicBezTo>
                      <a:pt x="40" y="602"/>
                      <a:pt x="40" y="602"/>
                      <a:pt x="40" y="602"/>
                    </a:cubicBezTo>
                    <a:cubicBezTo>
                      <a:pt x="40" y="612"/>
                      <a:pt x="40" y="612"/>
                      <a:pt x="40" y="612"/>
                    </a:cubicBezTo>
                    <a:cubicBezTo>
                      <a:pt x="200" y="616"/>
                      <a:pt x="200" y="616"/>
                      <a:pt x="200" y="616"/>
                    </a:cubicBezTo>
                    <a:cubicBezTo>
                      <a:pt x="194" y="923"/>
                      <a:pt x="194" y="923"/>
                      <a:pt x="194" y="923"/>
                    </a:cubicBezTo>
                    <a:cubicBezTo>
                      <a:pt x="34" y="920"/>
                      <a:pt x="34" y="920"/>
                      <a:pt x="34" y="920"/>
                    </a:cubicBezTo>
                    <a:cubicBezTo>
                      <a:pt x="34" y="930"/>
                      <a:pt x="34" y="930"/>
                      <a:pt x="34" y="930"/>
                    </a:cubicBezTo>
                    <a:cubicBezTo>
                      <a:pt x="193" y="934"/>
                      <a:pt x="193" y="934"/>
                      <a:pt x="193" y="934"/>
                    </a:cubicBezTo>
                    <a:cubicBezTo>
                      <a:pt x="187" y="1241"/>
                      <a:pt x="187" y="1241"/>
                      <a:pt x="187" y="1241"/>
                    </a:cubicBezTo>
                    <a:cubicBezTo>
                      <a:pt x="27" y="1238"/>
                      <a:pt x="27" y="1238"/>
                      <a:pt x="27" y="1238"/>
                    </a:cubicBezTo>
                    <a:cubicBezTo>
                      <a:pt x="27" y="1248"/>
                      <a:pt x="27" y="1248"/>
                      <a:pt x="27" y="1248"/>
                    </a:cubicBezTo>
                    <a:cubicBezTo>
                      <a:pt x="187" y="1252"/>
                      <a:pt x="187" y="1252"/>
                      <a:pt x="187" y="1252"/>
                    </a:cubicBezTo>
                    <a:cubicBezTo>
                      <a:pt x="180" y="1559"/>
                      <a:pt x="180" y="1559"/>
                      <a:pt x="180" y="1559"/>
                    </a:cubicBezTo>
                    <a:cubicBezTo>
                      <a:pt x="20" y="1556"/>
                      <a:pt x="20" y="1556"/>
                      <a:pt x="20" y="1556"/>
                    </a:cubicBezTo>
                    <a:cubicBezTo>
                      <a:pt x="20" y="1566"/>
                      <a:pt x="20" y="1566"/>
                      <a:pt x="20" y="1566"/>
                    </a:cubicBezTo>
                    <a:cubicBezTo>
                      <a:pt x="180" y="1569"/>
                      <a:pt x="180" y="1569"/>
                      <a:pt x="180" y="1569"/>
                    </a:cubicBezTo>
                    <a:cubicBezTo>
                      <a:pt x="174" y="1877"/>
                      <a:pt x="174" y="1877"/>
                      <a:pt x="174" y="1877"/>
                    </a:cubicBezTo>
                    <a:cubicBezTo>
                      <a:pt x="14" y="1873"/>
                      <a:pt x="14" y="1873"/>
                      <a:pt x="14" y="1873"/>
                    </a:cubicBezTo>
                    <a:cubicBezTo>
                      <a:pt x="13" y="1884"/>
                      <a:pt x="13" y="1884"/>
                      <a:pt x="13" y="1884"/>
                    </a:cubicBezTo>
                    <a:cubicBezTo>
                      <a:pt x="174" y="1888"/>
                      <a:pt x="174" y="1888"/>
                      <a:pt x="174" y="1888"/>
                    </a:cubicBezTo>
                    <a:cubicBezTo>
                      <a:pt x="167" y="2195"/>
                      <a:pt x="167" y="2195"/>
                      <a:pt x="167" y="2195"/>
                    </a:cubicBezTo>
                    <a:cubicBezTo>
                      <a:pt x="7" y="2191"/>
                      <a:pt x="7" y="2191"/>
                      <a:pt x="7" y="2191"/>
                    </a:cubicBezTo>
                    <a:cubicBezTo>
                      <a:pt x="7" y="2202"/>
                      <a:pt x="7" y="2202"/>
                      <a:pt x="7" y="2202"/>
                    </a:cubicBezTo>
                    <a:cubicBezTo>
                      <a:pt x="166" y="2205"/>
                      <a:pt x="166" y="2205"/>
                      <a:pt x="166" y="2205"/>
                    </a:cubicBezTo>
                    <a:cubicBezTo>
                      <a:pt x="160" y="2513"/>
                      <a:pt x="160" y="2513"/>
                      <a:pt x="160" y="2513"/>
                    </a:cubicBezTo>
                    <a:cubicBezTo>
                      <a:pt x="0" y="2509"/>
                      <a:pt x="0" y="2509"/>
                      <a:pt x="0" y="2509"/>
                    </a:cubicBezTo>
                    <a:cubicBezTo>
                      <a:pt x="0" y="2520"/>
                      <a:pt x="0" y="2520"/>
                      <a:pt x="0" y="2520"/>
                    </a:cubicBezTo>
                    <a:cubicBezTo>
                      <a:pt x="160" y="2523"/>
                      <a:pt x="160" y="2523"/>
                      <a:pt x="160" y="2523"/>
                    </a:cubicBezTo>
                    <a:cubicBezTo>
                      <a:pt x="157" y="2691"/>
                      <a:pt x="157" y="2691"/>
                      <a:pt x="157" y="2691"/>
                    </a:cubicBezTo>
                    <a:cubicBezTo>
                      <a:pt x="159" y="2691"/>
                      <a:pt x="163" y="2691"/>
                      <a:pt x="167" y="2692"/>
                    </a:cubicBezTo>
                    <a:cubicBezTo>
                      <a:pt x="171" y="2523"/>
                      <a:pt x="171" y="2523"/>
                      <a:pt x="171" y="2523"/>
                    </a:cubicBezTo>
                    <a:cubicBezTo>
                      <a:pt x="478" y="2530"/>
                      <a:pt x="478" y="2530"/>
                      <a:pt x="478" y="2530"/>
                    </a:cubicBezTo>
                    <a:cubicBezTo>
                      <a:pt x="474" y="2719"/>
                      <a:pt x="474" y="2719"/>
                      <a:pt x="474" y="2719"/>
                    </a:cubicBezTo>
                    <a:cubicBezTo>
                      <a:pt x="477" y="2716"/>
                      <a:pt x="480" y="2713"/>
                      <a:pt x="482" y="2711"/>
                    </a:cubicBezTo>
                    <a:cubicBezTo>
                      <a:pt x="483" y="2711"/>
                      <a:pt x="484" y="2711"/>
                      <a:pt x="485" y="2710"/>
                    </a:cubicBezTo>
                    <a:cubicBezTo>
                      <a:pt x="488" y="2530"/>
                      <a:pt x="488" y="2530"/>
                      <a:pt x="488" y="2530"/>
                    </a:cubicBezTo>
                    <a:cubicBezTo>
                      <a:pt x="796" y="2537"/>
                      <a:pt x="796" y="2537"/>
                      <a:pt x="796" y="2537"/>
                    </a:cubicBezTo>
                    <a:cubicBezTo>
                      <a:pt x="791" y="2740"/>
                      <a:pt x="791" y="2740"/>
                      <a:pt x="791" y="2740"/>
                    </a:cubicBezTo>
                    <a:cubicBezTo>
                      <a:pt x="795" y="2739"/>
                      <a:pt x="799" y="2738"/>
                      <a:pt x="802" y="2737"/>
                    </a:cubicBezTo>
                    <a:cubicBezTo>
                      <a:pt x="806" y="2537"/>
                      <a:pt x="806" y="2537"/>
                      <a:pt x="806" y="2537"/>
                    </a:cubicBezTo>
                    <a:cubicBezTo>
                      <a:pt x="1114" y="2543"/>
                      <a:pt x="1114" y="2543"/>
                      <a:pt x="1114" y="2543"/>
                    </a:cubicBezTo>
                    <a:cubicBezTo>
                      <a:pt x="1110" y="2718"/>
                      <a:pt x="1110" y="2718"/>
                      <a:pt x="1110" y="2718"/>
                    </a:cubicBezTo>
                    <a:cubicBezTo>
                      <a:pt x="1114" y="2720"/>
                      <a:pt x="1117" y="2722"/>
                      <a:pt x="1120" y="2724"/>
                    </a:cubicBezTo>
                    <a:cubicBezTo>
                      <a:pt x="1124" y="2544"/>
                      <a:pt x="1124" y="2544"/>
                      <a:pt x="1124" y="2544"/>
                    </a:cubicBezTo>
                    <a:cubicBezTo>
                      <a:pt x="1431" y="2550"/>
                      <a:pt x="1431" y="2550"/>
                      <a:pt x="1431" y="2550"/>
                    </a:cubicBezTo>
                    <a:cubicBezTo>
                      <a:pt x="1428" y="2731"/>
                      <a:pt x="1428" y="2731"/>
                      <a:pt x="1428" y="2731"/>
                    </a:cubicBezTo>
                    <a:cubicBezTo>
                      <a:pt x="1431" y="2730"/>
                      <a:pt x="1435" y="2730"/>
                      <a:pt x="1438" y="2730"/>
                    </a:cubicBezTo>
                    <a:cubicBezTo>
                      <a:pt x="1442" y="2550"/>
                      <a:pt x="1442" y="2550"/>
                      <a:pt x="1442" y="2550"/>
                    </a:cubicBezTo>
                    <a:cubicBezTo>
                      <a:pt x="1749" y="2557"/>
                      <a:pt x="1749" y="2557"/>
                      <a:pt x="1749" y="2557"/>
                    </a:cubicBezTo>
                    <a:cubicBezTo>
                      <a:pt x="1746" y="2730"/>
                      <a:pt x="1746" y="2730"/>
                      <a:pt x="1746" y="2730"/>
                    </a:cubicBezTo>
                    <a:cubicBezTo>
                      <a:pt x="1749" y="2731"/>
                      <a:pt x="1752" y="2731"/>
                      <a:pt x="1756" y="2732"/>
                    </a:cubicBezTo>
                    <a:cubicBezTo>
                      <a:pt x="1760" y="2557"/>
                      <a:pt x="1760" y="2557"/>
                      <a:pt x="1760" y="2557"/>
                    </a:cubicBezTo>
                    <a:cubicBezTo>
                      <a:pt x="2067" y="2563"/>
                      <a:pt x="2067" y="2563"/>
                      <a:pt x="2067" y="2563"/>
                    </a:cubicBezTo>
                    <a:cubicBezTo>
                      <a:pt x="2066" y="2617"/>
                      <a:pt x="2066" y="2617"/>
                      <a:pt x="2066" y="2617"/>
                    </a:cubicBezTo>
                    <a:cubicBezTo>
                      <a:pt x="2070" y="2617"/>
                      <a:pt x="2073" y="2618"/>
                      <a:pt x="2077" y="2618"/>
                    </a:cubicBezTo>
                    <a:cubicBezTo>
                      <a:pt x="2077" y="2564"/>
                      <a:pt x="2077" y="2564"/>
                      <a:pt x="2077" y="2564"/>
                    </a:cubicBezTo>
                    <a:cubicBezTo>
                      <a:pt x="2160" y="2565"/>
                      <a:pt x="2160" y="2565"/>
                      <a:pt x="2160" y="2565"/>
                    </a:cubicBezTo>
                    <a:cubicBezTo>
                      <a:pt x="2162" y="2562"/>
                      <a:pt x="2163" y="2558"/>
                      <a:pt x="2165" y="2555"/>
                    </a:cubicBezTo>
                    <a:cubicBezTo>
                      <a:pt x="2078" y="2553"/>
                      <a:pt x="2078" y="2553"/>
                      <a:pt x="2078" y="2553"/>
                    </a:cubicBezTo>
                    <a:cubicBezTo>
                      <a:pt x="2085" y="2246"/>
                      <a:pt x="2085" y="2246"/>
                      <a:pt x="2085" y="2246"/>
                    </a:cubicBezTo>
                    <a:cubicBezTo>
                      <a:pt x="2392" y="2252"/>
                      <a:pt x="2392" y="2252"/>
                      <a:pt x="2392" y="2252"/>
                    </a:cubicBezTo>
                    <a:cubicBezTo>
                      <a:pt x="2389" y="2388"/>
                      <a:pt x="2389" y="2388"/>
                      <a:pt x="2389" y="2388"/>
                    </a:cubicBezTo>
                    <a:cubicBezTo>
                      <a:pt x="2390" y="2388"/>
                      <a:pt x="2392" y="2387"/>
                      <a:pt x="2393" y="2388"/>
                    </a:cubicBezTo>
                    <a:cubicBezTo>
                      <a:pt x="2391" y="2389"/>
                      <a:pt x="2390" y="2391"/>
                      <a:pt x="2389" y="2394"/>
                    </a:cubicBezTo>
                    <a:cubicBezTo>
                      <a:pt x="2389" y="2395"/>
                      <a:pt x="2389" y="2395"/>
                      <a:pt x="2389" y="2395"/>
                    </a:cubicBezTo>
                    <a:cubicBezTo>
                      <a:pt x="2392" y="2396"/>
                      <a:pt x="2396" y="2396"/>
                      <a:pt x="2399" y="2396"/>
                    </a:cubicBezTo>
                    <a:cubicBezTo>
                      <a:pt x="2402" y="2253"/>
                      <a:pt x="2402" y="2253"/>
                      <a:pt x="2402" y="2253"/>
                    </a:cubicBezTo>
                    <a:cubicBezTo>
                      <a:pt x="2710" y="2259"/>
                      <a:pt x="2710" y="2259"/>
                      <a:pt x="2710" y="2259"/>
                    </a:cubicBezTo>
                    <a:cubicBezTo>
                      <a:pt x="2707" y="2371"/>
                      <a:pt x="2707" y="2371"/>
                      <a:pt x="2707" y="2371"/>
                    </a:cubicBezTo>
                    <a:cubicBezTo>
                      <a:pt x="2710" y="2376"/>
                      <a:pt x="2714" y="2382"/>
                      <a:pt x="2717" y="2387"/>
                    </a:cubicBezTo>
                    <a:cubicBezTo>
                      <a:pt x="2720" y="2259"/>
                      <a:pt x="2720" y="2259"/>
                      <a:pt x="2720" y="2259"/>
                    </a:cubicBezTo>
                    <a:cubicBezTo>
                      <a:pt x="3028" y="2266"/>
                      <a:pt x="3028" y="2266"/>
                      <a:pt x="3028" y="2266"/>
                    </a:cubicBezTo>
                    <a:cubicBezTo>
                      <a:pt x="3023" y="2451"/>
                      <a:pt x="3023" y="2451"/>
                      <a:pt x="3023" y="2451"/>
                    </a:cubicBezTo>
                    <a:cubicBezTo>
                      <a:pt x="3024" y="2454"/>
                      <a:pt x="3026" y="2456"/>
                      <a:pt x="3027" y="2458"/>
                    </a:cubicBezTo>
                    <a:cubicBezTo>
                      <a:pt x="3029" y="2460"/>
                      <a:pt x="3031" y="2462"/>
                      <a:pt x="3034" y="2462"/>
                    </a:cubicBezTo>
                    <a:cubicBezTo>
                      <a:pt x="3038" y="2266"/>
                      <a:pt x="3038" y="2266"/>
                      <a:pt x="3038" y="2266"/>
                    </a:cubicBezTo>
                    <a:cubicBezTo>
                      <a:pt x="3345" y="2272"/>
                      <a:pt x="3345" y="2272"/>
                      <a:pt x="3345" y="2272"/>
                    </a:cubicBezTo>
                    <a:cubicBezTo>
                      <a:pt x="3342" y="2454"/>
                      <a:pt x="3342" y="2454"/>
                      <a:pt x="3342" y="2454"/>
                    </a:cubicBezTo>
                    <a:cubicBezTo>
                      <a:pt x="3344" y="2454"/>
                      <a:pt x="3347" y="2454"/>
                      <a:pt x="3350" y="2455"/>
                    </a:cubicBezTo>
                    <a:cubicBezTo>
                      <a:pt x="3351" y="2455"/>
                      <a:pt x="3351" y="2455"/>
                      <a:pt x="3352" y="2455"/>
                    </a:cubicBezTo>
                    <a:cubicBezTo>
                      <a:pt x="3356" y="2272"/>
                      <a:pt x="3356" y="2272"/>
                      <a:pt x="3356" y="2272"/>
                    </a:cubicBezTo>
                    <a:cubicBezTo>
                      <a:pt x="3663" y="2279"/>
                      <a:pt x="3663" y="2279"/>
                      <a:pt x="3663" y="2279"/>
                    </a:cubicBezTo>
                    <a:cubicBezTo>
                      <a:pt x="3657" y="2586"/>
                      <a:pt x="3657" y="2586"/>
                      <a:pt x="3657" y="2586"/>
                    </a:cubicBezTo>
                    <a:cubicBezTo>
                      <a:pt x="3654" y="2586"/>
                      <a:pt x="3654" y="2586"/>
                      <a:pt x="3654" y="2586"/>
                    </a:cubicBezTo>
                    <a:cubicBezTo>
                      <a:pt x="3658" y="2592"/>
                      <a:pt x="3662" y="2596"/>
                      <a:pt x="3667" y="2600"/>
                    </a:cubicBezTo>
                    <a:cubicBezTo>
                      <a:pt x="3667" y="2597"/>
                      <a:pt x="3667" y="2597"/>
                      <a:pt x="3667" y="2597"/>
                    </a:cubicBezTo>
                    <a:cubicBezTo>
                      <a:pt x="3705" y="2598"/>
                      <a:pt x="3705" y="2598"/>
                      <a:pt x="3705" y="2598"/>
                    </a:cubicBezTo>
                    <a:cubicBezTo>
                      <a:pt x="3707" y="2597"/>
                      <a:pt x="3709" y="2596"/>
                      <a:pt x="3711" y="2595"/>
                    </a:cubicBezTo>
                    <a:cubicBezTo>
                      <a:pt x="3717" y="2593"/>
                      <a:pt x="3723" y="2591"/>
                      <a:pt x="3728" y="2588"/>
                    </a:cubicBezTo>
                    <a:cubicBezTo>
                      <a:pt x="3667" y="2587"/>
                      <a:pt x="3667" y="2587"/>
                      <a:pt x="3667" y="2587"/>
                    </a:cubicBezTo>
                    <a:cubicBezTo>
                      <a:pt x="3674" y="2279"/>
                      <a:pt x="3674" y="2279"/>
                      <a:pt x="3674" y="2279"/>
                    </a:cubicBezTo>
                    <a:cubicBezTo>
                      <a:pt x="3981" y="2286"/>
                      <a:pt x="3981" y="2286"/>
                      <a:pt x="3981" y="2286"/>
                    </a:cubicBezTo>
                    <a:cubicBezTo>
                      <a:pt x="3976" y="2533"/>
                      <a:pt x="3976" y="2533"/>
                      <a:pt x="3976" y="2533"/>
                    </a:cubicBezTo>
                    <a:cubicBezTo>
                      <a:pt x="3979" y="2530"/>
                      <a:pt x="3983" y="2526"/>
                      <a:pt x="3987" y="2522"/>
                    </a:cubicBezTo>
                    <a:cubicBezTo>
                      <a:pt x="3992" y="2286"/>
                      <a:pt x="3992" y="2286"/>
                      <a:pt x="3992" y="2286"/>
                    </a:cubicBezTo>
                    <a:cubicBezTo>
                      <a:pt x="4299" y="2292"/>
                      <a:pt x="4299" y="2292"/>
                      <a:pt x="4299" y="2292"/>
                    </a:cubicBezTo>
                    <a:cubicBezTo>
                      <a:pt x="4292" y="2591"/>
                      <a:pt x="4292" y="2591"/>
                      <a:pt x="4292" y="2591"/>
                    </a:cubicBezTo>
                    <a:cubicBezTo>
                      <a:pt x="4296" y="2593"/>
                      <a:pt x="4300" y="2595"/>
                      <a:pt x="4303" y="2596"/>
                    </a:cubicBezTo>
                    <a:cubicBezTo>
                      <a:pt x="4309" y="2293"/>
                      <a:pt x="4309" y="2293"/>
                      <a:pt x="4309" y="2293"/>
                    </a:cubicBezTo>
                    <a:cubicBezTo>
                      <a:pt x="4494" y="2297"/>
                      <a:pt x="4494" y="2297"/>
                      <a:pt x="4494" y="2297"/>
                    </a:cubicBezTo>
                    <a:cubicBezTo>
                      <a:pt x="4494" y="2286"/>
                      <a:pt x="4494" y="2286"/>
                      <a:pt x="4494" y="2286"/>
                    </a:cubicBezTo>
                    <a:cubicBezTo>
                      <a:pt x="4310" y="2282"/>
                      <a:pt x="4310" y="2282"/>
                      <a:pt x="4310" y="2282"/>
                    </a:cubicBezTo>
                    <a:cubicBezTo>
                      <a:pt x="4316" y="1975"/>
                      <a:pt x="4316" y="1975"/>
                      <a:pt x="4316" y="1975"/>
                    </a:cubicBezTo>
                    <a:cubicBezTo>
                      <a:pt x="4501" y="1979"/>
                      <a:pt x="4501" y="1979"/>
                      <a:pt x="4501" y="1979"/>
                    </a:cubicBezTo>
                    <a:cubicBezTo>
                      <a:pt x="4501" y="1968"/>
                      <a:pt x="4501" y="1968"/>
                      <a:pt x="4501" y="1968"/>
                    </a:cubicBezTo>
                    <a:cubicBezTo>
                      <a:pt x="4317" y="1964"/>
                      <a:pt x="4317" y="1964"/>
                      <a:pt x="4317" y="1964"/>
                    </a:cubicBezTo>
                    <a:cubicBezTo>
                      <a:pt x="4323" y="1657"/>
                      <a:pt x="4323" y="1657"/>
                      <a:pt x="4323" y="1657"/>
                    </a:cubicBezTo>
                    <a:cubicBezTo>
                      <a:pt x="4507" y="1661"/>
                      <a:pt x="4507" y="1661"/>
                      <a:pt x="4507" y="1661"/>
                    </a:cubicBezTo>
                    <a:cubicBezTo>
                      <a:pt x="4508" y="1650"/>
                      <a:pt x="4508" y="1650"/>
                      <a:pt x="4508" y="1650"/>
                    </a:cubicBezTo>
                    <a:cubicBezTo>
                      <a:pt x="4323" y="1646"/>
                      <a:pt x="4323" y="1646"/>
                      <a:pt x="4323" y="1646"/>
                    </a:cubicBezTo>
                    <a:cubicBezTo>
                      <a:pt x="4330" y="1339"/>
                      <a:pt x="4330" y="1339"/>
                      <a:pt x="4330" y="1339"/>
                    </a:cubicBezTo>
                    <a:cubicBezTo>
                      <a:pt x="4514" y="1343"/>
                      <a:pt x="4514" y="1343"/>
                      <a:pt x="4514" y="1343"/>
                    </a:cubicBezTo>
                    <a:cubicBezTo>
                      <a:pt x="4514" y="1332"/>
                      <a:pt x="4514" y="1332"/>
                      <a:pt x="4514" y="1332"/>
                    </a:cubicBezTo>
                    <a:cubicBezTo>
                      <a:pt x="4330" y="1329"/>
                      <a:pt x="4330" y="1329"/>
                      <a:pt x="4330" y="1329"/>
                    </a:cubicBezTo>
                    <a:cubicBezTo>
                      <a:pt x="4336" y="1021"/>
                      <a:pt x="4336" y="1021"/>
                      <a:pt x="4336" y="1021"/>
                    </a:cubicBezTo>
                    <a:cubicBezTo>
                      <a:pt x="4521" y="1025"/>
                      <a:pt x="4521" y="1025"/>
                      <a:pt x="4521" y="1025"/>
                    </a:cubicBezTo>
                    <a:cubicBezTo>
                      <a:pt x="4521" y="1015"/>
                      <a:pt x="4521" y="1015"/>
                      <a:pt x="4521" y="1015"/>
                    </a:cubicBezTo>
                    <a:cubicBezTo>
                      <a:pt x="4336" y="1010"/>
                      <a:pt x="4336" y="1010"/>
                      <a:pt x="4336" y="1010"/>
                    </a:cubicBezTo>
                    <a:cubicBezTo>
                      <a:pt x="4343" y="703"/>
                      <a:pt x="4343" y="703"/>
                      <a:pt x="4343" y="703"/>
                    </a:cubicBezTo>
                    <a:cubicBezTo>
                      <a:pt x="4528" y="707"/>
                      <a:pt x="4528" y="707"/>
                      <a:pt x="4528" y="707"/>
                    </a:cubicBezTo>
                    <a:cubicBezTo>
                      <a:pt x="4528" y="696"/>
                      <a:pt x="4528" y="696"/>
                      <a:pt x="4528" y="696"/>
                    </a:cubicBezTo>
                    <a:cubicBezTo>
                      <a:pt x="4343" y="693"/>
                      <a:pt x="4343" y="693"/>
                      <a:pt x="4343" y="693"/>
                    </a:cubicBezTo>
                    <a:cubicBezTo>
                      <a:pt x="4350" y="385"/>
                      <a:pt x="4350" y="385"/>
                      <a:pt x="4350" y="385"/>
                    </a:cubicBezTo>
                    <a:cubicBezTo>
                      <a:pt x="4534" y="389"/>
                      <a:pt x="4534" y="389"/>
                      <a:pt x="4534" y="389"/>
                    </a:cubicBezTo>
                    <a:cubicBezTo>
                      <a:pt x="4535" y="379"/>
                      <a:pt x="4535" y="379"/>
                      <a:pt x="4535" y="379"/>
                    </a:cubicBezTo>
                    <a:cubicBezTo>
                      <a:pt x="4350" y="375"/>
                      <a:pt x="4350" y="375"/>
                      <a:pt x="4350" y="375"/>
                    </a:cubicBezTo>
                    <a:lnTo>
                      <a:pt x="4356" y="87"/>
                    </a:lnTo>
                    <a:moveTo>
                      <a:pt x="478" y="2519"/>
                    </a:moveTo>
                    <a:lnTo>
                      <a:pt x="478" y="2519"/>
                    </a:lnTo>
                    <a:cubicBezTo>
                      <a:pt x="171" y="2513"/>
                      <a:pt x="171" y="2513"/>
                      <a:pt x="171" y="2513"/>
                    </a:cubicBezTo>
                    <a:cubicBezTo>
                      <a:pt x="177" y="2206"/>
                      <a:pt x="177" y="2206"/>
                      <a:pt x="177" y="2206"/>
                    </a:cubicBezTo>
                    <a:cubicBezTo>
                      <a:pt x="485" y="2212"/>
                      <a:pt x="485" y="2212"/>
                      <a:pt x="485" y="2212"/>
                    </a:cubicBezTo>
                    <a:lnTo>
                      <a:pt x="478" y="2519"/>
                    </a:lnTo>
                    <a:moveTo>
                      <a:pt x="485" y="2202"/>
                    </a:moveTo>
                    <a:lnTo>
                      <a:pt x="485" y="2202"/>
                    </a:lnTo>
                    <a:cubicBezTo>
                      <a:pt x="177" y="2195"/>
                      <a:pt x="177" y="2195"/>
                      <a:pt x="177" y="2195"/>
                    </a:cubicBezTo>
                    <a:cubicBezTo>
                      <a:pt x="184" y="1888"/>
                      <a:pt x="184" y="1888"/>
                      <a:pt x="184" y="1888"/>
                    </a:cubicBezTo>
                    <a:cubicBezTo>
                      <a:pt x="491" y="1894"/>
                      <a:pt x="491" y="1894"/>
                      <a:pt x="491" y="1894"/>
                    </a:cubicBezTo>
                    <a:lnTo>
                      <a:pt x="485" y="2202"/>
                    </a:lnTo>
                    <a:moveTo>
                      <a:pt x="492" y="1883"/>
                    </a:moveTo>
                    <a:lnTo>
                      <a:pt x="492" y="1883"/>
                    </a:lnTo>
                    <a:cubicBezTo>
                      <a:pt x="184" y="1877"/>
                      <a:pt x="184" y="1877"/>
                      <a:pt x="184" y="1877"/>
                    </a:cubicBezTo>
                    <a:cubicBezTo>
                      <a:pt x="191" y="1570"/>
                      <a:pt x="191" y="1570"/>
                      <a:pt x="191" y="1570"/>
                    </a:cubicBezTo>
                    <a:cubicBezTo>
                      <a:pt x="498" y="1576"/>
                      <a:pt x="498" y="1576"/>
                      <a:pt x="498" y="1576"/>
                    </a:cubicBezTo>
                    <a:lnTo>
                      <a:pt x="492" y="1883"/>
                    </a:lnTo>
                    <a:moveTo>
                      <a:pt x="498" y="1566"/>
                    </a:moveTo>
                    <a:lnTo>
                      <a:pt x="498" y="1566"/>
                    </a:lnTo>
                    <a:cubicBezTo>
                      <a:pt x="191" y="1559"/>
                      <a:pt x="191" y="1559"/>
                      <a:pt x="191" y="1559"/>
                    </a:cubicBezTo>
                    <a:cubicBezTo>
                      <a:pt x="197" y="1252"/>
                      <a:pt x="197" y="1252"/>
                      <a:pt x="197" y="1252"/>
                    </a:cubicBezTo>
                    <a:cubicBezTo>
                      <a:pt x="504" y="1258"/>
                      <a:pt x="504" y="1258"/>
                      <a:pt x="504" y="1258"/>
                    </a:cubicBezTo>
                    <a:lnTo>
                      <a:pt x="498" y="1566"/>
                    </a:lnTo>
                    <a:moveTo>
                      <a:pt x="505" y="1248"/>
                    </a:moveTo>
                    <a:lnTo>
                      <a:pt x="505" y="1248"/>
                    </a:lnTo>
                    <a:cubicBezTo>
                      <a:pt x="198" y="1241"/>
                      <a:pt x="198" y="1241"/>
                      <a:pt x="198" y="1241"/>
                    </a:cubicBezTo>
                    <a:cubicBezTo>
                      <a:pt x="204" y="934"/>
                      <a:pt x="204" y="934"/>
                      <a:pt x="204" y="934"/>
                    </a:cubicBezTo>
                    <a:cubicBezTo>
                      <a:pt x="511" y="940"/>
                      <a:pt x="511" y="940"/>
                      <a:pt x="511" y="940"/>
                    </a:cubicBezTo>
                    <a:lnTo>
                      <a:pt x="505" y="1248"/>
                    </a:lnTo>
                    <a:moveTo>
                      <a:pt x="511" y="930"/>
                    </a:moveTo>
                    <a:lnTo>
                      <a:pt x="511" y="930"/>
                    </a:lnTo>
                    <a:cubicBezTo>
                      <a:pt x="204" y="923"/>
                      <a:pt x="204" y="923"/>
                      <a:pt x="204" y="923"/>
                    </a:cubicBezTo>
                    <a:cubicBezTo>
                      <a:pt x="211" y="616"/>
                      <a:pt x="211" y="616"/>
                      <a:pt x="211" y="616"/>
                    </a:cubicBezTo>
                    <a:cubicBezTo>
                      <a:pt x="518" y="623"/>
                      <a:pt x="518" y="623"/>
                      <a:pt x="518" y="623"/>
                    </a:cubicBezTo>
                    <a:lnTo>
                      <a:pt x="511" y="930"/>
                    </a:lnTo>
                    <a:moveTo>
                      <a:pt x="518" y="612"/>
                    </a:moveTo>
                    <a:lnTo>
                      <a:pt x="518" y="612"/>
                    </a:lnTo>
                    <a:cubicBezTo>
                      <a:pt x="211" y="606"/>
                      <a:pt x="211" y="606"/>
                      <a:pt x="211" y="606"/>
                    </a:cubicBezTo>
                    <a:cubicBezTo>
                      <a:pt x="217" y="298"/>
                      <a:pt x="217" y="298"/>
                      <a:pt x="217" y="298"/>
                    </a:cubicBezTo>
                    <a:cubicBezTo>
                      <a:pt x="525" y="305"/>
                      <a:pt x="525" y="305"/>
                      <a:pt x="525" y="305"/>
                    </a:cubicBezTo>
                    <a:lnTo>
                      <a:pt x="518" y="612"/>
                    </a:lnTo>
                    <a:moveTo>
                      <a:pt x="796" y="2526"/>
                    </a:moveTo>
                    <a:lnTo>
                      <a:pt x="796" y="2526"/>
                    </a:lnTo>
                    <a:cubicBezTo>
                      <a:pt x="489" y="2520"/>
                      <a:pt x="489" y="2520"/>
                      <a:pt x="489" y="2520"/>
                    </a:cubicBezTo>
                    <a:cubicBezTo>
                      <a:pt x="495" y="2212"/>
                      <a:pt x="495" y="2212"/>
                      <a:pt x="495" y="2212"/>
                    </a:cubicBezTo>
                    <a:cubicBezTo>
                      <a:pt x="802" y="2219"/>
                      <a:pt x="802" y="2219"/>
                      <a:pt x="802" y="2219"/>
                    </a:cubicBezTo>
                    <a:lnTo>
                      <a:pt x="796" y="2526"/>
                    </a:lnTo>
                    <a:moveTo>
                      <a:pt x="803" y="2208"/>
                    </a:moveTo>
                    <a:lnTo>
                      <a:pt x="803" y="2208"/>
                    </a:lnTo>
                    <a:cubicBezTo>
                      <a:pt x="495" y="2202"/>
                      <a:pt x="495" y="2202"/>
                      <a:pt x="495" y="2202"/>
                    </a:cubicBezTo>
                    <a:cubicBezTo>
                      <a:pt x="502" y="1894"/>
                      <a:pt x="502" y="1894"/>
                      <a:pt x="502" y="1894"/>
                    </a:cubicBezTo>
                    <a:cubicBezTo>
                      <a:pt x="809" y="1901"/>
                      <a:pt x="809" y="1901"/>
                      <a:pt x="809" y="1901"/>
                    </a:cubicBezTo>
                    <a:lnTo>
                      <a:pt x="803" y="2208"/>
                    </a:lnTo>
                    <a:moveTo>
                      <a:pt x="809" y="1890"/>
                    </a:moveTo>
                    <a:lnTo>
                      <a:pt x="809" y="1890"/>
                    </a:lnTo>
                    <a:cubicBezTo>
                      <a:pt x="502" y="1884"/>
                      <a:pt x="502" y="1884"/>
                      <a:pt x="502" y="1884"/>
                    </a:cubicBezTo>
                    <a:cubicBezTo>
                      <a:pt x="509" y="1577"/>
                      <a:pt x="509" y="1577"/>
                      <a:pt x="509" y="1577"/>
                    </a:cubicBezTo>
                    <a:cubicBezTo>
                      <a:pt x="816" y="1583"/>
                      <a:pt x="816" y="1583"/>
                      <a:pt x="816" y="1583"/>
                    </a:cubicBezTo>
                    <a:lnTo>
                      <a:pt x="809" y="1890"/>
                    </a:lnTo>
                    <a:moveTo>
                      <a:pt x="816" y="1572"/>
                    </a:moveTo>
                    <a:lnTo>
                      <a:pt x="816" y="1572"/>
                    </a:lnTo>
                    <a:cubicBezTo>
                      <a:pt x="509" y="1566"/>
                      <a:pt x="509" y="1566"/>
                      <a:pt x="509" y="1566"/>
                    </a:cubicBezTo>
                    <a:cubicBezTo>
                      <a:pt x="515" y="1258"/>
                      <a:pt x="515" y="1258"/>
                      <a:pt x="515" y="1258"/>
                    </a:cubicBezTo>
                    <a:cubicBezTo>
                      <a:pt x="823" y="1265"/>
                      <a:pt x="823" y="1265"/>
                      <a:pt x="823" y="1265"/>
                    </a:cubicBezTo>
                    <a:lnTo>
                      <a:pt x="816" y="1572"/>
                    </a:lnTo>
                    <a:moveTo>
                      <a:pt x="823" y="1255"/>
                    </a:moveTo>
                    <a:lnTo>
                      <a:pt x="823" y="1255"/>
                    </a:lnTo>
                    <a:cubicBezTo>
                      <a:pt x="515" y="1248"/>
                      <a:pt x="515" y="1248"/>
                      <a:pt x="515" y="1248"/>
                    </a:cubicBezTo>
                    <a:cubicBezTo>
                      <a:pt x="522" y="941"/>
                      <a:pt x="522" y="941"/>
                      <a:pt x="522" y="941"/>
                    </a:cubicBezTo>
                    <a:cubicBezTo>
                      <a:pt x="829" y="947"/>
                      <a:pt x="829" y="947"/>
                      <a:pt x="829" y="947"/>
                    </a:cubicBezTo>
                    <a:lnTo>
                      <a:pt x="823" y="1255"/>
                    </a:lnTo>
                    <a:moveTo>
                      <a:pt x="830" y="937"/>
                    </a:moveTo>
                    <a:lnTo>
                      <a:pt x="830" y="937"/>
                    </a:lnTo>
                    <a:cubicBezTo>
                      <a:pt x="522" y="930"/>
                      <a:pt x="522" y="930"/>
                      <a:pt x="522" y="930"/>
                    </a:cubicBezTo>
                    <a:cubicBezTo>
                      <a:pt x="528" y="623"/>
                      <a:pt x="528" y="623"/>
                      <a:pt x="528" y="623"/>
                    </a:cubicBezTo>
                    <a:cubicBezTo>
                      <a:pt x="836" y="629"/>
                      <a:pt x="836" y="629"/>
                      <a:pt x="836" y="629"/>
                    </a:cubicBezTo>
                    <a:lnTo>
                      <a:pt x="830" y="937"/>
                    </a:lnTo>
                    <a:moveTo>
                      <a:pt x="836" y="619"/>
                    </a:moveTo>
                    <a:lnTo>
                      <a:pt x="836" y="619"/>
                    </a:lnTo>
                    <a:cubicBezTo>
                      <a:pt x="529" y="612"/>
                      <a:pt x="529" y="612"/>
                      <a:pt x="529" y="612"/>
                    </a:cubicBezTo>
                    <a:cubicBezTo>
                      <a:pt x="535" y="305"/>
                      <a:pt x="535" y="305"/>
                      <a:pt x="535" y="305"/>
                    </a:cubicBezTo>
                    <a:cubicBezTo>
                      <a:pt x="842" y="311"/>
                      <a:pt x="842" y="311"/>
                      <a:pt x="842" y="311"/>
                    </a:cubicBezTo>
                    <a:lnTo>
                      <a:pt x="836" y="619"/>
                    </a:lnTo>
                    <a:moveTo>
                      <a:pt x="1114" y="2533"/>
                    </a:moveTo>
                    <a:lnTo>
                      <a:pt x="1114" y="2533"/>
                    </a:lnTo>
                    <a:cubicBezTo>
                      <a:pt x="806" y="2526"/>
                      <a:pt x="806" y="2526"/>
                      <a:pt x="806" y="2526"/>
                    </a:cubicBezTo>
                    <a:cubicBezTo>
                      <a:pt x="813" y="2219"/>
                      <a:pt x="813" y="2219"/>
                      <a:pt x="813" y="2219"/>
                    </a:cubicBezTo>
                    <a:cubicBezTo>
                      <a:pt x="1120" y="2226"/>
                      <a:pt x="1120" y="2226"/>
                      <a:pt x="1120" y="2226"/>
                    </a:cubicBezTo>
                    <a:lnTo>
                      <a:pt x="1114" y="2533"/>
                    </a:lnTo>
                    <a:moveTo>
                      <a:pt x="1120" y="2215"/>
                    </a:moveTo>
                    <a:lnTo>
                      <a:pt x="1120" y="2215"/>
                    </a:lnTo>
                    <a:cubicBezTo>
                      <a:pt x="813" y="2208"/>
                      <a:pt x="813" y="2208"/>
                      <a:pt x="813" y="2208"/>
                    </a:cubicBezTo>
                    <a:cubicBezTo>
                      <a:pt x="820" y="1901"/>
                      <a:pt x="820" y="1901"/>
                      <a:pt x="820" y="1901"/>
                    </a:cubicBezTo>
                    <a:cubicBezTo>
                      <a:pt x="1127" y="1907"/>
                      <a:pt x="1127" y="1907"/>
                      <a:pt x="1127" y="1907"/>
                    </a:cubicBezTo>
                    <a:lnTo>
                      <a:pt x="1120" y="2215"/>
                    </a:lnTo>
                    <a:moveTo>
                      <a:pt x="1127" y="1897"/>
                    </a:moveTo>
                    <a:lnTo>
                      <a:pt x="1127" y="1897"/>
                    </a:lnTo>
                    <a:cubicBezTo>
                      <a:pt x="820" y="1890"/>
                      <a:pt x="820" y="1890"/>
                      <a:pt x="820" y="1890"/>
                    </a:cubicBezTo>
                    <a:cubicBezTo>
                      <a:pt x="826" y="1583"/>
                      <a:pt x="826" y="1583"/>
                      <a:pt x="826" y="1583"/>
                    </a:cubicBezTo>
                    <a:cubicBezTo>
                      <a:pt x="1134" y="1590"/>
                      <a:pt x="1134" y="1590"/>
                      <a:pt x="1134" y="1590"/>
                    </a:cubicBezTo>
                    <a:lnTo>
                      <a:pt x="1127" y="1897"/>
                    </a:lnTo>
                    <a:moveTo>
                      <a:pt x="1134" y="1579"/>
                    </a:moveTo>
                    <a:lnTo>
                      <a:pt x="1134" y="1579"/>
                    </a:lnTo>
                    <a:cubicBezTo>
                      <a:pt x="827" y="1573"/>
                      <a:pt x="827" y="1573"/>
                      <a:pt x="827" y="1573"/>
                    </a:cubicBezTo>
                    <a:cubicBezTo>
                      <a:pt x="833" y="1265"/>
                      <a:pt x="833" y="1265"/>
                      <a:pt x="833" y="1265"/>
                    </a:cubicBezTo>
                    <a:cubicBezTo>
                      <a:pt x="1140" y="1272"/>
                      <a:pt x="1140" y="1272"/>
                      <a:pt x="1140" y="1272"/>
                    </a:cubicBezTo>
                    <a:lnTo>
                      <a:pt x="1134" y="1579"/>
                    </a:lnTo>
                    <a:moveTo>
                      <a:pt x="1141" y="1261"/>
                    </a:moveTo>
                    <a:lnTo>
                      <a:pt x="1141" y="1261"/>
                    </a:lnTo>
                    <a:cubicBezTo>
                      <a:pt x="833" y="1255"/>
                      <a:pt x="833" y="1255"/>
                      <a:pt x="833" y="1255"/>
                    </a:cubicBezTo>
                    <a:cubicBezTo>
                      <a:pt x="840" y="947"/>
                      <a:pt x="840" y="947"/>
                      <a:pt x="840" y="947"/>
                    </a:cubicBezTo>
                    <a:cubicBezTo>
                      <a:pt x="1147" y="954"/>
                      <a:pt x="1147" y="954"/>
                      <a:pt x="1147" y="954"/>
                    </a:cubicBezTo>
                    <a:lnTo>
                      <a:pt x="1141" y="1261"/>
                    </a:lnTo>
                    <a:moveTo>
                      <a:pt x="1147" y="943"/>
                    </a:moveTo>
                    <a:lnTo>
                      <a:pt x="1147" y="943"/>
                    </a:lnTo>
                    <a:cubicBezTo>
                      <a:pt x="840" y="937"/>
                      <a:pt x="840" y="937"/>
                      <a:pt x="840" y="937"/>
                    </a:cubicBezTo>
                    <a:cubicBezTo>
                      <a:pt x="847" y="629"/>
                      <a:pt x="847" y="629"/>
                      <a:pt x="847" y="629"/>
                    </a:cubicBezTo>
                    <a:cubicBezTo>
                      <a:pt x="1154" y="636"/>
                      <a:pt x="1154" y="636"/>
                      <a:pt x="1154" y="636"/>
                    </a:cubicBezTo>
                    <a:lnTo>
                      <a:pt x="1147" y="943"/>
                    </a:lnTo>
                    <a:moveTo>
                      <a:pt x="1154" y="626"/>
                    </a:moveTo>
                    <a:lnTo>
                      <a:pt x="1154" y="626"/>
                    </a:lnTo>
                    <a:cubicBezTo>
                      <a:pt x="847" y="619"/>
                      <a:pt x="847" y="619"/>
                      <a:pt x="847" y="619"/>
                    </a:cubicBezTo>
                    <a:cubicBezTo>
                      <a:pt x="853" y="312"/>
                      <a:pt x="853" y="312"/>
                      <a:pt x="853" y="312"/>
                    </a:cubicBezTo>
                    <a:cubicBezTo>
                      <a:pt x="1161" y="318"/>
                      <a:pt x="1161" y="318"/>
                      <a:pt x="1161" y="318"/>
                    </a:cubicBezTo>
                    <a:lnTo>
                      <a:pt x="1154" y="626"/>
                    </a:lnTo>
                    <a:moveTo>
                      <a:pt x="1432" y="2540"/>
                    </a:moveTo>
                    <a:lnTo>
                      <a:pt x="1432" y="2540"/>
                    </a:lnTo>
                    <a:cubicBezTo>
                      <a:pt x="1124" y="2533"/>
                      <a:pt x="1124" y="2533"/>
                      <a:pt x="1124" y="2533"/>
                    </a:cubicBezTo>
                    <a:cubicBezTo>
                      <a:pt x="1131" y="2226"/>
                      <a:pt x="1131" y="2226"/>
                      <a:pt x="1131" y="2226"/>
                    </a:cubicBezTo>
                    <a:cubicBezTo>
                      <a:pt x="1438" y="2232"/>
                      <a:pt x="1438" y="2232"/>
                      <a:pt x="1438" y="2232"/>
                    </a:cubicBezTo>
                    <a:lnTo>
                      <a:pt x="1432" y="2540"/>
                    </a:lnTo>
                    <a:moveTo>
                      <a:pt x="1438" y="2221"/>
                    </a:moveTo>
                    <a:lnTo>
                      <a:pt x="1438" y="2221"/>
                    </a:lnTo>
                    <a:cubicBezTo>
                      <a:pt x="1131" y="2215"/>
                      <a:pt x="1131" y="2215"/>
                      <a:pt x="1131" y="2215"/>
                    </a:cubicBezTo>
                    <a:cubicBezTo>
                      <a:pt x="1137" y="1908"/>
                      <a:pt x="1137" y="1908"/>
                      <a:pt x="1137" y="1908"/>
                    </a:cubicBezTo>
                    <a:cubicBezTo>
                      <a:pt x="1445" y="1914"/>
                      <a:pt x="1445" y="1914"/>
                      <a:pt x="1445" y="1914"/>
                    </a:cubicBezTo>
                    <a:lnTo>
                      <a:pt x="1438" y="2221"/>
                    </a:lnTo>
                    <a:moveTo>
                      <a:pt x="1445" y="1904"/>
                    </a:moveTo>
                    <a:lnTo>
                      <a:pt x="1445" y="1904"/>
                    </a:lnTo>
                    <a:cubicBezTo>
                      <a:pt x="1138" y="1897"/>
                      <a:pt x="1138" y="1897"/>
                      <a:pt x="1138" y="1897"/>
                    </a:cubicBezTo>
                    <a:cubicBezTo>
                      <a:pt x="1144" y="1590"/>
                      <a:pt x="1144" y="1590"/>
                      <a:pt x="1144" y="1590"/>
                    </a:cubicBezTo>
                    <a:cubicBezTo>
                      <a:pt x="1452" y="1596"/>
                      <a:pt x="1452" y="1596"/>
                      <a:pt x="1452" y="1596"/>
                    </a:cubicBezTo>
                    <a:lnTo>
                      <a:pt x="1445" y="1904"/>
                    </a:lnTo>
                    <a:moveTo>
                      <a:pt x="1452" y="1586"/>
                    </a:moveTo>
                    <a:lnTo>
                      <a:pt x="1452" y="1586"/>
                    </a:lnTo>
                    <a:cubicBezTo>
                      <a:pt x="1144" y="1579"/>
                      <a:pt x="1144" y="1579"/>
                      <a:pt x="1144" y="1579"/>
                    </a:cubicBezTo>
                    <a:cubicBezTo>
                      <a:pt x="1151" y="1272"/>
                      <a:pt x="1151" y="1272"/>
                      <a:pt x="1151" y="1272"/>
                    </a:cubicBezTo>
                    <a:cubicBezTo>
                      <a:pt x="1458" y="1278"/>
                      <a:pt x="1458" y="1278"/>
                      <a:pt x="1458" y="1278"/>
                    </a:cubicBezTo>
                    <a:lnTo>
                      <a:pt x="1452" y="1586"/>
                    </a:lnTo>
                    <a:moveTo>
                      <a:pt x="1458" y="1268"/>
                    </a:moveTo>
                    <a:lnTo>
                      <a:pt x="1458" y="1268"/>
                    </a:lnTo>
                    <a:cubicBezTo>
                      <a:pt x="1151" y="1261"/>
                      <a:pt x="1151" y="1261"/>
                      <a:pt x="1151" y="1261"/>
                    </a:cubicBezTo>
                    <a:cubicBezTo>
                      <a:pt x="1158" y="954"/>
                      <a:pt x="1158" y="954"/>
                      <a:pt x="1158" y="954"/>
                    </a:cubicBezTo>
                    <a:cubicBezTo>
                      <a:pt x="1465" y="961"/>
                      <a:pt x="1465" y="961"/>
                      <a:pt x="1465" y="961"/>
                    </a:cubicBezTo>
                    <a:lnTo>
                      <a:pt x="1458" y="1268"/>
                    </a:lnTo>
                    <a:moveTo>
                      <a:pt x="1465" y="950"/>
                    </a:moveTo>
                    <a:lnTo>
                      <a:pt x="1465" y="950"/>
                    </a:lnTo>
                    <a:cubicBezTo>
                      <a:pt x="1158" y="944"/>
                      <a:pt x="1158" y="944"/>
                      <a:pt x="1158" y="944"/>
                    </a:cubicBezTo>
                    <a:cubicBezTo>
                      <a:pt x="1164" y="636"/>
                      <a:pt x="1164" y="636"/>
                      <a:pt x="1164" y="636"/>
                    </a:cubicBezTo>
                    <a:cubicBezTo>
                      <a:pt x="1472" y="643"/>
                      <a:pt x="1472" y="643"/>
                      <a:pt x="1472" y="643"/>
                    </a:cubicBezTo>
                    <a:lnTo>
                      <a:pt x="1465" y="950"/>
                    </a:lnTo>
                    <a:moveTo>
                      <a:pt x="1472" y="632"/>
                    </a:moveTo>
                    <a:lnTo>
                      <a:pt x="1472" y="632"/>
                    </a:lnTo>
                    <a:cubicBezTo>
                      <a:pt x="1165" y="626"/>
                      <a:pt x="1165" y="626"/>
                      <a:pt x="1165" y="626"/>
                    </a:cubicBezTo>
                    <a:cubicBezTo>
                      <a:pt x="1171" y="318"/>
                      <a:pt x="1171" y="318"/>
                      <a:pt x="1171" y="318"/>
                    </a:cubicBezTo>
                    <a:cubicBezTo>
                      <a:pt x="1478" y="325"/>
                      <a:pt x="1478" y="325"/>
                      <a:pt x="1478" y="325"/>
                    </a:cubicBezTo>
                    <a:lnTo>
                      <a:pt x="1472" y="632"/>
                    </a:lnTo>
                    <a:moveTo>
                      <a:pt x="1749" y="2546"/>
                    </a:moveTo>
                    <a:lnTo>
                      <a:pt x="1749" y="2546"/>
                    </a:lnTo>
                    <a:cubicBezTo>
                      <a:pt x="1442" y="2540"/>
                      <a:pt x="1442" y="2540"/>
                      <a:pt x="1442" y="2540"/>
                    </a:cubicBezTo>
                    <a:cubicBezTo>
                      <a:pt x="1449" y="2232"/>
                      <a:pt x="1449" y="2232"/>
                      <a:pt x="1449" y="2232"/>
                    </a:cubicBezTo>
                    <a:cubicBezTo>
                      <a:pt x="1756" y="2239"/>
                      <a:pt x="1756" y="2239"/>
                      <a:pt x="1756" y="2239"/>
                    </a:cubicBezTo>
                    <a:lnTo>
                      <a:pt x="1749" y="2546"/>
                    </a:lnTo>
                    <a:moveTo>
                      <a:pt x="1756" y="2228"/>
                    </a:moveTo>
                    <a:lnTo>
                      <a:pt x="1756" y="2228"/>
                    </a:lnTo>
                    <a:cubicBezTo>
                      <a:pt x="1449" y="2222"/>
                      <a:pt x="1449" y="2222"/>
                      <a:pt x="1449" y="2222"/>
                    </a:cubicBezTo>
                    <a:cubicBezTo>
                      <a:pt x="1455" y="1915"/>
                      <a:pt x="1455" y="1915"/>
                      <a:pt x="1455" y="1915"/>
                    </a:cubicBezTo>
                    <a:cubicBezTo>
                      <a:pt x="1763" y="1921"/>
                      <a:pt x="1763" y="1921"/>
                      <a:pt x="1763" y="1921"/>
                    </a:cubicBezTo>
                    <a:lnTo>
                      <a:pt x="1756" y="2228"/>
                    </a:lnTo>
                    <a:moveTo>
                      <a:pt x="1763" y="1910"/>
                    </a:moveTo>
                    <a:lnTo>
                      <a:pt x="1763" y="1910"/>
                    </a:lnTo>
                    <a:cubicBezTo>
                      <a:pt x="1455" y="1904"/>
                      <a:pt x="1455" y="1904"/>
                      <a:pt x="1455" y="1904"/>
                    </a:cubicBezTo>
                    <a:cubicBezTo>
                      <a:pt x="1462" y="1596"/>
                      <a:pt x="1462" y="1596"/>
                      <a:pt x="1462" y="1596"/>
                    </a:cubicBezTo>
                    <a:cubicBezTo>
                      <a:pt x="1769" y="1603"/>
                      <a:pt x="1769" y="1603"/>
                      <a:pt x="1769" y="1603"/>
                    </a:cubicBezTo>
                    <a:lnTo>
                      <a:pt x="1763" y="1910"/>
                    </a:lnTo>
                    <a:moveTo>
                      <a:pt x="1770" y="1593"/>
                    </a:moveTo>
                    <a:lnTo>
                      <a:pt x="1770" y="1593"/>
                    </a:lnTo>
                    <a:cubicBezTo>
                      <a:pt x="1462" y="1586"/>
                      <a:pt x="1462" y="1586"/>
                      <a:pt x="1462" y="1586"/>
                    </a:cubicBezTo>
                    <a:cubicBezTo>
                      <a:pt x="1469" y="1279"/>
                      <a:pt x="1469" y="1279"/>
                      <a:pt x="1469" y="1279"/>
                    </a:cubicBezTo>
                    <a:cubicBezTo>
                      <a:pt x="1776" y="1285"/>
                      <a:pt x="1776" y="1285"/>
                      <a:pt x="1776" y="1285"/>
                    </a:cubicBezTo>
                    <a:lnTo>
                      <a:pt x="1770" y="1593"/>
                    </a:lnTo>
                    <a:moveTo>
                      <a:pt x="1776" y="1275"/>
                    </a:moveTo>
                    <a:lnTo>
                      <a:pt x="1776" y="1275"/>
                    </a:lnTo>
                    <a:cubicBezTo>
                      <a:pt x="1469" y="1268"/>
                      <a:pt x="1469" y="1268"/>
                      <a:pt x="1469" y="1268"/>
                    </a:cubicBezTo>
                    <a:cubicBezTo>
                      <a:pt x="1475" y="961"/>
                      <a:pt x="1475" y="961"/>
                      <a:pt x="1475" y="961"/>
                    </a:cubicBezTo>
                    <a:cubicBezTo>
                      <a:pt x="1783" y="967"/>
                      <a:pt x="1783" y="967"/>
                      <a:pt x="1783" y="967"/>
                    </a:cubicBezTo>
                    <a:lnTo>
                      <a:pt x="1776" y="1275"/>
                    </a:lnTo>
                    <a:moveTo>
                      <a:pt x="1783" y="957"/>
                    </a:moveTo>
                    <a:lnTo>
                      <a:pt x="1783" y="957"/>
                    </a:lnTo>
                    <a:cubicBezTo>
                      <a:pt x="1476" y="950"/>
                      <a:pt x="1476" y="950"/>
                      <a:pt x="1476" y="950"/>
                    </a:cubicBezTo>
                    <a:cubicBezTo>
                      <a:pt x="1482" y="643"/>
                      <a:pt x="1482" y="643"/>
                      <a:pt x="1482" y="643"/>
                    </a:cubicBezTo>
                    <a:cubicBezTo>
                      <a:pt x="1790" y="649"/>
                      <a:pt x="1790" y="649"/>
                      <a:pt x="1790" y="649"/>
                    </a:cubicBezTo>
                    <a:lnTo>
                      <a:pt x="1783" y="957"/>
                    </a:lnTo>
                    <a:moveTo>
                      <a:pt x="1790" y="639"/>
                    </a:moveTo>
                    <a:lnTo>
                      <a:pt x="1790" y="639"/>
                    </a:lnTo>
                    <a:cubicBezTo>
                      <a:pt x="1482" y="632"/>
                      <a:pt x="1482" y="632"/>
                      <a:pt x="1482" y="632"/>
                    </a:cubicBezTo>
                    <a:cubicBezTo>
                      <a:pt x="1489" y="325"/>
                      <a:pt x="1489" y="325"/>
                      <a:pt x="1489" y="325"/>
                    </a:cubicBezTo>
                    <a:cubicBezTo>
                      <a:pt x="1796" y="332"/>
                      <a:pt x="1796" y="332"/>
                      <a:pt x="1796" y="332"/>
                    </a:cubicBezTo>
                    <a:lnTo>
                      <a:pt x="1790" y="639"/>
                    </a:lnTo>
                    <a:moveTo>
                      <a:pt x="2068" y="2553"/>
                    </a:moveTo>
                    <a:lnTo>
                      <a:pt x="2068" y="2553"/>
                    </a:lnTo>
                    <a:cubicBezTo>
                      <a:pt x="1760" y="2546"/>
                      <a:pt x="1760" y="2546"/>
                      <a:pt x="1760" y="2546"/>
                    </a:cubicBezTo>
                    <a:cubicBezTo>
                      <a:pt x="1766" y="2239"/>
                      <a:pt x="1766" y="2239"/>
                      <a:pt x="1766" y="2239"/>
                    </a:cubicBezTo>
                    <a:cubicBezTo>
                      <a:pt x="2074" y="2245"/>
                      <a:pt x="2074" y="2245"/>
                      <a:pt x="2074" y="2245"/>
                    </a:cubicBezTo>
                    <a:lnTo>
                      <a:pt x="2068" y="2553"/>
                    </a:lnTo>
                    <a:moveTo>
                      <a:pt x="2074" y="2235"/>
                    </a:moveTo>
                    <a:lnTo>
                      <a:pt x="2074" y="2235"/>
                    </a:lnTo>
                    <a:cubicBezTo>
                      <a:pt x="1767" y="2228"/>
                      <a:pt x="1767" y="2228"/>
                      <a:pt x="1767" y="2228"/>
                    </a:cubicBezTo>
                    <a:cubicBezTo>
                      <a:pt x="1773" y="1921"/>
                      <a:pt x="1773" y="1921"/>
                      <a:pt x="1773" y="1921"/>
                    </a:cubicBezTo>
                    <a:cubicBezTo>
                      <a:pt x="2080" y="1928"/>
                      <a:pt x="2080" y="1928"/>
                      <a:pt x="2080" y="1928"/>
                    </a:cubicBezTo>
                    <a:lnTo>
                      <a:pt x="2074" y="2235"/>
                    </a:lnTo>
                    <a:moveTo>
                      <a:pt x="2081" y="1917"/>
                    </a:moveTo>
                    <a:lnTo>
                      <a:pt x="2081" y="1917"/>
                    </a:lnTo>
                    <a:cubicBezTo>
                      <a:pt x="1773" y="1911"/>
                      <a:pt x="1773" y="1911"/>
                      <a:pt x="1773" y="1911"/>
                    </a:cubicBezTo>
                    <a:cubicBezTo>
                      <a:pt x="1780" y="1603"/>
                      <a:pt x="1780" y="1603"/>
                      <a:pt x="1780" y="1603"/>
                    </a:cubicBezTo>
                    <a:cubicBezTo>
                      <a:pt x="2087" y="1610"/>
                      <a:pt x="2087" y="1610"/>
                      <a:pt x="2087" y="1610"/>
                    </a:cubicBezTo>
                    <a:lnTo>
                      <a:pt x="2081" y="1917"/>
                    </a:lnTo>
                    <a:moveTo>
                      <a:pt x="2087" y="1599"/>
                    </a:moveTo>
                    <a:lnTo>
                      <a:pt x="2087" y="1599"/>
                    </a:lnTo>
                    <a:cubicBezTo>
                      <a:pt x="1780" y="1593"/>
                      <a:pt x="1780" y="1593"/>
                      <a:pt x="1780" y="1593"/>
                    </a:cubicBezTo>
                    <a:cubicBezTo>
                      <a:pt x="1787" y="1285"/>
                      <a:pt x="1787" y="1285"/>
                      <a:pt x="1787" y="1285"/>
                    </a:cubicBezTo>
                    <a:cubicBezTo>
                      <a:pt x="2094" y="1292"/>
                      <a:pt x="2094" y="1292"/>
                      <a:pt x="2094" y="1292"/>
                    </a:cubicBezTo>
                    <a:lnTo>
                      <a:pt x="2087" y="1599"/>
                    </a:lnTo>
                    <a:moveTo>
                      <a:pt x="2094" y="1281"/>
                    </a:moveTo>
                    <a:lnTo>
                      <a:pt x="2094" y="1281"/>
                    </a:lnTo>
                    <a:cubicBezTo>
                      <a:pt x="1787" y="1275"/>
                      <a:pt x="1787" y="1275"/>
                      <a:pt x="1787" y="1275"/>
                    </a:cubicBezTo>
                    <a:cubicBezTo>
                      <a:pt x="1793" y="967"/>
                      <a:pt x="1793" y="967"/>
                      <a:pt x="1793" y="967"/>
                    </a:cubicBezTo>
                    <a:cubicBezTo>
                      <a:pt x="2101" y="974"/>
                      <a:pt x="2101" y="974"/>
                      <a:pt x="2101" y="974"/>
                    </a:cubicBezTo>
                    <a:lnTo>
                      <a:pt x="2094" y="1281"/>
                    </a:lnTo>
                    <a:moveTo>
                      <a:pt x="2101" y="964"/>
                    </a:moveTo>
                    <a:lnTo>
                      <a:pt x="2101" y="964"/>
                    </a:lnTo>
                    <a:cubicBezTo>
                      <a:pt x="1793" y="957"/>
                      <a:pt x="1793" y="957"/>
                      <a:pt x="1793" y="957"/>
                    </a:cubicBezTo>
                    <a:cubicBezTo>
                      <a:pt x="1800" y="650"/>
                      <a:pt x="1800" y="650"/>
                      <a:pt x="1800" y="650"/>
                    </a:cubicBezTo>
                    <a:cubicBezTo>
                      <a:pt x="2107" y="656"/>
                      <a:pt x="2107" y="656"/>
                      <a:pt x="2107" y="656"/>
                    </a:cubicBezTo>
                    <a:lnTo>
                      <a:pt x="2101" y="964"/>
                    </a:lnTo>
                    <a:moveTo>
                      <a:pt x="2108" y="645"/>
                    </a:moveTo>
                    <a:lnTo>
                      <a:pt x="2108" y="645"/>
                    </a:lnTo>
                    <a:cubicBezTo>
                      <a:pt x="1800" y="639"/>
                      <a:pt x="1800" y="639"/>
                      <a:pt x="1800" y="639"/>
                    </a:cubicBezTo>
                    <a:cubicBezTo>
                      <a:pt x="1807" y="332"/>
                      <a:pt x="1807" y="332"/>
                      <a:pt x="1807" y="332"/>
                    </a:cubicBezTo>
                    <a:cubicBezTo>
                      <a:pt x="2114" y="338"/>
                      <a:pt x="2114" y="338"/>
                      <a:pt x="2114" y="338"/>
                    </a:cubicBezTo>
                    <a:lnTo>
                      <a:pt x="2108" y="645"/>
                    </a:lnTo>
                    <a:moveTo>
                      <a:pt x="2392" y="2242"/>
                    </a:moveTo>
                    <a:lnTo>
                      <a:pt x="2392" y="2242"/>
                    </a:lnTo>
                    <a:cubicBezTo>
                      <a:pt x="2085" y="2235"/>
                      <a:pt x="2085" y="2235"/>
                      <a:pt x="2085" y="2235"/>
                    </a:cubicBezTo>
                    <a:cubicBezTo>
                      <a:pt x="2091" y="1928"/>
                      <a:pt x="2091" y="1928"/>
                      <a:pt x="2091" y="1928"/>
                    </a:cubicBezTo>
                    <a:cubicBezTo>
                      <a:pt x="2398" y="1934"/>
                      <a:pt x="2398" y="1934"/>
                      <a:pt x="2398" y="1934"/>
                    </a:cubicBezTo>
                    <a:lnTo>
                      <a:pt x="2392" y="2242"/>
                    </a:lnTo>
                    <a:moveTo>
                      <a:pt x="2398" y="1924"/>
                    </a:moveTo>
                    <a:lnTo>
                      <a:pt x="2398" y="1924"/>
                    </a:lnTo>
                    <a:cubicBezTo>
                      <a:pt x="2091" y="1917"/>
                      <a:pt x="2091" y="1917"/>
                      <a:pt x="2091" y="1917"/>
                    </a:cubicBezTo>
                    <a:cubicBezTo>
                      <a:pt x="2098" y="1610"/>
                      <a:pt x="2098" y="1610"/>
                      <a:pt x="2098" y="1610"/>
                    </a:cubicBezTo>
                    <a:cubicBezTo>
                      <a:pt x="2405" y="1616"/>
                      <a:pt x="2405" y="1616"/>
                      <a:pt x="2405" y="1616"/>
                    </a:cubicBezTo>
                    <a:lnTo>
                      <a:pt x="2398" y="1924"/>
                    </a:lnTo>
                    <a:moveTo>
                      <a:pt x="2406" y="1606"/>
                    </a:moveTo>
                    <a:lnTo>
                      <a:pt x="2406" y="1606"/>
                    </a:lnTo>
                    <a:cubicBezTo>
                      <a:pt x="2098" y="1599"/>
                      <a:pt x="2098" y="1599"/>
                      <a:pt x="2098" y="1599"/>
                    </a:cubicBezTo>
                    <a:cubicBezTo>
                      <a:pt x="2104" y="1292"/>
                      <a:pt x="2104" y="1292"/>
                      <a:pt x="2104" y="1292"/>
                    </a:cubicBezTo>
                    <a:cubicBezTo>
                      <a:pt x="2412" y="1299"/>
                      <a:pt x="2412" y="1299"/>
                      <a:pt x="2412" y="1299"/>
                    </a:cubicBezTo>
                    <a:lnTo>
                      <a:pt x="2406" y="1606"/>
                    </a:lnTo>
                    <a:moveTo>
                      <a:pt x="2412" y="1288"/>
                    </a:moveTo>
                    <a:lnTo>
                      <a:pt x="2412" y="1288"/>
                    </a:lnTo>
                    <a:cubicBezTo>
                      <a:pt x="2105" y="1282"/>
                      <a:pt x="2105" y="1282"/>
                      <a:pt x="2105" y="1282"/>
                    </a:cubicBezTo>
                    <a:cubicBezTo>
                      <a:pt x="2111" y="974"/>
                      <a:pt x="2111" y="974"/>
                      <a:pt x="2111" y="974"/>
                    </a:cubicBezTo>
                    <a:cubicBezTo>
                      <a:pt x="2418" y="981"/>
                      <a:pt x="2418" y="981"/>
                      <a:pt x="2418" y="981"/>
                    </a:cubicBezTo>
                    <a:lnTo>
                      <a:pt x="2412" y="1288"/>
                    </a:lnTo>
                    <a:moveTo>
                      <a:pt x="2419" y="970"/>
                    </a:moveTo>
                    <a:lnTo>
                      <a:pt x="2419" y="970"/>
                    </a:lnTo>
                    <a:cubicBezTo>
                      <a:pt x="2111" y="964"/>
                      <a:pt x="2111" y="964"/>
                      <a:pt x="2111" y="964"/>
                    </a:cubicBezTo>
                    <a:cubicBezTo>
                      <a:pt x="2118" y="656"/>
                      <a:pt x="2118" y="656"/>
                      <a:pt x="2118" y="656"/>
                    </a:cubicBezTo>
                    <a:cubicBezTo>
                      <a:pt x="2425" y="663"/>
                      <a:pt x="2425" y="663"/>
                      <a:pt x="2425" y="663"/>
                    </a:cubicBezTo>
                    <a:lnTo>
                      <a:pt x="2419" y="970"/>
                    </a:lnTo>
                    <a:moveTo>
                      <a:pt x="2425" y="652"/>
                    </a:moveTo>
                    <a:lnTo>
                      <a:pt x="2425" y="652"/>
                    </a:lnTo>
                    <a:cubicBezTo>
                      <a:pt x="2118" y="646"/>
                      <a:pt x="2118" y="646"/>
                      <a:pt x="2118" y="646"/>
                    </a:cubicBezTo>
                    <a:cubicBezTo>
                      <a:pt x="2125" y="339"/>
                      <a:pt x="2125" y="339"/>
                      <a:pt x="2125" y="339"/>
                    </a:cubicBezTo>
                    <a:cubicBezTo>
                      <a:pt x="2432" y="345"/>
                      <a:pt x="2432" y="345"/>
                      <a:pt x="2432" y="345"/>
                    </a:cubicBezTo>
                    <a:lnTo>
                      <a:pt x="2425" y="652"/>
                    </a:lnTo>
                    <a:moveTo>
                      <a:pt x="2710" y="2248"/>
                    </a:moveTo>
                    <a:lnTo>
                      <a:pt x="2710" y="2248"/>
                    </a:lnTo>
                    <a:cubicBezTo>
                      <a:pt x="2403" y="2242"/>
                      <a:pt x="2403" y="2242"/>
                      <a:pt x="2403" y="2242"/>
                    </a:cubicBezTo>
                    <a:cubicBezTo>
                      <a:pt x="2409" y="1934"/>
                      <a:pt x="2409" y="1934"/>
                      <a:pt x="2409" y="1934"/>
                    </a:cubicBezTo>
                    <a:cubicBezTo>
                      <a:pt x="2716" y="1941"/>
                      <a:pt x="2716" y="1941"/>
                      <a:pt x="2716" y="1941"/>
                    </a:cubicBezTo>
                    <a:lnTo>
                      <a:pt x="2710" y="2248"/>
                    </a:lnTo>
                    <a:moveTo>
                      <a:pt x="2717" y="1931"/>
                    </a:moveTo>
                    <a:lnTo>
                      <a:pt x="2717" y="1931"/>
                    </a:lnTo>
                    <a:cubicBezTo>
                      <a:pt x="2409" y="1924"/>
                      <a:pt x="2409" y="1924"/>
                      <a:pt x="2409" y="1924"/>
                    </a:cubicBezTo>
                    <a:cubicBezTo>
                      <a:pt x="2415" y="1617"/>
                      <a:pt x="2415" y="1617"/>
                      <a:pt x="2415" y="1617"/>
                    </a:cubicBezTo>
                    <a:cubicBezTo>
                      <a:pt x="2723" y="1623"/>
                      <a:pt x="2723" y="1623"/>
                      <a:pt x="2723" y="1623"/>
                    </a:cubicBezTo>
                    <a:lnTo>
                      <a:pt x="2717" y="1931"/>
                    </a:lnTo>
                    <a:moveTo>
                      <a:pt x="2723" y="1613"/>
                    </a:moveTo>
                    <a:lnTo>
                      <a:pt x="2723" y="1613"/>
                    </a:lnTo>
                    <a:cubicBezTo>
                      <a:pt x="2416" y="1606"/>
                      <a:pt x="2416" y="1606"/>
                      <a:pt x="2416" y="1606"/>
                    </a:cubicBezTo>
                    <a:cubicBezTo>
                      <a:pt x="2423" y="1299"/>
                      <a:pt x="2423" y="1299"/>
                      <a:pt x="2423" y="1299"/>
                    </a:cubicBezTo>
                    <a:cubicBezTo>
                      <a:pt x="2730" y="1305"/>
                      <a:pt x="2730" y="1305"/>
                      <a:pt x="2730" y="1305"/>
                    </a:cubicBezTo>
                    <a:lnTo>
                      <a:pt x="2723" y="1613"/>
                    </a:lnTo>
                    <a:moveTo>
                      <a:pt x="2730" y="1295"/>
                    </a:moveTo>
                    <a:lnTo>
                      <a:pt x="2730" y="1295"/>
                    </a:lnTo>
                    <a:cubicBezTo>
                      <a:pt x="2423" y="1288"/>
                      <a:pt x="2423" y="1288"/>
                      <a:pt x="2423" y="1288"/>
                    </a:cubicBezTo>
                    <a:cubicBezTo>
                      <a:pt x="2429" y="981"/>
                      <a:pt x="2429" y="981"/>
                      <a:pt x="2429" y="981"/>
                    </a:cubicBezTo>
                    <a:cubicBezTo>
                      <a:pt x="2736" y="987"/>
                      <a:pt x="2736" y="987"/>
                      <a:pt x="2736" y="987"/>
                    </a:cubicBezTo>
                    <a:lnTo>
                      <a:pt x="2730" y="1295"/>
                    </a:lnTo>
                    <a:moveTo>
                      <a:pt x="2736" y="977"/>
                    </a:moveTo>
                    <a:lnTo>
                      <a:pt x="2736" y="977"/>
                    </a:lnTo>
                    <a:cubicBezTo>
                      <a:pt x="2429" y="970"/>
                      <a:pt x="2429" y="970"/>
                      <a:pt x="2429" y="970"/>
                    </a:cubicBezTo>
                    <a:cubicBezTo>
                      <a:pt x="2436" y="663"/>
                      <a:pt x="2436" y="663"/>
                      <a:pt x="2436" y="663"/>
                    </a:cubicBezTo>
                    <a:cubicBezTo>
                      <a:pt x="2743" y="670"/>
                      <a:pt x="2743" y="670"/>
                      <a:pt x="2743" y="670"/>
                    </a:cubicBezTo>
                    <a:lnTo>
                      <a:pt x="2736" y="977"/>
                    </a:lnTo>
                    <a:moveTo>
                      <a:pt x="2744" y="659"/>
                    </a:moveTo>
                    <a:lnTo>
                      <a:pt x="2744" y="659"/>
                    </a:lnTo>
                    <a:cubicBezTo>
                      <a:pt x="2436" y="653"/>
                      <a:pt x="2436" y="653"/>
                      <a:pt x="2436" y="653"/>
                    </a:cubicBezTo>
                    <a:cubicBezTo>
                      <a:pt x="2442" y="345"/>
                      <a:pt x="2442" y="345"/>
                      <a:pt x="2442" y="345"/>
                    </a:cubicBezTo>
                    <a:cubicBezTo>
                      <a:pt x="2750" y="352"/>
                      <a:pt x="2750" y="352"/>
                      <a:pt x="2750" y="352"/>
                    </a:cubicBezTo>
                    <a:lnTo>
                      <a:pt x="2744" y="659"/>
                    </a:lnTo>
                    <a:moveTo>
                      <a:pt x="3028" y="2255"/>
                    </a:moveTo>
                    <a:lnTo>
                      <a:pt x="3028" y="2255"/>
                    </a:lnTo>
                    <a:cubicBezTo>
                      <a:pt x="2720" y="2249"/>
                      <a:pt x="2720" y="2249"/>
                      <a:pt x="2720" y="2249"/>
                    </a:cubicBezTo>
                    <a:cubicBezTo>
                      <a:pt x="2727" y="1941"/>
                      <a:pt x="2727" y="1941"/>
                      <a:pt x="2727" y="1941"/>
                    </a:cubicBezTo>
                    <a:cubicBezTo>
                      <a:pt x="3034" y="1948"/>
                      <a:pt x="3034" y="1948"/>
                      <a:pt x="3034" y="1948"/>
                    </a:cubicBezTo>
                    <a:lnTo>
                      <a:pt x="3028" y="2255"/>
                    </a:lnTo>
                    <a:moveTo>
                      <a:pt x="3034" y="1937"/>
                    </a:moveTo>
                    <a:lnTo>
                      <a:pt x="3034" y="1937"/>
                    </a:lnTo>
                    <a:cubicBezTo>
                      <a:pt x="2727" y="1931"/>
                      <a:pt x="2727" y="1931"/>
                      <a:pt x="2727" y="1931"/>
                    </a:cubicBezTo>
                    <a:cubicBezTo>
                      <a:pt x="2734" y="1623"/>
                      <a:pt x="2734" y="1623"/>
                      <a:pt x="2734" y="1623"/>
                    </a:cubicBezTo>
                    <a:cubicBezTo>
                      <a:pt x="3041" y="1630"/>
                      <a:pt x="3041" y="1630"/>
                      <a:pt x="3041" y="1630"/>
                    </a:cubicBezTo>
                    <a:lnTo>
                      <a:pt x="3034" y="1937"/>
                    </a:lnTo>
                    <a:moveTo>
                      <a:pt x="3041" y="1619"/>
                    </a:moveTo>
                    <a:lnTo>
                      <a:pt x="3041" y="1619"/>
                    </a:lnTo>
                    <a:cubicBezTo>
                      <a:pt x="2734" y="1613"/>
                      <a:pt x="2734" y="1613"/>
                      <a:pt x="2734" y="1613"/>
                    </a:cubicBezTo>
                    <a:cubicBezTo>
                      <a:pt x="2740" y="1305"/>
                      <a:pt x="2740" y="1305"/>
                      <a:pt x="2740" y="1305"/>
                    </a:cubicBezTo>
                    <a:cubicBezTo>
                      <a:pt x="3047" y="1312"/>
                      <a:pt x="3047" y="1312"/>
                      <a:pt x="3047" y="1312"/>
                    </a:cubicBezTo>
                    <a:lnTo>
                      <a:pt x="3041" y="1619"/>
                    </a:lnTo>
                    <a:moveTo>
                      <a:pt x="3048" y="1302"/>
                    </a:moveTo>
                    <a:lnTo>
                      <a:pt x="3048" y="1302"/>
                    </a:lnTo>
                    <a:cubicBezTo>
                      <a:pt x="2741" y="1295"/>
                      <a:pt x="2741" y="1295"/>
                      <a:pt x="2741" y="1295"/>
                    </a:cubicBezTo>
                    <a:cubicBezTo>
                      <a:pt x="2747" y="988"/>
                      <a:pt x="2747" y="988"/>
                      <a:pt x="2747" y="988"/>
                    </a:cubicBezTo>
                    <a:cubicBezTo>
                      <a:pt x="3054" y="994"/>
                      <a:pt x="3054" y="994"/>
                      <a:pt x="3054" y="994"/>
                    </a:cubicBezTo>
                    <a:lnTo>
                      <a:pt x="3048" y="1302"/>
                    </a:lnTo>
                    <a:moveTo>
                      <a:pt x="3055" y="983"/>
                    </a:moveTo>
                    <a:lnTo>
                      <a:pt x="3055" y="983"/>
                    </a:lnTo>
                    <a:cubicBezTo>
                      <a:pt x="2747" y="977"/>
                      <a:pt x="2747" y="977"/>
                      <a:pt x="2747" y="977"/>
                    </a:cubicBezTo>
                    <a:cubicBezTo>
                      <a:pt x="2753" y="670"/>
                      <a:pt x="2753" y="670"/>
                      <a:pt x="2753" y="670"/>
                    </a:cubicBezTo>
                    <a:cubicBezTo>
                      <a:pt x="3061" y="676"/>
                      <a:pt x="3061" y="676"/>
                      <a:pt x="3061" y="676"/>
                    </a:cubicBezTo>
                    <a:lnTo>
                      <a:pt x="3055" y="983"/>
                    </a:lnTo>
                    <a:moveTo>
                      <a:pt x="3061" y="666"/>
                    </a:moveTo>
                    <a:lnTo>
                      <a:pt x="3061" y="666"/>
                    </a:lnTo>
                    <a:cubicBezTo>
                      <a:pt x="2754" y="659"/>
                      <a:pt x="2754" y="659"/>
                      <a:pt x="2754" y="659"/>
                    </a:cubicBezTo>
                    <a:cubicBezTo>
                      <a:pt x="2761" y="352"/>
                      <a:pt x="2761" y="352"/>
                      <a:pt x="2761" y="352"/>
                    </a:cubicBezTo>
                    <a:cubicBezTo>
                      <a:pt x="3068" y="359"/>
                      <a:pt x="3068" y="359"/>
                      <a:pt x="3068" y="359"/>
                    </a:cubicBezTo>
                    <a:lnTo>
                      <a:pt x="3061" y="666"/>
                    </a:lnTo>
                    <a:moveTo>
                      <a:pt x="3346" y="2262"/>
                    </a:moveTo>
                    <a:lnTo>
                      <a:pt x="3346" y="2262"/>
                    </a:lnTo>
                    <a:cubicBezTo>
                      <a:pt x="3038" y="2255"/>
                      <a:pt x="3038" y="2255"/>
                      <a:pt x="3038" y="2255"/>
                    </a:cubicBezTo>
                    <a:cubicBezTo>
                      <a:pt x="3045" y="1948"/>
                      <a:pt x="3045" y="1948"/>
                      <a:pt x="3045" y="1948"/>
                    </a:cubicBezTo>
                    <a:cubicBezTo>
                      <a:pt x="3352" y="1954"/>
                      <a:pt x="3352" y="1954"/>
                      <a:pt x="3352" y="1954"/>
                    </a:cubicBezTo>
                    <a:lnTo>
                      <a:pt x="3346" y="2262"/>
                    </a:lnTo>
                    <a:moveTo>
                      <a:pt x="3352" y="1944"/>
                    </a:moveTo>
                    <a:lnTo>
                      <a:pt x="3352" y="1944"/>
                    </a:lnTo>
                    <a:cubicBezTo>
                      <a:pt x="3045" y="1937"/>
                      <a:pt x="3045" y="1937"/>
                      <a:pt x="3045" y="1937"/>
                    </a:cubicBezTo>
                    <a:cubicBezTo>
                      <a:pt x="3051" y="1630"/>
                      <a:pt x="3051" y="1630"/>
                      <a:pt x="3051" y="1630"/>
                    </a:cubicBezTo>
                    <a:cubicBezTo>
                      <a:pt x="3359" y="1637"/>
                      <a:pt x="3359" y="1637"/>
                      <a:pt x="3359" y="1637"/>
                    </a:cubicBezTo>
                    <a:lnTo>
                      <a:pt x="3352" y="1944"/>
                    </a:lnTo>
                    <a:moveTo>
                      <a:pt x="3359" y="1626"/>
                    </a:moveTo>
                    <a:lnTo>
                      <a:pt x="3359" y="1626"/>
                    </a:lnTo>
                    <a:cubicBezTo>
                      <a:pt x="3052" y="1620"/>
                      <a:pt x="3052" y="1620"/>
                      <a:pt x="3052" y="1620"/>
                    </a:cubicBezTo>
                    <a:cubicBezTo>
                      <a:pt x="3058" y="1312"/>
                      <a:pt x="3058" y="1312"/>
                      <a:pt x="3058" y="1312"/>
                    </a:cubicBezTo>
                    <a:cubicBezTo>
                      <a:pt x="3366" y="1319"/>
                      <a:pt x="3366" y="1319"/>
                      <a:pt x="3366" y="1319"/>
                    </a:cubicBezTo>
                    <a:lnTo>
                      <a:pt x="3359" y="1626"/>
                    </a:lnTo>
                    <a:moveTo>
                      <a:pt x="3366" y="1308"/>
                    </a:moveTo>
                    <a:lnTo>
                      <a:pt x="3366" y="1308"/>
                    </a:lnTo>
                    <a:cubicBezTo>
                      <a:pt x="3058" y="1302"/>
                      <a:pt x="3058" y="1302"/>
                      <a:pt x="3058" y="1302"/>
                    </a:cubicBezTo>
                    <a:cubicBezTo>
                      <a:pt x="3065" y="994"/>
                      <a:pt x="3065" y="994"/>
                      <a:pt x="3065" y="994"/>
                    </a:cubicBezTo>
                    <a:cubicBezTo>
                      <a:pt x="3372" y="1001"/>
                      <a:pt x="3372" y="1001"/>
                      <a:pt x="3372" y="1001"/>
                    </a:cubicBezTo>
                    <a:lnTo>
                      <a:pt x="3366" y="1308"/>
                    </a:lnTo>
                    <a:moveTo>
                      <a:pt x="3372" y="990"/>
                    </a:moveTo>
                    <a:lnTo>
                      <a:pt x="3372" y="990"/>
                    </a:lnTo>
                    <a:cubicBezTo>
                      <a:pt x="3065" y="984"/>
                      <a:pt x="3065" y="984"/>
                      <a:pt x="3065" y="984"/>
                    </a:cubicBezTo>
                    <a:cubicBezTo>
                      <a:pt x="3072" y="677"/>
                      <a:pt x="3072" y="677"/>
                      <a:pt x="3072" y="677"/>
                    </a:cubicBezTo>
                    <a:cubicBezTo>
                      <a:pt x="3379" y="683"/>
                      <a:pt x="3379" y="683"/>
                      <a:pt x="3379" y="683"/>
                    </a:cubicBezTo>
                    <a:lnTo>
                      <a:pt x="3372" y="990"/>
                    </a:lnTo>
                    <a:moveTo>
                      <a:pt x="3379" y="672"/>
                    </a:moveTo>
                    <a:lnTo>
                      <a:pt x="3379" y="672"/>
                    </a:lnTo>
                    <a:cubicBezTo>
                      <a:pt x="3072" y="666"/>
                      <a:pt x="3072" y="666"/>
                      <a:pt x="3072" y="666"/>
                    </a:cubicBezTo>
                    <a:cubicBezTo>
                      <a:pt x="3078" y="359"/>
                      <a:pt x="3078" y="359"/>
                      <a:pt x="3078" y="359"/>
                    </a:cubicBezTo>
                    <a:cubicBezTo>
                      <a:pt x="3385" y="365"/>
                      <a:pt x="3385" y="365"/>
                      <a:pt x="3385" y="365"/>
                    </a:cubicBezTo>
                    <a:lnTo>
                      <a:pt x="3379" y="672"/>
                    </a:lnTo>
                    <a:moveTo>
                      <a:pt x="3663" y="2269"/>
                    </a:moveTo>
                    <a:lnTo>
                      <a:pt x="3663" y="2269"/>
                    </a:lnTo>
                    <a:cubicBezTo>
                      <a:pt x="3356" y="2262"/>
                      <a:pt x="3356" y="2262"/>
                      <a:pt x="3356" y="2262"/>
                    </a:cubicBezTo>
                    <a:cubicBezTo>
                      <a:pt x="3363" y="1955"/>
                      <a:pt x="3363" y="1955"/>
                      <a:pt x="3363" y="1955"/>
                    </a:cubicBezTo>
                    <a:cubicBezTo>
                      <a:pt x="3670" y="1961"/>
                      <a:pt x="3670" y="1961"/>
                      <a:pt x="3670" y="1961"/>
                    </a:cubicBezTo>
                    <a:lnTo>
                      <a:pt x="3663" y="2269"/>
                    </a:lnTo>
                    <a:moveTo>
                      <a:pt x="3670" y="1951"/>
                    </a:moveTo>
                    <a:lnTo>
                      <a:pt x="3670" y="1951"/>
                    </a:lnTo>
                    <a:cubicBezTo>
                      <a:pt x="3363" y="1944"/>
                      <a:pt x="3363" y="1944"/>
                      <a:pt x="3363" y="1944"/>
                    </a:cubicBezTo>
                    <a:cubicBezTo>
                      <a:pt x="3369" y="1637"/>
                      <a:pt x="3369" y="1637"/>
                      <a:pt x="3369" y="1637"/>
                    </a:cubicBezTo>
                    <a:cubicBezTo>
                      <a:pt x="3677" y="1643"/>
                      <a:pt x="3677" y="1643"/>
                      <a:pt x="3677" y="1643"/>
                    </a:cubicBezTo>
                    <a:lnTo>
                      <a:pt x="3670" y="1951"/>
                    </a:lnTo>
                    <a:moveTo>
                      <a:pt x="3677" y="1633"/>
                    </a:moveTo>
                    <a:lnTo>
                      <a:pt x="3677" y="1633"/>
                    </a:lnTo>
                    <a:cubicBezTo>
                      <a:pt x="3369" y="1626"/>
                      <a:pt x="3369" y="1626"/>
                      <a:pt x="3369" y="1626"/>
                    </a:cubicBezTo>
                    <a:cubicBezTo>
                      <a:pt x="3376" y="1319"/>
                      <a:pt x="3376" y="1319"/>
                      <a:pt x="3376" y="1319"/>
                    </a:cubicBezTo>
                    <a:cubicBezTo>
                      <a:pt x="3683" y="1325"/>
                      <a:pt x="3683" y="1325"/>
                      <a:pt x="3683" y="1325"/>
                    </a:cubicBezTo>
                    <a:lnTo>
                      <a:pt x="3677" y="1633"/>
                    </a:lnTo>
                    <a:moveTo>
                      <a:pt x="3684" y="1315"/>
                    </a:moveTo>
                    <a:lnTo>
                      <a:pt x="3684" y="1315"/>
                    </a:lnTo>
                    <a:cubicBezTo>
                      <a:pt x="3376" y="1308"/>
                      <a:pt x="3376" y="1308"/>
                      <a:pt x="3376" y="1308"/>
                    </a:cubicBezTo>
                    <a:cubicBezTo>
                      <a:pt x="3383" y="1001"/>
                      <a:pt x="3383" y="1001"/>
                      <a:pt x="3383" y="1001"/>
                    </a:cubicBezTo>
                    <a:cubicBezTo>
                      <a:pt x="3690" y="1008"/>
                      <a:pt x="3690" y="1008"/>
                      <a:pt x="3690" y="1008"/>
                    </a:cubicBezTo>
                    <a:lnTo>
                      <a:pt x="3684" y="1315"/>
                    </a:lnTo>
                    <a:moveTo>
                      <a:pt x="3690" y="997"/>
                    </a:moveTo>
                    <a:lnTo>
                      <a:pt x="3690" y="997"/>
                    </a:lnTo>
                    <a:cubicBezTo>
                      <a:pt x="3383" y="991"/>
                      <a:pt x="3383" y="991"/>
                      <a:pt x="3383" y="991"/>
                    </a:cubicBezTo>
                    <a:cubicBezTo>
                      <a:pt x="3389" y="683"/>
                      <a:pt x="3389" y="683"/>
                      <a:pt x="3389" y="683"/>
                    </a:cubicBezTo>
                    <a:cubicBezTo>
                      <a:pt x="3697" y="690"/>
                      <a:pt x="3697" y="690"/>
                      <a:pt x="3697" y="690"/>
                    </a:cubicBezTo>
                    <a:lnTo>
                      <a:pt x="3690" y="997"/>
                    </a:lnTo>
                    <a:moveTo>
                      <a:pt x="3697" y="679"/>
                    </a:moveTo>
                    <a:lnTo>
                      <a:pt x="3697" y="679"/>
                    </a:lnTo>
                    <a:cubicBezTo>
                      <a:pt x="3390" y="672"/>
                      <a:pt x="3390" y="672"/>
                      <a:pt x="3390" y="672"/>
                    </a:cubicBezTo>
                    <a:cubicBezTo>
                      <a:pt x="3396" y="365"/>
                      <a:pt x="3396" y="365"/>
                      <a:pt x="3396" y="365"/>
                    </a:cubicBezTo>
                    <a:cubicBezTo>
                      <a:pt x="3704" y="372"/>
                      <a:pt x="3704" y="372"/>
                      <a:pt x="3704" y="372"/>
                    </a:cubicBezTo>
                    <a:lnTo>
                      <a:pt x="3697" y="679"/>
                    </a:lnTo>
                    <a:moveTo>
                      <a:pt x="3981" y="2275"/>
                    </a:moveTo>
                    <a:lnTo>
                      <a:pt x="3981" y="2275"/>
                    </a:lnTo>
                    <a:cubicBezTo>
                      <a:pt x="3674" y="2269"/>
                      <a:pt x="3674" y="2269"/>
                      <a:pt x="3674" y="2269"/>
                    </a:cubicBezTo>
                    <a:cubicBezTo>
                      <a:pt x="3680" y="1961"/>
                      <a:pt x="3680" y="1961"/>
                      <a:pt x="3680" y="1961"/>
                    </a:cubicBezTo>
                    <a:cubicBezTo>
                      <a:pt x="3988" y="1968"/>
                      <a:pt x="3988" y="1968"/>
                      <a:pt x="3988" y="1968"/>
                    </a:cubicBezTo>
                    <a:lnTo>
                      <a:pt x="3981" y="2275"/>
                    </a:lnTo>
                    <a:moveTo>
                      <a:pt x="3988" y="1957"/>
                    </a:moveTo>
                    <a:lnTo>
                      <a:pt x="3988" y="1957"/>
                    </a:lnTo>
                    <a:cubicBezTo>
                      <a:pt x="3681" y="1951"/>
                      <a:pt x="3681" y="1951"/>
                      <a:pt x="3681" y="1951"/>
                    </a:cubicBezTo>
                    <a:cubicBezTo>
                      <a:pt x="3687" y="1643"/>
                      <a:pt x="3687" y="1643"/>
                      <a:pt x="3687" y="1643"/>
                    </a:cubicBezTo>
                    <a:cubicBezTo>
                      <a:pt x="3995" y="1650"/>
                      <a:pt x="3995" y="1650"/>
                      <a:pt x="3995" y="1650"/>
                    </a:cubicBezTo>
                    <a:lnTo>
                      <a:pt x="3988" y="1957"/>
                    </a:lnTo>
                    <a:moveTo>
                      <a:pt x="3995" y="1640"/>
                    </a:moveTo>
                    <a:lnTo>
                      <a:pt x="3995" y="1640"/>
                    </a:lnTo>
                    <a:cubicBezTo>
                      <a:pt x="3687" y="1633"/>
                      <a:pt x="3687" y="1633"/>
                      <a:pt x="3687" y="1633"/>
                    </a:cubicBezTo>
                    <a:cubicBezTo>
                      <a:pt x="3694" y="1326"/>
                      <a:pt x="3694" y="1326"/>
                      <a:pt x="3694" y="1326"/>
                    </a:cubicBezTo>
                    <a:cubicBezTo>
                      <a:pt x="4001" y="1332"/>
                      <a:pt x="4001" y="1332"/>
                      <a:pt x="4001" y="1332"/>
                    </a:cubicBezTo>
                    <a:lnTo>
                      <a:pt x="3995" y="1640"/>
                    </a:lnTo>
                    <a:moveTo>
                      <a:pt x="4001" y="1321"/>
                    </a:moveTo>
                    <a:lnTo>
                      <a:pt x="4001" y="1321"/>
                    </a:lnTo>
                    <a:cubicBezTo>
                      <a:pt x="3694" y="1315"/>
                      <a:pt x="3694" y="1315"/>
                      <a:pt x="3694" y="1315"/>
                    </a:cubicBezTo>
                    <a:cubicBezTo>
                      <a:pt x="3701" y="1008"/>
                      <a:pt x="3701" y="1008"/>
                      <a:pt x="3701" y="1008"/>
                    </a:cubicBezTo>
                    <a:cubicBezTo>
                      <a:pt x="4008" y="1014"/>
                      <a:pt x="4008" y="1014"/>
                      <a:pt x="4008" y="1014"/>
                    </a:cubicBezTo>
                    <a:lnTo>
                      <a:pt x="4001" y="1321"/>
                    </a:lnTo>
                    <a:moveTo>
                      <a:pt x="4008" y="1004"/>
                    </a:moveTo>
                    <a:lnTo>
                      <a:pt x="4008" y="1004"/>
                    </a:lnTo>
                    <a:cubicBezTo>
                      <a:pt x="3701" y="997"/>
                      <a:pt x="3701" y="997"/>
                      <a:pt x="3701" y="997"/>
                    </a:cubicBezTo>
                    <a:cubicBezTo>
                      <a:pt x="3707" y="690"/>
                      <a:pt x="3707" y="690"/>
                      <a:pt x="3707" y="690"/>
                    </a:cubicBezTo>
                    <a:cubicBezTo>
                      <a:pt x="4015" y="696"/>
                      <a:pt x="4015" y="696"/>
                      <a:pt x="4015" y="696"/>
                    </a:cubicBezTo>
                    <a:lnTo>
                      <a:pt x="4008" y="1004"/>
                    </a:lnTo>
                    <a:moveTo>
                      <a:pt x="4015" y="686"/>
                    </a:moveTo>
                    <a:lnTo>
                      <a:pt x="4015" y="686"/>
                    </a:lnTo>
                    <a:cubicBezTo>
                      <a:pt x="3707" y="679"/>
                      <a:pt x="3707" y="679"/>
                      <a:pt x="3707" y="679"/>
                    </a:cubicBezTo>
                    <a:cubicBezTo>
                      <a:pt x="3714" y="372"/>
                      <a:pt x="3714" y="372"/>
                      <a:pt x="3714" y="372"/>
                    </a:cubicBezTo>
                    <a:cubicBezTo>
                      <a:pt x="4021" y="378"/>
                      <a:pt x="4021" y="378"/>
                      <a:pt x="4021" y="378"/>
                    </a:cubicBezTo>
                    <a:lnTo>
                      <a:pt x="4015" y="686"/>
                    </a:lnTo>
                    <a:moveTo>
                      <a:pt x="4299" y="2282"/>
                    </a:moveTo>
                    <a:lnTo>
                      <a:pt x="4299" y="2282"/>
                    </a:lnTo>
                    <a:cubicBezTo>
                      <a:pt x="3992" y="2275"/>
                      <a:pt x="3992" y="2275"/>
                      <a:pt x="3992" y="2275"/>
                    </a:cubicBezTo>
                    <a:cubicBezTo>
                      <a:pt x="3998" y="1968"/>
                      <a:pt x="3998" y="1968"/>
                      <a:pt x="3998" y="1968"/>
                    </a:cubicBezTo>
                    <a:cubicBezTo>
                      <a:pt x="4306" y="1975"/>
                      <a:pt x="4306" y="1975"/>
                      <a:pt x="4306" y="1975"/>
                    </a:cubicBezTo>
                    <a:lnTo>
                      <a:pt x="4299" y="2282"/>
                    </a:lnTo>
                    <a:moveTo>
                      <a:pt x="4306" y="1964"/>
                    </a:moveTo>
                    <a:lnTo>
                      <a:pt x="4306" y="1964"/>
                    </a:lnTo>
                    <a:cubicBezTo>
                      <a:pt x="3998" y="1958"/>
                      <a:pt x="3998" y="1958"/>
                      <a:pt x="3998" y="1958"/>
                    </a:cubicBezTo>
                    <a:cubicBezTo>
                      <a:pt x="4005" y="1650"/>
                      <a:pt x="4005" y="1650"/>
                      <a:pt x="4005" y="1650"/>
                    </a:cubicBezTo>
                    <a:cubicBezTo>
                      <a:pt x="4312" y="1657"/>
                      <a:pt x="4312" y="1657"/>
                      <a:pt x="4312" y="1657"/>
                    </a:cubicBezTo>
                    <a:lnTo>
                      <a:pt x="4306" y="1964"/>
                    </a:lnTo>
                    <a:moveTo>
                      <a:pt x="4313" y="1646"/>
                    </a:moveTo>
                    <a:lnTo>
                      <a:pt x="4313" y="1646"/>
                    </a:lnTo>
                    <a:cubicBezTo>
                      <a:pt x="4005" y="1640"/>
                      <a:pt x="4005" y="1640"/>
                      <a:pt x="4005" y="1640"/>
                    </a:cubicBezTo>
                    <a:cubicBezTo>
                      <a:pt x="4012" y="1332"/>
                      <a:pt x="4012" y="1332"/>
                      <a:pt x="4012" y="1332"/>
                    </a:cubicBezTo>
                    <a:cubicBezTo>
                      <a:pt x="4319" y="1339"/>
                      <a:pt x="4319" y="1339"/>
                      <a:pt x="4319" y="1339"/>
                    </a:cubicBezTo>
                    <a:lnTo>
                      <a:pt x="4313" y="1646"/>
                    </a:lnTo>
                    <a:moveTo>
                      <a:pt x="4319" y="1328"/>
                    </a:moveTo>
                    <a:lnTo>
                      <a:pt x="4319" y="1328"/>
                    </a:lnTo>
                    <a:cubicBezTo>
                      <a:pt x="4012" y="1322"/>
                      <a:pt x="4012" y="1322"/>
                      <a:pt x="4012" y="1322"/>
                    </a:cubicBezTo>
                    <a:cubicBezTo>
                      <a:pt x="4018" y="1015"/>
                      <a:pt x="4018" y="1015"/>
                      <a:pt x="4018" y="1015"/>
                    </a:cubicBezTo>
                    <a:cubicBezTo>
                      <a:pt x="4326" y="1021"/>
                      <a:pt x="4326" y="1021"/>
                      <a:pt x="4326" y="1021"/>
                    </a:cubicBezTo>
                    <a:lnTo>
                      <a:pt x="4319" y="1328"/>
                    </a:lnTo>
                    <a:moveTo>
                      <a:pt x="4326" y="1010"/>
                    </a:moveTo>
                    <a:lnTo>
                      <a:pt x="4326" y="1010"/>
                    </a:lnTo>
                    <a:cubicBezTo>
                      <a:pt x="4019" y="1004"/>
                      <a:pt x="4019" y="1004"/>
                      <a:pt x="4019" y="1004"/>
                    </a:cubicBezTo>
                    <a:cubicBezTo>
                      <a:pt x="4025" y="696"/>
                      <a:pt x="4025" y="696"/>
                      <a:pt x="4025" y="696"/>
                    </a:cubicBezTo>
                    <a:cubicBezTo>
                      <a:pt x="4333" y="703"/>
                      <a:pt x="4333" y="703"/>
                      <a:pt x="4333" y="703"/>
                    </a:cubicBezTo>
                    <a:lnTo>
                      <a:pt x="4326" y="1010"/>
                    </a:lnTo>
                    <a:moveTo>
                      <a:pt x="4333" y="692"/>
                    </a:moveTo>
                    <a:lnTo>
                      <a:pt x="4333" y="692"/>
                    </a:lnTo>
                    <a:cubicBezTo>
                      <a:pt x="4025" y="686"/>
                      <a:pt x="4025" y="686"/>
                      <a:pt x="4025" y="686"/>
                    </a:cubicBezTo>
                    <a:cubicBezTo>
                      <a:pt x="4032" y="379"/>
                      <a:pt x="4032" y="379"/>
                      <a:pt x="4032" y="379"/>
                    </a:cubicBezTo>
                    <a:cubicBezTo>
                      <a:pt x="4339" y="385"/>
                      <a:pt x="4339" y="385"/>
                      <a:pt x="4339" y="385"/>
                    </a:cubicBezTo>
                    <a:lnTo>
                      <a:pt x="4333" y="692"/>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 name="Google Shape;13;p2"/>
              <p:cNvSpPr/>
              <p:nvPr/>
            </p:nvSpPr>
            <p:spPr>
              <a:xfrm rot="-8572517">
                <a:off x="7653433" y="250171"/>
                <a:ext cx="2520553" cy="299574"/>
              </a:xfrm>
              <a:custGeom>
                <a:avLst/>
                <a:gdLst/>
                <a:ahLst/>
                <a:cxnLst/>
                <a:rect l="l" t="t" r="r" b="b"/>
                <a:pathLst>
                  <a:path w="4493" h="534" extrusionOk="0">
                    <a:moveTo>
                      <a:pt x="4443" y="369"/>
                    </a:moveTo>
                    <a:lnTo>
                      <a:pt x="4443" y="369"/>
                    </a:lnTo>
                    <a:cubicBezTo>
                      <a:pt x="4418" y="368"/>
                      <a:pt x="4401" y="343"/>
                      <a:pt x="4377" y="340"/>
                    </a:cubicBezTo>
                    <a:cubicBezTo>
                      <a:pt x="4363" y="338"/>
                      <a:pt x="4355" y="348"/>
                      <a:pt x="4342" y="352"/>
                    </a:cubicBezTo>
                    <a:cubicBezTo>
                      <a:pt x="4332" y="355"/>
                      <a:pt x="4320" y="355"/>
                      <a:pt x="4309" y="352"/>
                    </a:cubicBezTo>
                    <a:cubicBezTo>
                      <a:pt x="4287" y="345"/>
                      <a:pt x="4265" y="328"/>
                      <a:pt x="4243" y="317"/>
                    </a:cubicBezTo>
                    <a:cubicBezTo>
                      <a:pt x="4219" y="306"/>
                      <a:pt x="4202" y="287"/>
                      <a:pt x="4184" y="268"/>
                    </a:cubicBezTo>
                    <a:cubicBezTo>
                      <a:pt x="4162" y="244"/>
                      <a:pt x="4146" y="276"/>
                      <a:pt x="4121" y="274"/>
                    </a:cubicBezTo>
                    <a:cubicBezTo>
                      <a:pt x="4097" y="272"/>
                      <a:pt x="4090" y="240"/>
                      <a:pt x="4063" y="238"/>
                    </a:cubicBezTo>
                    <a:cubicBezTo>
                      <a:pt x="4029" y="236"/>
                      <a:pt x="3998" y="269"/>
                      <a:pt x="3977" y="291"/>
                    </a:cubicBezTo>
                    <a:cubicBezTo>
                      <a:pt x="3952" y="318"/>
                      <a:pt x="3933" y="349"/>
                      <a:pt x="3910" y="378"/>
                    </a:cubicBezTo>
                    <a:cubicBezTo>
                      <a:pt x="3905" y="385"/>
                      <a:pt x="3897" y="401"/>
                      <a:pt x="3887" y="404"/>
                    </a:cubicBezTo>
                    <a:cubicBezTo>
                      <a:pt x="3864" y="409"/>
                      <a:pt x="3858" y="359"/>
                      <a:pt x="3853" y="344"/>
                    </a:cubicBezTo>
                    <a:cubicBezTo>
                      <a:pt x="3851" y="337"/>
                      <a:pt x="3840" y="302"/>
                      <a:pt x="3827" y="296"/>
                    </a:cubicBezTo>
                    <a:cubicBezTo>
                      <a:pt x="3807" y="286"/>
                      <a:pt x="3786" y="310"/>
                      <a:pt x="3771" y="320"/>
                    </a:cubicBezTo>
                    <a:cubicBezTo>
                      <a:pt x="3753" y="332"/>
                      <a:pt x="3735" y="343"/>
                      <a:pt x="3715" y="350"/>
                    </a:cubicBezTo>
                    <a:cubicBezTo>
                      <a:pt x="3707" y="353"/>
                      <a:pt x="3690" y="363"/>
                      <a:pt x="3681" y="360"/>
                    </a:cubicBezTo>
                    <a:cubicBezTo>
                      <a:pt x="3659" y="353"/>
                      <a:pt x="3645" y="320"/>
                      <a:pt x="3640" y="301"/>
                    </a:cubicBezTo>
                    <a:cubicBezTo>
                      <a:pt x="3633" y="278"/>
                      <a:pt x="3628" y="279"/>
                      <a:pt x="3604" y="292"/>
                    </a:cubicBezTo>
                    <a:cubicBezTo>
                      <a:pt x="3573" y="311"/>
                      <a:pt x="3546" y="330"/>
                      <a:pt x="3508" y="321"/>
                    </a:cubicBezTo>
                    <a:cubicBezTo>
                      <a:pt x="3489" y="316"/>
                      <a:pt x="3460" y="309"/>
                      <a:pt x="3444" y="300"/>
                    </a:cubicBezTo>
                    <a:cubicBezTo>
                      <a:pt x="3406" y="278"/>
                      <a:pt x="3401" y="220"/>
                      <a:pt x="3354" y="210"/>
                    </a:cubicBezTo>
                    <a:cubicBezTo>
                      <a:pt x="3318" y="202"/>
                      <a:pt x="3292" y="226"/>
                      <a:pt x="3264" y="242"/>
                    </a:cubicBezTo>
                    <a:cubicBezTo>
                      <a:pt x="3241" y="255"/>
                      <a:pt x="3242" y="245"/>
                      <a:pt x="3223" y="243"/>
                    </a:cubicBezTo>
                    <a:cubicBezTo>
                      <a:pt x="3212" y="241"/>
                      <a:pt x="3202" y="257"/>
                      <a:pt x="3190" y="258"/>
                    </a:cubicBezTo>
                    <a:cubicBezTo>
                      <a:pt x="3163" y="262"/>
                      <a:pt x="3159" y="241"/>
                      <a:pt x="3146" y="220"/>
                    </a:cubicBezTo>
                    <a:cubicBezTo>
                      <a:pt x="3139" y="209"/>
                      <a:pt x="3128" y="180"/>
                      <a:pt x="3113" y="177"/>
                    </a:cubicBezTo>
                    <a:cubicBezTo>
                      <a:pt x="3102" y="174"/>
                      <a:pt x="3090" y="187"/>
                      <a:pt x="3083" y="193"/>
                    </a:cubicBezTo>
                    <a:cubicBezTo>
                      <a:pt x="3068" y="204"/>
                      <a:pt x="3045" y="229"/>
                      <a:pt x="3031" y="213"/>
                    </a:cubicBezTo>
                    <a:cubicBezTo>
                      <a:pt x="3016" y="197"/>
                      <a:pt x="3036" y="153"/>
                      <a:pt x="3018" y="137"/>
                    </a:cubicBezTo>
                    <a:cubicBezTo>
                      <a:pt x="3017" y="135"/>
                      <a:pt x="3000" y="135"/>
                      <a:pt x="2998" y="135"/>
                    </a:cubicBezTo>
                    <a:cubicBezTo>
                      <a:pt x="2990" y="133"/>
                      <a:pt x="2983" y="125"/>
                      <a:pt x="2974" y="123"/>
                    </a:cubicBezTo>
                    <a:cubicBezTo>
                      <a:pt x="2945" y="115"/>
                      <a:pt x="2915" y="137"/>
                      <a:pt x="2886" y="140"/>
                    </a:cubicBezTo>
                    <a:cubicBezTo>
                      <a:pt x="2862" y="142"/>
                      <a:pt x="2846" y="137"/>
                      <a:pt x="2825" y="129"/>
                    </a:cubicBezTo>
                    <a:cubicBezTo>
                      <a:pt x="2819" y="127"/>
                      <a:pt x="2810" y="122"/>
                      <a:pt x="2804" y="124"/>
                    </a:cubicBezTo>
                    <a:cubicBezTo>
                      <a:pt x="2784" y="129"/>
                      <a:pt x="2788" y="163"/>
                      <a:pt x="2769" y="171"/>
                    </a:cubicBezTo>
                    <a:cubicBezTo>
                      <a:pt x="2733" y="188"/>
                      <a:pt x="2714" y="119"/>
                      <a:pt x="2694" y="103"/>
                    </a:cubicBezTo>
                    <a:cubicBezTo>
                      <a:pt x="2684" y="95"/>
                      <a:pt x="2679" y="99"/>
                      <a:pt x="2668" y="103"/>
                    </a:cubicBezTo>
                    <a:cubicBezTo>
                      <a:pt x="2675" y="97"/>
                      <a:pt x="2683" y="91"/>
                      <a:pt x="2691" y="90"/>
                    </a:cubicBezTo>
                    <a:cubicBezTo>
                      <a:pt x="2717" y="85"/>
                      <a:pt x="2723" y="125"/>
                      <a:pt x="2744" y="133"/>
                    </a:cubicBezTo>
                    <a:cubicBezTo>
                      <a:pt x="2752" y="117"/>
                      <a:pt x="2755" y="98"/>
                      <a:pt x="2765" y="83"/>
                    </a:cubicBezTo>
                    <a:cubicBezTo>
                      <a:pt x="2774" y="71"/>
                      <a:pt x="2775" y="75"/>
                      <a:pt x="2786" y="69"/>
                    </a:cubicBezTo>
                    <a:cubicBezTo>
                      <a:pt x="2800" y="62"/>
                      <a:pt x="2801" y="52"/>
                      <a:pt x="2819" y="51"/>
                    </a:cubicBezTo>
                    <a:cubicBezTo>
                      <a:pt x="2844" y="49"/>
                      <a:pt x="2856" y="60"/>
                      <a:pt x="2874" y="37"/>
                    </a:cubicBezTo>
                    <a:cubicBezTo>
                      <a:pt x="2881" y="27"/>
                      <a:pt x="2891" y="-1"/>
                      <a:pt x="2904" y="0"/>
                    </a:cubicBezTo>
                    <a:cubicBezTo>
                      <a:pt x="2913" y="0"/>
                      <a:pt x="2919" y="8"/>
                      <a:pt x="2926" y="13"/>
                    </a:cubicBezTo>
                    <a:cubicBezTo>
                      <a:pt x="2931" y="17"/>
                      <a:pt x="2940" y="26"/>
                      <a:pt x="2947" y="27"/>
                    </a:cubicBezTo>
                    <a:cubicBezTo>
                      <a:pt x="2961" y="28"/>
                      <a:pt x="2957" y="17"/>
                      <a:pt x="2968" y="15"/>
                    </a:cubicBezTo>
                    <a:cubicBezTo>
                      <a:pt x="2974" y="14"/>
                      <a:pt x="2978" y="19"/>
                      <a:pt x="2983" y="20"/>
                    </a:cubicBezTo>
                    <a:cubicBezTo>
                      <a:pt x="2996" y="22"/>
                      <a:pt x="3000" y="21"/>
                      <a:pt x="3012" y="18"/>
                    </a:cubicBezTo>
                    <a:cubicBezTo>
                      <a:pt x="3031" y="14"/>
                      <a:pt x="3101" y="23"/>
                      <a:pt x="3096" y="55"/>
                    </a:cubicBezTo>
                    <a:cubicBezTo>
                      <a:pt x="3151" y="75"/>
                      <a:pt x="3196" y="149"/>
                      <a:pt x="3261" y="138"/>
                    </a:cubicBezTo>
                    <a:cubicBezTo>
                      <a:pt x="3283" y="134"/>
                      <a:pt x="3282" y="126"/>
                      <a:pt x="3295" y="115"/>
                    </a:cubicBezTo>
                    <a:cubicBezTo>
                      <a:pt x="3302" y="109"/>
                      <a:pt x="3300" y="107"/>
                      <a:pt x="3310" y="109"/>
                    </a:cubicBezTo>
                    <a:cubicBezTo>
                      <a:pt x="3333" y="112"/>
                      <a:pt x="3346" y="149"/>
                      <a:pt x="3369" y="156"/>
                    </a:cubicBezTo>
                    <a:cubicBezTo>
                      <a:pt x="3387" y="163"/>
                      <a:pt x="3385" y="152"/>
                      <a:pt x="3397" y="144"/>
                    </a:cubicBezTo>
                    <a:cubicBezTo>
                      <a:pt x="3425" y="123"/>
                      <a:pt x="3453" y="178"/>
                      <a:pt x="3489" y="173"/>
                    </a:cubicBezTo>
                    <a:cubicBezTo>
                      <a:pt x="3508" y="170"/>
                      <a:pt x="3518" y="163"/>
                      <a:pt x="3538" y="168"/>
                    </a:cubicBezTo>
                    <a:cubicBezTo>
                      <a:pt x="3559" y="173"/>
                      <a:pt x="3568" y="193"/>
                      <a:pt x="3587" y="200"/>
                    </a:cubicBezTo>
                    <a:cubicBezTo>
                      <a:pt x="3626" y="212"/>
                      <a:pt x="3640" y="150"/>
                      <a:pt x="3674" y="158"/>
                    </a:cubicBezTo>
                    <a:cubicBezTo>
                      <a:pt x="3691" y="162"/>
                      <a:pt x="3702" y="172"/>
                      <a:pt x="3721" y="172"/>
                    </a:cubicBezTo>
                    <a:cubicBezTo>
                      <a:pt x="3734" y="173"/>
                      <a:pt x="3754" y="162"/>
                      <a:pt x="3766" y="164"/>
                    </a:cubicBezTo>
                    <a:cubicBezTo>
                      <a:pt x="3781" y="167"/>
                      <a:pt x="3782" y="180"/>
                      <a:pt x="3793" y="190"/>
                    </a:cubicBezTo>
                    <a:cubicBezTo>
                      <a:pt x="3806" y="202"/>
                      <a:pt x="3812" y="200"/>
                      <a:pt x="3827" y="201"/>
                    </a:cubicBezTo>
                    <a:cubicBezTo>
                      <a:pt x="3833" y="201"/>
                      <a:pt x="3840" y="203"/>
                      <a:pt x="3846" y="202"/>
                    </a:cubicBezTo>
                    <a:cubicBezTo>
                      <a:pt x="3875" y="201"/>
                      <a:pt x="3896" y="163"/>
                      <a:pt x="3910" y="144"/>
                    </a:cubicBezTo>
                    <a:cubicBezTo>
                      <a:pt x="3927" y="122"/>
                      <a:pt x="3991" y="30"/>
                      <a:pt x="4024" y="73"/>
                    </a:cubicBezTo>
                    <a:cubicBezTo>
                      <a:pt x="4040" y="93"/>
                      <a:pt x="4049" y="130"/>
                      <a:pt x="4077" y="138"/>
                    </a:cubicBezTo>
                    <a:cubicBezTo>
                      <a:pt x="4088" y="141"/>
                      <a:pt x="4094" y="134"/>
                      <a:pt x="4104" y="132"/>
                    </a:cubicBezTo>
                    <a:cubicBezTo>
                      <a:pt x="4133" y="127"/>
                      <a:pt x="4165" y="133"/>
                      <a:pt x="4185" y="154"/>
                    </a:cubicBezTo>
                    <a:cubicBezTo>
                      <a:pt x="4215" y="183"/>
                      <a:pt x="4253" y="216"/>
                      <a:pt x="4264" y="258"/>
                    </a:cubicBezTo>
                    <a:cubicBezTo>
                      <a:pt x="4271" y="285"/>
                      <a:pt x="4268" y="319"/>
                      <a:pt x="4299" y="325"/>
                    </a:cubicBezTo>
                    <a:cubicBezTo>
                      <a:pt x="4321" y="329"/>
                      <a:pt x="4345" y="324"/>
                      <a:pt x="4367" y="326"/>
                    </a:cubicBezTo>
                    <a:cubicBezTo>
                      <a:pt x="4376" y="327"/>
                      <a:pt x="4408" y="332"/>
                      <a:pt x="4411" y="341"/>
                    </a:cubicBezTo>
                    <a:cubicBezTo>
                      <a:pt x="4426" y="339"/>
                      <a:pt x="4429" y="316"/>
                      <a:pt x="4439" y="309"/>
                    </a:cubicBezTo>
                    <a:cubicBezTo>
                      <a:pt x="4452" y="299"/>
                      <a:pt x="4458" y="305"/>
                      <a:pt x="4471" y="307"/>
                    </a:cubicBezTo>
                    <a:cubicBezTo>
                      <a:pt x="4480" y="308"/>
                      <a:pt x="4486" y="306"/>
                      <a:pt x="4493" y="304"/>
                    </a:cubicBezTo>
                    <a:cubicBezTo>
                      <a:pt x="4491" y="373"/>
                      <a:pt x="4491" y="373"/>
                      <a:pt x="4491" y="373"/>
                    </a:cubicBezTo>
                    <a:cubicBezTo>
                      <a:pt x="4489" y="372"/>
                      <a:pt x="4486" y="371"/>
                      <a:pt x="4484" y="370"/>
                    </a:cubicBezTo>
                    <a:cubicBezTo>
                      <a:pt x="4469" y="366"/>
                      <a:pt x="4458" y="370"/>
                      <a:pt x="4443" y="369"/>
                    </a:cubicBezTo>
                    <a:moveTo>
                      <a:pt x="1714" y="473"/>
                    </a:moveTo>
                    <a:lnTo>
                      <a:pt x="1714" y="473"/>
                    </a:lnTo>
                    <a:cubicBezTo>
                      <a:pt x="1736" y="482"/>
                      <a:pt x="1749" y="487"/>
                      <a:pt x="1773" y="487"/>
                    </a:cubicBezTo>
                    <a:cubicBezTo>
                      <a:pt x="1804" y="487"/>
                      <a:pt x="1829" y="483"/>
                      <a:pt x="1860" y="473"/>
                    </a:cubicBezTo>
                    <a:cubicBezTo>
                      <a:pt x="1893" y="462"/>
                      <a:pt x="1931" y="443"/>
                      <a:pt x="1960" y="424"/>
                    </a:cubicBezTo>
                    <a:cubicBezTo>
                      <a:pt x="1978" y="411"/>
                      <a:pt x="1997" y="380"/>
                      <a:pt x="2018" y="372"/>
                    </a:cubicBezTo>
                    <a:cubicBezTo>
                      <a:pt x="2028" y="368"/>
                      <a:pt x="2047" y="372"/>
                      <a:pt x="2058" y="372"/>
                    </a:cubicBezTo>
                    <a:cubicBezTo>
                      <a:pt x="2076" y="372"/>
                      <a:pt x="2091" y="372"/>
                      <a:pt x="2107" y="380"/>
                    </a:cubicBezTo>
                    <a:cubicBezTo>
                      <a:pt x="2116" y="384"/>
                      <a:pt x="2120" y="392"/>
                      <a:pt x="2132" y="385"/>
                    </a:cubicBezTo>
                    <a:cubicBezTo>
                      <a:pt x="2139" y="382"/>
                      <a:pt x="2144" y="364"/>
                      <a:pt x="2147" y="357"/>
                    </a:cubicBezTo>
                    <a:cubicBezTo>
                      <a:pt x="2160" y="328"/>
                      <a:pt x="2173" y="298"/>
                      <a:pt x="2191" y="270"/>
                    </a:cubicBezTo>
                    <a:cubicBezTo>
                      <a:pt x="2196" y="261"/>
                      <a:pt x="2203" y="251"/>
                      <a:pt x="2210" y="241"/>
                    </a:cubicBezTo>
                    <a:cubicBezTo>
                      <a:pt x="2208" y="241"/>
                      <a:pt x="2205" y="241"/>
                      <a:pt x="2203" y="241"/>
                    </a:cubicBezTo>
                    <a:cubicBezTo>
                      <a:pt x="2154" y="239"/>
                      <a:pt x="2134" y="276"/>
                      <a:pt x="2094" y="298"/>
                    </a:cubicBezTo>
                    <a:cubicBezTo>
                      <a:pt x="2046" y="325"/>
                      <a:pt x="1987" y="335"/>
                      <a:pt x="1934" y="343"/>
                    </a:cubicBezTo>
                    <a:cubicBezTo>
                      <a:pt x="1924" y="345"/>
                      <a:pt x="1917" y="347"/>
                      <a:pt x="1907" y="352"/>
                    </a:cubicBezTo>
                    <a:cubicBezTo>
                      <a:pt x="1867" y="372"/>
                      <a:pt x="1855" y="433"/>
                      <a:pt x="1805" y="435"/>
                    </a:cubicBezTo>
                    <a:cubicBezTo>
                      <a:pt x="1794" y="436"/>
                      <a:pt x="1785" y="434"/>
                      <a:pt x="1777" y="430"/>
                    </a:cubicBezTo>
                    <a:cubicBezTo>
                      <a:pt x="1755" y="419"/>
                      <a:pt x="1738" y="388"/>
                      <a:pt x="1713" y="385"/>
                    </a:cubicBezTo>
                    <a:cubicBezTo>
                      <a:pt x="1700" y="402"/>
                      <a:pt x="1702" y="429"/>
                      <a:pt x="1687" y="445"/>
                    </a:cubicBezTo>
                    <a:cubicBezTo>
                      <a:pt x="1674" y="459"/>
                      <a:pt x="1645" y="453"/>
                      <a:pt x="1628" y="452"/>
                    </a:cubicBezTo>
                    <a:cubicBezTo>
                      <a:pt x="1559" y="446"/>
                      <a:pt x="1506" y="393"/>
                      <a:pt x="1444" y="369"/>
                    </a:cubicBezTo>
                    <a:cubicBezTo>
                      <a:pt x="1439" y="367"/>
                      <a:pt x="1440" y="367"/>
                      <a:pt x="1432" y="365"/>
                    </a:cubicBezTo>
                    <a:cubicBezTo>
                      <a:pt x="1405" y="361"/>
                      <a:pt x="1367" y="360"/>
                      <a:pt x="1339" y="363"/>
                    </a:cubicBezTo>
                    <a:cubicBezTo>
                      <a:pt x="1306" y="367"/>
                      <a:pt x="1286" y="399"/>
                      <a:pt x="1251" y="387"/>
                    </a:cubicBezTo>
                    <a:cubicBezTo>
                      <a:pt x="1239" y="384"/>
                      <a:pt x="1232" y="376"/>
                      <a:pt x="1219" y="374"/>
                    </a:cubicBezTo>
                    <a:cubicBezTo>
                      <a:pt x="1211" y="373"/>
                      <a:pt x="1202" y="374"/>
                      <a:pt x="1194" y="374"/>
                    </a:cubicBezTo>
                    <a:cubicBezTo>
                      <a:pt x="1186" y="374"/>
                      <a:pt x="1177" y="373"/>
                      <a:pt x="1169" y="373"/>
                    </a:cubicBezTo>
                    <a:cubicBezTo>
                      <a:pt x="1152" y="374"/>
                      <a:pt x="1141" y="380"/>
                      <a:pt x="1125" y="385"/>
                    </a:cubicBezTo>
                    <a:cubicBezTo>
                      <a:pt x="1103" y="390"/>
                      <a:pt x="1088" y="395"/>
                      <a:pt x="1075" y="411"/>
                    </a:cubicBezTo>
                    <a:cubicBezTo>
                      <a:pt x="1068" y="419"/>
                      <a:pt x="1051" y="437"/>
                      <a:pt x="1041" y="438"/>
                    </a:cubicBezTo>
                    <a:cubicBezTo>
                      <a:pt x="1022" y="442"/>
                      <a:pt x="1016" y="410"/>
                      <a:pt x="1012" y="397"/>
                    </a:cubicBezTo>
                    <a:cubicBezTo>
                      <a:pt x="999" y="397"/>
                      <a:pt x="993" y="410"/>
                      <a:pt x="980" y="409"/>
                    </a:cubicBezTo>
                    <a:cubicBezTo>
                      <a:pt x="962" y="408"/>
                      <a:pt x="948" y="387"/>
                      <a:pt x="932" y="383"/>
                    </a:cubicBezTo>
                    <a:cubicBezTo>
                      <a:pt x="907" y="375"/>
                      <a:pt x="881" y="402"/>
                      <a:pt x="856" y="406"/>
                    </a:cubicBezTo>
                    <a:cubicBezTo>
                      <a:pt x="845" y="408"/>
                      <a:pt x="835" y="406"/>
                      <a:pt x="824" y="408"/>
                    </a:cubicBezTo>
                    <a:cubicBezTo>
                      <a:pt x="817" y="410"/>
                      <a:pt x="812" y="413"/>
                      <a:pt x="803" y="414"/>
                    </a:cubicBezTo>
                    <a:cubicBezTo>
                      <a:pt x="787" y="414"/>
                      <a:pt x="772" y="404"/>
                      <a:pt x="756" y="405"/>
                    </a:cubicBezTo>
                    <a:cubicBezTo>
                      <a:pt x="741" y="405"/>
                      <a:pt x="737" y="418"/>
                      <a:pt x="725" y="426"/>
                    </a:cubicBezTo>
                    <a:cubicBezTo>
                      <a:pt x="711" y="434"/>
                      <a:pt x="696" y="433"/>
                      <a:pt x="680" y="429"/>
                    </a:cubicBezTo>
                    <a:cubicBezTo>
                      <a:pt x="674" y="426"/>
                      <a:pt x="669" y="424"/>
                      <a:pt x="662" y="423"/>
                    </a:cubicBezTo>
                    <a:cubicBezTo>
                      <a:pt x="658" y="423"/>
                      <a:pt x="653" y="424"/>
                      <a:pt x="649" y="424"/>
                    </a:cubicBezTo>
                    <a:cubicBezTo>
                      <a:pt x="631" y="416"/>
                      <a:pt x="619" y="373"/>
                      <a:pt x="596" y="375"/>
                    </a:cubicBezTo>
                    <a:cubicBezTo>
                      <a:pt x="584" y="377"/>
                      <a:pt x="565" y="406"/>
                      <a:pt x="556" y="414"/>
                    </a:cubicBezTo>
                    <a:cubicBezTo>
                      <a:pt x="546" y="422"/>
                      <a:pt x="532" y="434"/>
                      <a:pt x="520" y="441"/>
                    </a:cubicBezTo>
                    <a:cubicBezTo>
                      <a:pt x="507" y="450"/>
                      <a:pt x="493" y="457"/>
                      <a:pt x="479" y="450"/>
                    </a:cubicBezTo>
                    <a:cubicBezTo>
                      <a:pt x="469" y="444"/>
                      <a:pt x="461" y="438"/>
                      <a:pt x="454" y="430"/>
                    </a:cubicBezTo>
                    <a:cubicBezTo>
                      <a:pt x="441" y="416"/>
                      <a:pt x="435" y="395"/>
                      <a:pt x="413" y="391"/>
                    </a:cubicBezTo>
                    <a:cubicBezTo>
                      <a:pt x="403" y="389"/>
                      <a:pt x="396" y="394"/>
                      <a:pt x="386" y="396"/>
                    </a:cubicBezTo>
                    <a:cubicBezTo>
                      <a:pt x="371" y="399"/>
                      <a:pt x="355" y="397"/>
                      <a:pt x="340" y="397"/>
                    </a:cubicBezTo>
                    <a:cubicBezTo>
                      <a:pt x="321" y="396"/>
                      <a:pt x="298" y="390"/>
                      <a:pt x="279" y="384"/>
                    </a:cubicBezTo>
                    <a:cubicBezTo>
                      <a:pt x="264" y="379"/>
                      <a:pt x="253" y="371"/>
                      <a:pt x="241" y="360"/>
                    </a:cubicBezTo>
                    <a:cubicBezTo>
                      <a:pt x="226" y="349"/>
                      <a:pt x="224" y="350"/>
                      <a:pt x="206" y="345"/>
                    </a:cubicBezTo>
                    <a:cubicBezTo>
                      <a:pt x="178" y="338"/>
                      <a:pt x="155" y="325"/>
                      <a:pt x="125" y="333"/>
                    </a:cubicBezTo>
                    <a:cubicBezTo>
                      <a:pt x="117" y="335"/>
                      <a:pt x="113" y="337"/>
                      <a:pt x="105" y="338"/>
                    </a:cubicBezTo>
                    <a:cubicBezTo>
                      <a:pt x="90" y="339"/>
                      <a:pt x="94" y="343"/>
                      <a:pt x="83" y="350"/>
                    </a:cubicBezTo>
                    <a:cubicBezTo>
                      <a:pt x="55" y="367"/>
                      <a:pt x="36" y="318"/>
                      <a:pt x="18" y="308"/>
                    </a:cubicBezTo>
                    <a:cubicBezTo>
                      <a:pt x="13" y="305"/>
                      <a:pt x="8" y="304"/>
                      <a:pt x="3" y="302"/>
                    </a:cubicBezTo>
                    <a:cubicBezTo>
                      <a:pt x="0" y="467"/>
                      <a:pt x="0" y="467"/>
                      <a:pt x="0" y="467"/>
                    </a:cubicBezTo>
                    <a:cubicBezTo>
                      <a:pt x="9" y="475"/>
                      <a:pt x="17" y="482"/>
                      <a:pt x="26" y="489"/>
                    </a:cubicBezTo>
                    <a:cubicBezTo>
                      <a:pt x="37" y="498"/>
                      <a:pt x="71" y="520"/>
                      <a:pt x="88" y="513"/>
                    </a:cubicBezTo>
                    <a:cubicBezTo>
                      <a:pt x="96" y="511"/>
                      <a:pt x="104" y="495"/>
                      <a:pt x="109" y="488"/>
                    </a:cubicBezTo>
                    <a:cubicBezTo>
                      <a:pt x="127" y="458"/>
                      <a:pt x="139" y="438"/>
                      <a:pt x="179" y="448"/>
                    </a:cubicBezTo>
                    <a:cubicBezTo>
                      <a:pt x="190" y="451"/>
                      <a:pt x="204" y="464"/>
                      <a:pt x="216" y="462"/>
                    </a:cubicBezTo>
                    <a:cubicBezTo>
                      <a:pt x="226" y="460"/>
                      <a:pt x="227" y="451"/>
                      <a:pt x="236" y="449"/>
                    </a:cubicBezTo>
                    <a:cubicBezTo>
                      <a:pt x="244" y="467"/>
                      <a:pt x="265" y="481"/>
                      <a:pt x="285" y="477"/>
                    </a:cubicBezTo>
                    <a:cubicBezTo>
                      <a:pt x="293" y="475"/>
                      <a:pt x="297" y="470"/>
                      <a:pt x="308" y="470"/>
                    </a:cubicBezTo>
                    <a:cubicBezTo>
                      <a:pt x="319" y="470"/>
                      <a:pt x="331" y="470"/>
                      <a:pt x="341" y="472"/>
                    </a:cubicBezTo>
                    <a:cubicBezTo>
                      <a:pt x="362" y="476"/>
                      <a:pt x="377" y="490"/>
                      <a:pt x="397" y="496"/>
                    </a:cubicBezTo>
                    <a:cubicBezTo>
                      <a:pt x="412" y="501"/>
                      <a:pt x="432" y="503"/>
                      <a:pt x="447" y="497"/>
                    </a:cubicBezTo>
                    <a:cubicBezTo>
                      <a:pt x="463" y="491"/>
                      <a:pt x="473" y="475"/>
                      <a:pt x="486" y="466"/>
                    </a:cubicBezTo>
                    <a:cubicBezTo>
                      <a:pt x="519" y="445"/>
                      <a:pt x="560" y="496"/>
                      <a:pt x="589" y="509"/>
                    </a:cubicBezTo>
                    <a:cubicBezTo>
                      <a:pt x="604" y="516"/>
                      <a:pt x="616" y="519"/>
                      <a:pt x="630" y="514"/>
                    </a:cubicBezTo>
                    <a:cubicBezTo>
                      <a:pt x="641" y="511"/>
                      <a:pt x="646" y="505"/>
                      <a:pt x="657" y="504"/>
                    </a:cubicBezTo>
                    <a:cubicBezTo>
                      <a:pt x="675" y="502"/>
                      <a:pt x="698" y="505"/>
                      <a:pt x="715" y="506"/>
                    </a:cubicBezTo>
                    <a:cubicBezTo>
                      <a:pt x="761" y="508"/>
                      <a:pt x="793" y="498"/>
                      <a:pt x="835" y="480"/>
                    </a:cubicBezTo>
                    <a:cubicBezTo>
                      <a:pt x="850" y="474"/>
                      <a:pt x="866" y="468"/>
                      <a:pt x="880" y="462"/>
                    </a:cubicBezTo>
                    <a:cubicBezTo>
                      <a:pt x="887" y="460"/>
                      <a:pt x="895" y="454"/>
                      <a:pt x="901" y="453"/>
                    </a:cubicBezTo>
                    <a:cubicBezTo>
                      <a:pt x="909" y="451"/>
                      <a:pt x="913" y="452"/>
                      <a:pt x="921" y="456"/>
                    </a:cubicBezTo>
                    <a:cubicBezTo>
                      <a:pt x="939" y="465"/>
                      <a:pt x="958" y="479"/>
                      <a:pt x="977" y="491"/>
                    </a:cubicBezTo>
                    <a:cubicBezTo>
                      <a:pt x="998" y="503"/>
                      <a:pt x="1019" y="513"/>
                      <a:pt x="1041" y="523"/>
                    </a:cubicBezTo>
                    <a:cubicBezTo>
                      <a:pt x="1048" y="526"/>
                      <a:pt x="1063" y="537"/>
                      <a:pt x="1072" y="533"/>
                    </a:cubicBezTo>
                    <a:cubicBezTo>
                      <a:pt x="1099" y="523"/>
                      <a:pt x="1078" y="453"/>
                      <a:pt x="1113" y="473"/>
                    </a:cubicBezTo>
                    <a:cubicBezTo>
                      <a:pt x="1137" y="486"/>
                      <a:pt x="1152" y="496"/>
                      <a:pt x="1180" y="496"/>
                    </a:cubicBezTo>
                    <a:cubicBezTo>
                      <a:pt x="1187" y="496"/>
                      <a:pt x="1195" y="497"/>
                      <a:pt x="1201" y="495"/>
                    </a:cubicBezTo>
                    <a:cubicBezTo>
                      <a:pt x="1217" y="489"/>
                      <a:pt x="1223" y="477"/>
                      <a:pt x="1241" y="475"/>
                    </a:cubicBezTo>
                    <a:cubicBezTo>
                      <a:pt x="1296" y="470"/>
                      <a:pt x="1348" y="487"/>
                      <a:pt x="1402" y="487"/>
                    </a:cubicBezTo>
                    <a:cubicBezTo>
                      <a:pt x="1469" y="486"/>
                      <a:pt x="1536" y="474"/>
                      <a:pt x="1603" y="467"/>
                    </a:cubicBezTo>
                    <a:cubicBezTo>
                      <a:pt x="1640" y="463"/>
                      <a:pt x="1678" y="460"/>
                      <a:pt x="1714" y="473"/>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4" name="Google Shape;14;p2"/>
            <p:cNvSpPr/>
            <p:nvPr/>
          </p:nvSpPr>
          <p:spPr>
            <a:xfrm rot="1896609">
              <a:off x="8129938" y="-141438"/>
              <a:ext cx="806319" cy="1900456"/>
            </a:xfrm>
            <a:custGeom>
              <a:avLst/>
              <a:gdLst/>
              <a:ahLst/>
              <a:cxnLst/>
              <a:rect l="l" t="t" r="r" b="b"/>
              <a:pathLst>
                <a:path w="1933" h="4556" extrusionOk="0">
                  <a:moveTo>
                    <a:pt x="1106" y="1447"/>
                  </a:moveTo>
                  <a:lnTo>
                    <a:pt x="1106" y="1447"/>
                  </a:lnTo>
                  <a:cubicBezTo>
                    <a:pt x="1235" y="1389"/>
                    <a:pt x="1362" y="1322"/>
                    <a:pt x="1484" y="1249"/>
                  </a:cubicBezTo>
                  <a:cubicBezTo>
                    <a:pt x="1638" y="1158"/>
                    <a:pt x="1853" y="1037"/>
                    <a:pt x="1921" y="860"/>
                  </a:cubicBezTo>
                  <a:cubicBezTo>
                    <a:pt x="1969" y="736"/>
                    <a:pt x="1872" y="612"/>
                    <a:pt x="1741" y="662"/>
                  </a:cubicBezTo>
                  <a:cubicBezTo>
                    <a:pt x="1575" y="727"/>
                    <a:pt x="1445" y="906"/>
                    <a:pt x="1340" y="1041"/>
                  </a:cubicBezTo>
                  <a:cubicBezTo>
                    <a:pt x="1268" y="1132"/>
                    <a:pt x="1200" y="1226"/>
                    <a:pt x="1135" y="1323"/>
                  </a:cubicBezTo>
                  <a:cubicBezTo>
                    <a:pt x="1154" y="1247"/>
                    <a:pt x="1174" y="1171"/>
                    <a:pt x="1193" y="1095"/>
                  </a:cubicBezTo>
                  <a:cubicBezTo>
                    <a:pt x="1194" y="1094"/>
                    <a:pt x="1194" y="1092"/>
                    <a:pt x="1195" y="1091"/>
                  </a:cubicBezTo>
                  <a:cubicBezTo>
                    <a:pt x="1277" y="985"/>
                    <a:pt x="1353" y="872"/>
                    <a:pt x="1422" y="756"/>
                  </a:cubicBezTo>
                  <a:cubicBezTo>
                    <a:pt x="1516" y="598"/>
                    <a:pt x="1636" y="396"/>
                    <a:pt x="1624" y="204"/>
                  </a:cubicBezTo>
                  <a:cubicBezTo>
                    <a:pt x="1614" y="60"/>
                    <a:pt x="1451" y="-58"/>
                    <a:pt x="1319" y="32"/>
                  </a:cubicBezTo>
                  <a:cubicBezTo>
                    <a:pt x="1169" y="133"/>
                    <a:pt x="1158" y="396"/>
                    <a:pt x="1148" y="557"/>
                  </a:cubicBezTo>
                  <a:cubicBezTo>
                    <a:pt x="1136" y="730"/>
                    <a:pt x="1139" y="906"/>
                    <a:pt x="1155" y="1080"/>
                  </a:cubicBezTo>
                  <a:cubicBezTo>
                    <a:pt x="1155" y="1082"/>
                    <a:pt x="1154" y="1083"/>
                    <a:pt x="1154" y="1085"/>
                  </a:cubicBezTo>
                  <a:cubicBezTo>
                    <a:pt x="1132" y="1172"/>
                    <a:pt x="1110" y="1260"/>
                    <a:pt x="1089" y="1347"/>
                  </a:cubicBezTo>
                  <a:cubicBezTo>
                    <a:pt x="1061" y="1234"/>
                    <a:pt x="1028" y="1123"/>
                    <a:pt x="991" y="1013"/>
                  </a:cubicBezTo>
                  <a:cubicBezTo>
                    <a:pt x="931" y="833"/>
                    <a:pt x="861" y="603"/>
                    <a:pt x="710" y="477"/>
                  </a:cubicBezTo>
                  <a:cubicBezTo>
                    <a:pt x="603" y="387"/>
                    <a:pt x="439" y="443"/>
                    <a:pt x="439" y="593"/>
                  </a:cubicBezTo>
                  <a:cubicBezTo>
                    <a:pt x="440" y="676"/>
                    <a:pt x="482" y="758"/>
                    <a:pt x="524" y="827"/>
                  </a:cubicBezTo>
                  <a:cubicBezTo>
                    <a:pt x="579" y="919"/>
                    <a:pt x="647" y="1004"/>
                    <a:pt x="717" y="1085"/>
                  </a:cubicBezTo>
                  <a:cubicBezTo>
                    <a:pt x="825" y="1210"/>
                    <a:pt x="943" y="1330"/>
                    <a:pt x="1066" y="1440"/>
                  </a:cubicBezTo>
                  <a:cubicBezTo>
                    <a:pt x="1016" y="1655"/>
                    <a:pt x="971" y="1872"/>
                    <a:pt x="936" y="2088"/>
                  </a:cubicBezTo>
                  <a:cubicBezTo>
                    <a:pt x="889" y="1978"/>
                    <a:pt x="837" y="1871"/>
                    <a:pt x="782" y="1764"/>
                  </a:cubicBezTo>
                  <a:cubicBezTo>
                    <a:pt x="691" y="1587"/>
                    <a:pt x="587" y="1375"/>
                    <a:pt x="426" y="1249"/>
                  </a:cubicBezTo>
                  <a:cubicBezTo>
                    <a:pt x="379" y="1212"/>
                    <a:pt x="317" y="1182"/>
                    <a:pt x="258" y="1211"/>
                  </a:cubicBezTo>
                  <a:cubicBezTo>
                    <a:pt x="194" y="1242"/>
                    <a:pt x="158" y="1322"/>
                    <a:pt x="157" y="1390"/>
                  </a:cubicBezTo>
                  <a:cubicBezTo>
                    <a:pt x="152" y="1588"/>
                    <a:pt x="353" y="1760"/>
                    <a:pt x="491" y="1873"/>
                  </a:cubicBezTo>
                  <a:cubicBezTo>
                    <a:pt x="626" y="1983"/>
                    <a:pt x="772" y="2084"/>
                    <a:pt x="924" y="2170"/>
                  </a:cubicBezTo>
                  <a:cubicBezTo>
                    <a:pt x="894" y="2375"/>
                    <a:pt x="873" y="2580"/>
                    <a:pt x="867" y="2786"/>
                  </a:cubicBezTo>
                  <a:cubicBezTo>
                    <a:pt x="813" y="2676"/>
                    <a:pt x="755" y="2569"/>
                    <a:pt x="693" y="2464"/>
                  </a:cubicBezTo>
                  <a:cubicBezTo>
                    <a:pt x="633" y="2363"/>
                    <a:pt x="570" y="2263"/>
                    <a:pt x="498" y="2169"/>
                  </a:cubicBezTo>
                  <a:cubicBezTo>
                    <a:pt x="440" y="2094"/>
                    <a:pt x="375" y="2015"/>
                    <a:pt x="293" y="1966"/>
                  </a:cubicBezTo>
                  <a:cubicBezTo>
                    <a:pt x="238" y="1934"/>
                    <a:pt x="172" y="1919"/>
                    <a:pt x="116" y="1959"/>
                  </a:cubicBezTo>
                  <a:cubicBezTo>
                    <a:pt x="58" y="1999"/>
                    <a:pt x="33" y="2072"/>
                    <a:pt x="45" y="2141"/>
                  </a:cubicBezTo>
                  <a:cubicBezTo>
                    <a:pt x="78" y="2331"/>
                    <a:pt x="287" y="2484"/>
                    <a:pt x="429" y="2593"/>
                  </a:cubicBezTo>
                  <a:cubicBezTo>
                    <a:pt x="567" y="2698"/>
                    <a:pt x="714" y="2795"/>
                    <a:pt x="865" y="2880"/>
                  </a:cubicBezTo>
                  <a:cubicBezTo>
                    <a:pt x="863" y="3040"/>
                    <a:pt x="870" y="3201"/>
                    <a:pt x="889" y="3360"/>
                  </a:cubicBezTo>
                  <a:cubicBezTo>
                    <a:pt x="824" y="3272"/>
                    <a:pt x="756" y="3185"/>
                    <a:pt x="685" y="3101"/>
                  </a:cubicBezTo>
                  <a:cubicBezTo>
                    <a:pt x="561" y="2953"/>
                    <a:pt x="414" y="2772"/>
                    <a:pt x="232" y="2694"/>
                  </a:cubicBezTo>
                  <a:cubicBezTo>
                    <a:pt x="176" y="2671"/>
                    <a:pt x="110" y="2661"/>
                    <a:pt x="61" y="2702"/>
                  </a:cubicBezTo>
                  <a:cubicBezTo>
                    <a:pt x="8" y="2745"/>
                    <a:pt x="-11" y="2821"/>
                    <a:pt x="7" y="2885"/>
                  </a:cubicBezTo>
                  <a:cubicBezTo>
                    <a:pt x="29" y="2965"/>
                    <a:pt x="94" y="3028"/>
                    <a:pt x="156" y="3079"/>
                  </a:cubicBezTo>
                  <a:cubicBezTo>
                    <a:pt x="243" y="3150"/>
                    <a:pt x="341" y="3206"/>
                    <a:pt x="441" y="3257"/>
                  </a:cubicBezTo>
                  <a:cubicBezTo>
                    <a:pt x="588" y="3333"/>
                    <a:pt x="743" y="3398"/>
                    <a:pt x="900" y="3451"/>
                  </a:cubicBezTo>
                  <a:cubicBezTo>
                    <a:pt x="919" y="3585"/>
                    <a:pt x="945" y="3718"/>
                    <a:pt x="980" y="3851"/>
                  </a:cubicBezTo>
                  <a:cubicBezTo>
                    <a:pt x="989" y="3885"/>
                    <a:pt x="999" y="3918"/>
                    <a:pt x="1009" y="3952"/>
                  </a:cubicBezTo>
                  <a:cubicBezTo>
                    <a:pt x="929" y="3868"/>
                    <a:pt x="846" y="3787"/>
                    <a:pt x="762" y="3709"/>
                  </a:cubicBezTo>
                  <a:cubicBezTo>
                    <a:pt x="609" y="3568"/>
                    <a:pt x="438" y="3405"/>
                    <a:pt x="241" y="3331"/>
                  </a:cubicBezTo>
                  <a:cubicBezTo>
                    <a:pt x="184" y="3309"/>
                    <a:pt x="112" y="3294"/>
                    <a:pt x="60" y="3336"/>
                  </a:cubicBezTo>
                  <a:cubicBezTo>
                    <a:pt x="8" y="3378"/>
                    <a:pt x="-1" y="3456"/>
                    <a:pt x="21" y="3516"/>
                  </a:cubicBezTo>
                  <a:cubicBezTo>
                    <a:pt x="51" y="3598"/>
                    <a:pt x="127" y="3657"/>
                    <a:pt x="196" y="3705"/>
                  </a:cubicBezTo>
                  <a:cubicBezTo>
                    <a:pt x="296" y="3772"/>
                    <a:pt x="406" y="3824"/>
                    <a:pt x="517" y="3870"/>
                  </a:cubicBezTo>
                  <a:cubicBezTo>
                    <a:pt x="686" y="3941"/>
                    <a:pt x="862" y="4000"/>
                    <a:pt x="1040" y="4047"/>
                  </a:cubicBezTo>
                  <a:cubicBezTo>
                    <a:pt x="1100" y="4220"/>
                    <a:pt x="1176" y="4388"/>
                    <a:pt x="1269" y="4546"/>
                  </a:cubicBezTo>
                  <a:cubicBezTo>
                    <a:pt x="1282" y="4568"/>
                    <a:pt x="1318" y="4549"/>
                    <a:pt x="1304" y="4527"/>
                  </a:cubicBezTo>
                  <a:cubicBezTo>
                    <a:pt x="1211" y="4369"/>
                    <a:pt x="1138" y="4206"/>
                    <a:pt x="1079" y="4037"/>
                  </a:cubicBezTo>
                  <a:cubicBezTo>
                    <a:pt x="1211" y="3947"/>
                    <a:pt x="1336" y="3848"/>
                    <a:pt x="1456" y="3745"/>
                  </a:cubicBezTo>
                  <a:cubicBezTo>
                    <a:pt x="1557" y="3658"/>
                    <a:pt x="1655" y="3567"/>
                    <a:pt x="1740" y="3466"/>
                  </a:cubicBezTo>
                  <a:cubicBezTo>
                    <a:pt x="1804" y="3389"/>
                    <a:pt x="1872" y="3301"/>
                    <a:pt x="1894" y="3201"/>
                  </a:cubicBezTo>
                  <a:cubicBezTo>
                    <a:pt x="1910" y="3133"/>
                    <a:pt x="1896" y="3055"/>
                    <a:pt x="1836" y="3012"/>
                  </a:cubicBezTo>
                  <a:cubicBezTo>
                    <a:pt x="1783" y="2973"/>
                    <a:pt x="1721" y="2992"/>
                    <a:pt x="1671" y="3025"/>
                  </a:cubicBezTo>
                  <a:cubicBezTo>
                    <a:pt x="1593" y="3076"/>
                    <a:pt x="1532" y="3155"/>
                    <a:pt x="1478" y="3229"/>
                  </a:cubicBezTo>
                  <a:cubicBezTo>
                    <a:pt x="1405" y="3328"/>
                    <a:pt x="1341" y="3434"/>
                    <a:pt x="1281" y="3541"/>
                  </a:cubicBezTo>
                  <a:cubicBezTo>
                    <a:pt x="1201" y="3682"/>
                    <a:pt x="1126" y="3827"/>
                    <a:pt x="1059" y="3974"/>
                  </a:cubicBezTo>
                  <a:cubicBezTo>
                    <a:pt x="1004" y="3802"/>
                    <a:pt x="966" y="3626"/>
                    <a:pt x="941" y="3447"/>
                  </a:cubicBezTo>
                  <a:cubicBezTo>
                    <a:pt x="1080" y="3383"/>
                    <a:pt x="1216" y="3308"/>
                    <a:pt x="1345" y="3225"/>
                  </a:cubicBezTo>
                  <a:cubicBezTo>
                    <a:pt x="1445" y="3161"/>
                    <a:pt x="1543" y="3092"/>
                    <a:pt x="1629" y="3009"/>
                  </a:cubicBezTo>
                  <a:cubicBezTo>
                    <a:pt x="1696" y="2945"/>
                    <a:pt x="1765" y="2866"/>
                    <a:pt x="1785" y="2772"/>
                  </a:cubicBezTo>
                  <a:cubicBezTo>
                    <a:pt x="1798" y="2706"/>
                    <a:pt x="1780" y="2626"/>
                    <a:pt x="1724" y="2584"/>
                  </a:cubicBezTo>
                  <a:cubicBezTo>
                    <a:pt x="1676" y="2548"/>
                    <a:pt x="1616" y="2561"/>
                    <a:pt x="1567" y="2586"/>
                  </a:cubicBezTo>
                  <a:cubicBezTo>
                    <a:pt x="1397" y="2674"/>
                    <a:pt x="1271" y="2865"/>
                    <a:pt x="1163" y="3016"/>
                  </a:cubicBezTo>
                  <a:cubicBezTo>
                    <a:pt x="1082" y="3132"/>
                    <a:pt x="1004" y="3250"/>
                    <a:pt x="932" y="3372"/>
                  </a:cubicBezTo>
                  <a:cubicBezTo>
                    <a:pt x="913" y="3209"/>
                    <a:pt x="905" y="3045"/>
                    <a:pt x="907" y="2879"/>
                  </a:cubicBezTo>
                  <a:cubicBezTo>
                    <a:pt x="1049" y="2815"/>
                    <a:pt x="1188" y="2741"/>
                    <a:pt x="1321" y="2659"/>
                  </a:cubicBezTo>
                  <a:cubicBezTo>
                    <a:pt x="1426" y="2594"/>
                    <a:pt x="1529" y="2524"/>
                    <a:pt x="1620" y="2440"/>
                  </a:cubicBezTo>
                  <a:cubicBezTo>
                    <a:pt x="1690" y="2377"/>
                    <a:pt x="1764" y="2298"/>
                    <a:pt x="1790" y="2204"/>
                  </a:cubicBezTo>
                  <a:cubicBezTo>
                    <a:pt x="1828" y="2061"/>
                    <a:pt x="1711" y="1921"/>
                    <a:pt x="1566" y="1984"/>
                  </a:cubicBezTo>
                  <a:cubicBezTo>
                    <a:pt x="1483" y="2020"/>
                    <a:pt x="1414" y="2089"/>
                    <a:pt x="1354" y="2153"/>
                  </a:cubicBezTo>
                  <a:cubicBezTo>
                    <a:pt x="1276" y="2238"/>
                    <a:pt x="1207" y="2329"/>
                    <a:pt x="1141" y="2423"/>
                  </a:cubicBezTo>
                  <a:cubicBezTo>
                    <a:pt x="1058" y="2540"/>
                    <a:pt x="980" y="2660"/>
                    <a:pt x="909" y="2784"/>
                  </a:cubicBezTo>
                  <a:cubicBezTo>
                    <a:pt x="915" y="2579"/>
                    <a:pt x="934" y="2374"/>
                    <a:pt x="963" y="2172"/>
                  </a:cubicBezTo>
                  <a:cubicBezTo>
                    <a:pt x="1099" y="2110"/>
                    <a:pt x="1231" y="2041"/>
                    <a:pt x="1361" y="1968"/>
                  </a:cubicBezTo>
                  <a:cubicBezTo>
                    <a:pt x="1466" y="1909"/>
                    <a:pt x="1569" y="1846"/>
                    <a:pt x="1666" y="1774"/>
                  </a:cubicBezTo>
                  <a:cubicBezTo>
                    <a:pt x="1745" y="1717"/>
                    <a:pt x="1827" y="1652"/>
                    <a:pt x="1880" y="1570"/>
                  </a:cubicBezTo>
                  <a:cubicBezTo>
                    <a:pt x="1915" y="1516"/>
                    <a:pt x="1933" y="1449"/>
                    <a:pt x="1893" y="1393"/>
                  </a:cubicBezTo>
                  <a:cubicBezTo>
                    <a:pt x="1855" y="1340"/>
                    <a:pt x="1792" y="1331"/>
                    <a:pt x="1733" y="1348"/>
                  </a:cubicBezTo>
                  <a:cubicBezTo>
                    <a:pt x="1648" y="1373"/>
                    <a:pt x="1573" y="1433"/>
                    <a:pt x="1507" y="1489"/>
                  </a:cubicBezTo>
                  <a:cubicBezTo>
                    <a:pt x="1417" y="1566"/>
                    <a:pt x="1335" y="1653"/>
                    <a:pt x="1256" y="1741"/>
                  </a:cubicBezTo>
                  <a:cubicBezTo>
                    <a:pt x="1159" y="1851"/>
                    <a:pt x="1065" y="1963"/>
                    <a:pt x="977" y="2080"/>
                  </a:cubicBezTo>
                  <a:cubicBezTo>
                    <a:pt x="991" y="1992"/>
                    <a:pt x="1007" y="1905"/>
                    <a:pt x="1024" y="1819"/>
                  </a:cubicBezTo>
                  <a:cubicBezTo>
                    <a:pt x="1049" y="1694"/>
                    <a:pt x="1076" y="1570"/>
                    <a:pt x="1106" y="1447"/>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 name="Google Shape;15;p2"/>
            <p:cNvSpPr/>
            <p:nvPr/>
          </p:nvSpPr>
          <p:spPr>
            <a:xfrm rot="-3580023" flipH="1">
              <a:off x="6497497" y="-1024165"/>
              <a:ext cx="986849" cy="3127348"/>
            </a:xfrm>
            <a:custGeom>
              <a:avLst/>
              <a:gdLst/>
              <a:ahLst/>
              <a:cxnLst/>
              <a:rect l="l" t="t" r="r" b="b"/>
              <a:pathLst>
                <a:path w="1627" h="5156" extrusionOk="0">
                  <a:moveTo>
                    <a:pt x="848" y="1321"/>
                  </a:moveTo>
                  <a:lnTo>
                    <a:pt x="848" y="1321"/>
                  </a:lnTo>
                  <a:cubicBezTo>
                    <a:pt x="1133" y="1139"/>
                    <a:pt x="1425" y="904"/>
                    <a:pt x="1624" y="591"/>
                  </a:cubicBezTo>
                  <a:cubicBezTo>
                    <a:pt x="1632" y="579"/>
                    <a:pt x="1623" y="568"/>
                    <a:pt x="1612" y="570"/>
                  </a:cubicBezTo>
                  <a:cubicBezTo>
                    <a:pt x="1439" y="608"/>
                    <a:pt x="1269" y="713"/>
                    <a:pt x="1119" y="851"/>
                  </a:cubicBezTo>
                  <a:cubicBezTo>
                    <a:pt x="1031" y="930"/>
                    <a:pt x="959" y="1022"/>
                    <a:pt x="906" y="1127"/>
                  </a:cubicBezTo>
                  <a:cubicBezTo>
                    <a:pt x="941" y="1016"/>
                    <a:pt x="979" y="905"/>
                    <a:pt x="1023" y="794"/>
                  </a:cubicBezTo>
                  <a:cubicBezTo>
                    <a:pt x="1155" y="669"/>
                    <a:pt x="1259" y="519"/>
                    <a:pt x="1328" y="349"/>
                  </a:cubicBezTo>
                  <a:cubicBezTo>
                    <a:pt x="1374" y="236"/>
                    <a:pt x="1398" y="126"/>
                    <a:pt x="1424" y="14"/>
                  </a:cubicBezTo>
                  <a:cubicBezTo>
                    <a:pt x="1428" y="1"/>
                    <a:pt x="1413" y="-4"/>
                    <a:pt x="1402" y="5"/>
                  </a:cubicBezTo>
                  <a:cubicBezTo>
                    <a:pt x="1154" y="200"/>
                    <a:pt x="987" y="522"/>
                    <a:pt x="996" y="786"/>
                  </a:cubicBezTo>
                  <a:cubicBezTo>
                    <a:pt x="996" y="787"/>
                    <a:pt x="996" y="787"/>
                    <a:pt x="996" y="787"/>
                  </a:cubicBezTo>
                  <a:cubicBezTo>
                    <a:pt x="950" y="904"/>
                    <a:pt x="909" y="1021"/>
                    <a:pt x="873" y="1139"/>
                  </a:cubicBezTo>
                  <a:cubicBezTo>
                    <a:pt x="872" y="1027"/>
                    <a:pt x="856" y="916"/>
                    <a:pt x="839" y="819"/>
                  </a:cubicBezTo>
                  <a:cubicBezTo>
                    <a:pt x="813" y="678"/>
                    <a:pt x="773" y="545"/>
                    <a:pt x="684" y="462"/>
                  </a:cubicBezTo>
                  <a:cubicBezTo>
                    <a:pt x="677" y="455"/>
                    <a:pt x="659" y="468"/>
                    <a:pt x="657" y="482"/>
                  </a:cubicBezTo>
                  <a:cubicBezTo>
                    <a:pt x="594" y="823"/>
                    <a:pt x="666" y="1118"/>
                    <a:pt x="819" y="1319"/>
                  </a:cubicBezTo>
                  <a:lnTo>
                    <a:pt x="820" y="1320"/>
                  </a:lnTo>
                  <a:cubicBezTo>
                    <a:pt x="776" y="1481"/>
                    <a:pt x="741" y="1643"/>
                    <a:pt x="713" y="1804"/>
                  </a:cubicBezTo>
                  <a:cubicBezTo>
                    <a:pt x="668" y="1548"/>
                    <a:pt x="559" y="1307"/>
                    <a:pt x="432" y="1125"/>
                  </a:cubicBezTo>
                  <a:cubicBezTo>
                    <a:pt x="425" y="1115"/>
                    <a:pt x="407" y="1131"/>
                    <a:pt x="406" y="1146"/>
                  </a:cubicBezTo>
                  <a:cubicBezTo>
                    <a:pt x="378" y="1490"/>
                    <a:pt x="470" y="1823"/>
                    <a:pt x="691" y="1941"/>
                  </a:cubicBezTo>
                  <a:cubicBezTo>
                    <a:pt x="667" y="2107"/>
                    <a:pt x="652" y="2273"/>
                    <a:pt x="644" y="2439"/>
                  </a:cubicBezTo>
                  <a:cubicBezTo>
                    <a:pt x="552" y="2143"/>
                    <a:pt x="387" y="1899"/>
                    <a:pt x="186" y="1731"/>
                  </a:cubicBezTo>
                  <a:cubicBezTo>
                    <a:pt x="177" y="1724"/>
                    <a:pt x="161" y="1739"/>
                    <a:pt x="163" y="1755"/>
                  </a:cubicBezTo>
                  <a:cubicBezTo>
                    <a:pt x="205" y="2131"/>
                    <a:pt x="393" y="2409"/>
                    <a:pt x="642" y="2524"/>
                  </a:cubicBezTo>
                  <a:cubicBezTo>
                    <a:pt x="636" y="2701"/>
                    <a:pt x="640" y="2877"/>
                    <a:pt x="654" y="3052"/>
                  </a:cubicBezTo>
                  <a:cubicBezTo>
                    <a:pt x="494" y="2742"/>
                    <a:pt x="291" y="2463"/>
                    <a:pt x="17" y="2351"/>
                  </a:cubicBezTo>
                  <a:cubicBezTo>
                    <a:pt x="5" y="2347"/>
                    <a:pt x="-3" y="2371"/>
                    <a:pt x="1" y="2385"/>
                  </a:cubicBezTo>
                  <a:cubicBezTo>
                    <a:pt x="126" y="2770"/>
                    <a:pt x="383" y="3017"/>
                    <a:pt x="661" y="3138"/>
                  </a:cubicBezTo>
                  <a:cubicBezTo>
                    <a:pt x="675" y="3288"/>
                    <a:pt x="696" y="3436"/>
                    <a:pt x="723" y="3584"/>
                  </a:cubicBezTo>
                  <a:cubicBezTo>
                    <a:pt x="527" y="3334"/>
                    <a:pt x="296" y="3118"/>
                    <a:pt x="29" y="3057"/>
                  </a:cubicBezTo>
                  <a:cubicBezTo>
                    <a:pt x="16" y="3055"/>
                    <a:pt x="12" y="3080"/>
                    <a:pt x="19" y="3092"/>
                  </a:cubicBezTo>
                  <a:cubicBezTo>
                    <a:pt x="111" y="3268"/>
                    <a:pt x="231" y="3412"/>
                    <a:pt x="366" y="3514"/>
                  </a:cubicBezTo>
                  <a:cubicBezTo>
                    <a:pt x="480" y="3600"/>
                    <a:pt x="609" y="3667"/>
                    <a:pt x="736" y="3650"/>
                  </a:cubicBezTo>
                  <a:cubicBezTo>
                    <a:pt x="777" y="3853"/>
                    <a:pt x="831" y="4054"/>
                    <a:pt x="897" y="4252"/>
                  </a:cubicBezTo>
                  <a:cubicBezTo>
                    <a:pt x="675" y="4001"/>
                    <a:pt x="428" y="3790"/>
                    <a:pt x="159" y="3665"/>
                  </a:cubicBezTo>
                  <a:cubicBezTo>
                    <a:pt x="148" y="3660"/>
                    <a:pt x="139" y="3682"/>
                    <a:pt x="147" y="3695"/>
                  </a:cubicBezTo>
                  <a:cubicBezTo>
                    <a:pt x="343" y="4029"/>
                    <a:pt x="626" y="4238"/>
                    <a:pt x="916" y="4311"/>
                  </a:cubicBezTo>
                  <a:cubicBezTo>
                    <a:pt x="916" y="4311"/>
                    <a:pt x="917" y="4311"/>
                    <a:pt x="918" y="4311"/>
                  </a:cubicBezTo>
                  <a:cubicBezTo>
                    <a:pt x="974" y="4469"/>
                    <a:pt x="1038" y="4625"/>
                    <a:pt x="1111" y="4778"/>
                  </a:cubicBezTo>
                  <a:cubicBezTo>
                    <a:pt x="839" y="4533"/>
                    <a:pt x="538" y="4343"/>
                    <a:pt x="231" y="4281"/>
                  </a:cubicBezTo>
                  <a:cubicBezTo>
                    <a:pt x="214" y="4277"/>
                    <a:pt x="214" y="4307"/>
                    <a:pt x="226" y="4321"/>
                  </a:cubicBezTo>
                  <a:cubicBezTo>
                    <a:pt x="493" y="4626"/>
                    <a:pt x="819" y="4808"/>
                    <a:pt x="1137" y="4870"/>
                  </a:cubicBezTo>
                  <a:cubicBezTo>
                    <a:pt x="1145" y="4872"/>
                    <a:pt x="1150" y="4868"/>
                    <a:pt x="1152" y="4861"/>
                  </a:cubicBezTo>
                  <a:cubicBezTo>
                    <a:pt x="1200" y="4958"/>
                    <a:pt x="1252" y="5053"/>
                    <a:pt x="1308" y="5146"/>
                  </a:cubicBezTo>
                  <a:cubicBezTo>
                    <a:pt x="1320" y="5166"/>
                    <a:pt x="1344" y="5153"/>
                    <a:pt x="1332" y="5133"/>
                  </a:cubicBezTo>
                  <a:cubicBezTo>
                    <a:pt x="1278" y="5043"/>
                    <a:pt x="1228" y="4952"/>
                    <a:pt x="1181" y="4860"/>
                  </a:cubicBezTo>
                  <a:cubicBezTo>
                    <a:pt x="1183" y="4853"/>
                    <a:pt x="1181" y="4844"/>
                    <a:pt x="1174" y="4837"/>
                  </a:cubicBezTo>
                  <a:cubicBezTo>
                    <a:pt x="1173" y="4836"/>
                    <a:pt x="1171" y="4834"/>
                    <a:pt x="1170" y="4833"/>
                  </a:cubicBezTo>
                  <a:cubicBezTo>
                    <a:pt x="1173" y="4833"/>
                    <a:pt x="1176" y="4831"/>
                    <a:pt x="1178" y="4828"/>
                  </a:cubicBezTo>
                  <a:cubicBezTo>
                    <a:pt x="1349" y="4554"/>
                    <a:pt x="1480" y="4253"/>
                    <a:pt x="1589" y="3958"/>
                  </a:cubicBezTo>
                  <a:cubicBezTo>
                    <a:pt x="1592" y="3949"/>
                    <a:pt x="1584" y="3939"/>
                    <a:pt x="1576" y="3939"/>
                  </a:cubicBezTo>
                  <a:cubicBezTo>
                    <a:pt x="1515" y="3935"/>
                    <a:pt x="1465" y="3967"/>
                    <a:pt x="1421" y="4008"/>
                  </a:cubicBezTo>
                  <a:cubicBezTo>
                    <a:pt x="1362" y="4063"/>
                    <a:pt x="1311" y="4131"/>
                    <a:pt x="1268" y="4204"/>
                  </a:cubicBezTo>
                  <a:cubicBezTo>
                    <a:pt x="1177" y="4358"/>
                    <a:pt x="1128" y="4548"/>
                    <a:pt x="1130" y="4754"/>
                  </a:cubicBezTo>
                  <a:cubicBezTo>
                    <a:pt x="1057" y="4603"/>
                    <a:pt x="994" y="4449"/>
                    <a:pt x="939" y="4292"/>
                  </a:cubicBezTo>
                  <a:cubicBezTo>
                    <a:pt x="942" y="4292"/>
                    <a:pt x="944" y="4290"/>
                    <a:pt x="946" y="4287"/>
                  </a:cubicBezTo>
                  <a:cubicBezTo>
                    <a:pt x="1119" y="3990"/>
                    <a:pt x="1286" y="3694"/>
                    <a:pt x="1388" y="3376"/>
                  </a:cubicBezTo>
                  <a:cubicBezTo>
                    <a:pt x="1392" y="3363"/>
                    <a:pt x="1381" y="3349"/>
                    <a:pt x="1369" y="3357"/>
                  </a:cubicBezTo>
                  <a:cubicBezTo>
                    <a:pt x="1214" y="3453"/>
                    <a:pt x="1089" y="3595"/>
                    <a:pt x="996" y="3775"/>
                  </a:cubicBezTo>
                  <a:cubicBezTo>
                    <a:pt x="936" y="3889"/>
                    <a:pt x="894" y="4020"/>
                    <a:pt x="896" y="4164"/>
                  </a:cubicBezTo>
                  <a:cubicBezTo>
                    <a:pt x="843" y="3996"/>
                    <a:pt x="798" y="3825"/>
                    <a:pt x="763" y="3652"/>
                  </a:cubicBezTo>
                  <a:cubicBezTo>
                    <a:pt x="989" y="3464"/>
                    <a:pt x="1113" y="3168"/>
                    <a:pt x="1245" y="2904"/>
                  </a:cubicBezTo>
                  <a:cubicBezTo>
                    <a:pt x="1250" y="2894"/>
                    <a:pt x="1244" y="2876"/>
                    <a:pt x="1232" y="2880"/>
                  </a:cubicBezTo>
                  <a:cubicBezTo>
                    <a:pt x="1168" y="2902"/>
                    <a:pt x="1115" y="2947"/>
                    <a:pt x="1061" y="2993"/>
                  </a:cubicBezTo>
                  <a:cubicBezTo>
                    <a:pt x="1002" y="3044"/>
                    <a:pt x="945" y="3099"/>
                    <a:pt x="897" y="3167"/>
                  </a:cubicBezTo>
                  <a:cubicBezTo>
                    <a:pt x="822" y="3273"/>
                    <a:pt x="769" y="3402"/>
                    <a:pt x="743" y="3544"/>
                  </a:cubicBezTo>
                  <a:cubicBezTo>
                    <a:pt x="719" y="3407"/>
                    <a:pt x="700" y="3269"/>
                    <a:pt x="687" y="3130"/>
                  </a:cubicBezTo>
                  <a:cubicBezTo>
                    <a:pt x="690" y="3129"/>
                    <a:pt x="693" y="3128"/>
                    <a:pt x="695" y="3124"/>
                  </a:cubicBezTo>
                  <a:cubicBezTo>
                    <a:pt x="814" y="3013"/>
                    <a:pt x="938" y="2907"/>
                    <a:pt x="1049" y="2787"/>
                  </a:cubicBezTo>
                  <a:cubicBezTo>
                    <a:pt x="1167" y="2660"/>
                    <a:pt x="1264" y="2521"/>
                    <a:pt x="1347" y="2369"/>
                  </a:cubicBezTo>
                  <a:cubicBezTo>
                    <a:pt x="1352" y="2358"/>
                    <a:pt x="1342" y="2343"/>
                    <a:pt x="1331" y="2348"/>
                  </a:cubicBezTo>
                  <a:cubicBezTo>
                    <a:pt x="1171" y="2410"/>
                    <a:pt x="1021" y="2512"/>
                    <a:pt x="901" y="2664"/>
                  </a:cubicBezTo>
                  <a:cubicBezTo>
                    <a:pt x="808" y="2781"/>
                    <a:pt x="738" y="2923"/>
                    <a:pt x="683" y="3074"/>
                  </a:cubicBezTo>
                  <a:cubicBezTo>
                    <a:pt x="668" y="2892"/>
                    <a:pt x="663" y="2707"/>
                    <a:pt x="668" y="2522"/>
                  </a:cubicBezTo>
                  <a:cubicBezTo>
                    <a:pt x="933" y="2426"/>
                    <a:pt x="1154" y="2235"/>
                    <a:pt x="1346" y="2005"/>
                  </a:cubicBezTo>
                  <a:cubicBezTo>
                    <a:pt x="1354" y="1995"/>
                    <a:pt x="1352" y="1977"/>
                    <a:pt x="1339" y="1978"/>
                  </a:cubicBezTo>
                  <a:cubicBezTo>
                    <a:pt x="1281" y="1980"/>
                    <a:pt x="1220" y="2004"/>
                    <a:pt x="1164" y="2026"/>
                  </a:cubicBezTo>
                  <a:cubicBezTo>
                    <a:pt x="1101" y="2050"/>
                    <a:pt x="1041" y="2082"/>
                    <a:pt x="982" y="2124"/>
                  </a:cubicBezTo>
                  <a:cubicBezTo>
                    <a:pt x="872" y="2202"/>
                    <a:pt x="746" y="2309"/>
                    <a:pt x="671" y="2450"/>
                  </a:cubicBezTo>
                  <a:cubicBezTo>
                    <a:pt x="679" y="2285"/>
                    <a:pt x="694" y="2120"/>
                    <a:pt x="718" y="1954"/>
                  </a:cubicBezTo>
                  <a:cubicBezTo>
                    <a:pt x="975" y="1854"/>
                    <a:pt x="1203" y="1648"/>
                    <a:pt x="1391" y="1411"/>
                  </a:cubicBezTo>
                  <a:cubicBezTo>
                    <a:pt x="1400" y="1402"/>
                    <a:pt x="1395" y="1383"/>
                    <a:pt x="1383" y="1386"/>
                  </a:cubicBezTo>
                  <a:cubicBezTo>
                    <a:pt x="1247" y="1418"/>
                    <a:pt x="1108" y="1466"/>
                    <a:pt x="981" y="1557"/>
                  </a:cubicBezTo>
                  <a:cubicBezTo>
                    <a:pt x="882" y="1628"/>
                    <a:pt x="802" y="1730"/>
                    <a:pt x="734" y="1845"/>
                  </a:cubicBezTo>
                  <a:cubicBezTo>
                    <a:pt x="739" y="1814"/>
                    <a:pt x="745" y="1783"/>
                    <a:pt x="751" y="1753"/>
                  </a:cubicBezTo>
                  <a:cubicBezTo>
                    <a:pt x="777" y="1609"/>
                    <a:pt x="809" y="1465"/>
                    <a:pt x="848" y="1321"/>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 name="Google Shape;16;p2"/>
            <p:cNvSpPr/>
            <p:nvPr/>
          </p:nvSpPr>
          <p:spPr>
            <a:xfrm>
              <a:off x="-444670" y="3568288"/>
              <a:ext cx="1595754" cy="1522822"/>
            </a:xfrm>
            <a:custGeom>
              <a:avLst/>
              <a:gdLst/>
              <a:ahLst/>
              <a:cxnLst/>
              <a:rect l="l" t="t" r="r" b="b"/>
              <a:pathLst>
                <a:path w="2976" h="2840" extrusionOk="0">
                  <a:moveTo>
                    <a:pt x="414" y="2806"/>
                  </a:moveTo>
                  <a:lnTo>
                    <a:pt x="414" y="2806"/>
                  </a:lnTo>
                  <a:cubicBezTo>
                    <a:pt x="420" y="2810"/>
                    <a:pt x="476" y="2849"/>
                    <a:pt x="489" y="2838"/>
                  </a:cubicBezTo>
                  <a:cubicBezTo>
                    <a:pt x="502" y="2828"/>
                    <a:pt x="476" y="2787"/>
                    <a:pt x="482" y="2770"/>
                  </a:cubicBezTo>
                  <a:cubicBezTo>
                    <a:pt x="503" y="2768"/>
                    <a:pt x="526" y="2794"/>
                    <a:pt x="547" y="2777"/>
                  </a:cubicBezTo>
                  <a:cubicBezTo>
                    <a:pt x="568" y="2759"/>
                    <a:pt x="573" y="2734"/>
                    <a:pt x="606" y="2735"/>
                  </a:cubicBezTo>
                  <a:cubicBezTo>
                    <a:pt x="625" y="2736"/>
                    <a:pt x="643" y="2741"/>
                    <a:pt x="662" y="2741"/>
                  </a:cubicBezTo>
                  <a:cubicBezTo>
                    <a:pt x="681" y="2741"/>
                    <a:pt x="683" y="2738"/>
                    <a:pt x="694" y="2722"/>
                  </a:cubicBezTo>
                  <a:cubicBezTo>
                    <a:pt x="711" y="2696"/>
                    <a:pt x="728" y="2687"/>
                    <a:pt x="758" y="2687"/>
                  </a:cubicBezTo>
                  <a:cubicBezTo>
                    <a:pt x="780" y="2687"/>
                    <a:pt x="818" y="2711"/>
                    <a:pt x="840" y="2692"/>
                  </a:cubicBezTo>
                  <a:cubicBezTo>
                    <a:pt x="856" y="2678"/>
                    <a:pt x="864" y="2652"/>
                    <a:pt x="882" y="2638"/>
                  </a:cubicBezTo>
                  <a:cubicBezTo>
                    <a:pt x="888" y="2634"/>
                    <a:pt x="887" y="2632"/>
                    <a:pt x="895" y="2633"/>
                  </a:cubicBezTo>
                  <a:cubicBezTo>
                    <a:pt x="901" y="2635"/>
                    <a:pt x="917" y="2653"/>
                    <a:pt x="922" y="2657"/>
                  </a:cubicBezTo>
                  <a:cubicBezTo>
                    <a:pt x="932" y="2663"/>
                    <a:pt x="941" y="2670"/>
                    <a:pt x="953" y="2665"/>
                  </a:cubicBezTo>
                  <a:cubicBezTo>
                    <a:pt x="956" y="2663"/>
                    <a:pt x="961" y="2657"/>
                    <a:pt x="965" y="2655"/>
                  </a:cubicBezTo>
                  <a:cubicBezTo>
                    <a:pt x="974" y="2649"/>
                    <a:pt x="983" y="2648"/>
                    <a:pt x="993" y="2650"/>
                  </a:cubicBezTo>
                  <a:cubicBezTo>
                    <a:pt x="1007" y="2654"/>
                    <a:pt x="1023" y="2665"/>
                    <a:pt x="1039" y="2660"/>
                  </a:cubicBezTo>
                  <a:cubicBezTo>
                    <a:pt x="1062" y="2651"/>
                    <a:pt x="1067" y="2615"/>
                    <a:pt x="1090" y="2607"/>
                  </a:cubicBezTo>
                  <a:cubicBezTo>
                    <a:pt x="1114" y="2597"/>
                    <a:pt x="1134" y="2626"/>
                    <a:pt x="1156" y="2623"/>
                  </a:cubicBezTo>
                  <a:cubicBezTo>
                    <a:pt x="1177" y="2620"/>
                    <a:pt x="1189" y="2590"/>
                    <a:pt x="1202" y="2575"/>
                  </a:cubicBezTo>
                  <a:cubicBezTo>
                    <a:pt x="1217" y="2558"/>
                    <a:pt x="1236" y="2542"/>
                    <a:pt x="1252" y="2526"/>
                  </a:cubicBezTo>
                  <a:cubicBezTo>
                    <a:pt x="1261" y="2516"/>
                    <a:pt x="1281" y="2489"/>
                    <a:pt x="1294" y="2488"/>
                  </a:cubicBezTo>
                  <a:cubicBezTo>
                    <a:pt x="1308" y="2488"/>
                    <a:pt x="1314" y="2497"/>
                    <a:pt x="1323" y="2507"/>
                  </a:cubicBezTo>
                  <a:cubicBezTo>
                    <a:pt x="1334" y="2520"/>
                    <a:pt x="1337" y="2526"/>
                    <a:pt x="1353" y="2526"/>
                  </a:cubicBezTo>
                  <a:cubicBezTo>
                    <a:pt x="1365" y="2526"/>
                    <a:pt x="1369" y="2515"/>
                    <a:pt x="1379" y="2514"/>
                  </a:cubicBezTo>
                  <a:cubicBezTo>
                    <a:pt x="1396" y="2512"/>
                    <a:pt x="1406" y="2548"/>
                    <a:pt x="1423" y="2531"/>
                  </a:cubicBezTo>
                  <a:cubicBezTo>
                    <a:pt x="1434" y="2520"/>
                    <a:pt x="1430" y="2478"/>
                    <a:pt x="1447" y="2477"/>
                  </a:cubicBezTo>
                  <a:cubicBezTo>
                    <a:pt x="1464" y="2475"/>
                    <a:pt x="1467" y="2517"/>
                    <a:pt x="1483" y="2520"/>
                  </a:cubicBezTo>
                  <a:cubicBezTo>
                    <a:pt x="1501" y="2525"/>
                    <a:pt x="1498" y="2495"/>
                    <a:pt x="1509" y="2487"/>
                  </a:cubicBezTo>
                  <a:cubicBezTo>
                    <a:pt x="1529" y="2472"/>
                    <a:pt x="1541" y="2504"/>
                    <a:pt x="1560" y="2499"/>
                  </a:cubicBezTo>
                  <a:cubicBezTo>
                    <a:pt x="1579" y="2494"/>
                    <a:pt x="1577" y="2462"/>
                    <a:pt x="1595" y="2456"/>
                  </a:cubicBezTo>
                  <a:cubicBezTo>
                    <a:pt x="1612" y="2450"/>
                    <a:pt x="1635" y="2468"/>
                    <a:pt x="1652" y="2471"/>
                  </a:cubicBezTo>
                  <a:cubicBezTo>
                    <a:pt x="1676" y="2475"/>
                    <a:pt x="1668" y="2458"/>
                    <a:pt x="1676" y="2440"/>
                  </a:cubicBezTo>
                  <a:cubicBezTo>
                    <a:pt x="1685" y="2418"/>
                    <a:pt x="1706" y="2422"/>
                    <a:pt x="1726" y="2424"/>
                  </a:cubicBezTo>
                  <a:cubicBezTo>
                    <a:pt x="1747" y="2427"/>
                    <a:pt x="1783" y="2440"/>
                    <a:pt x="1799" y="2419"/>
                  </a:cubicBezTo>
                  <a:cubicBezTo>
                    <a:pt x="1810" y="2403"/>
                    <a:pt x="1812" y="2384"/>
                    <a:pt x="1825" y="2369"/>
                  </a:cubicBezTo>
                  <a:cubicBezTo>
                    <a:pt x="1843" y="2350"/>
                    <a:pt x="1872" y="2359"/>
                    <a:pt x="1896" y="2365"/>
                  </a:cubicBezTo>
                  <a:cubicBezTo>
                    <a:pt x="1919" y="2371"/>
                    <a:pt x="1969" y="2396"/>
                    <a:pt x="1989" y="2376"/>
                  </a:cubicBezTo>
                  <a:cubicBezTo>
                    <a:pt x="1997" y="2368"/>
                    <a:pt x="1993" y="2355"/>
                    <a:pt x="1994" y="2346"/>
                  </a:cubicBezTo>
                  <a:cubicBezTo>
                    <a:pt x="1996" y="2330"/>
                    <a:pt x="1999" y="2318"/>
                    <a:pt x="2009" y="2304"/>
                  </a:cubicBezTo>
                  <a:cubicBezTo>
                    <a:pt x="2031" y="2272"/>
                    <a:pt x="2065" y="2274"/>
                    <a:pt x="2101" y="2279"/>
                  </a:cubicBezTo>
                  <a:cubicBezTo>
                    <a:pt x="2121" y="2282"/>
                    <a:pt x="2139" y="2291"/>
                    <a:pt x="2152" y="2271"/>
                  </a:cubicBezTo>
                  <a:cubicBezTo>
                    <a:pt x="2162" y="2256"/>
                    <a:pt x="2164" y="2254"/>
                    <a:pt x="2183" y="2258"/>
                  </a:cubicBezTo>
                  <a:cubicBezTo>
                    <a:pt x="2193" y="2259"/>
                    <a:pt x="2200" y="2264"/>
                    <a:pt x="2210" y="2262"/>
                  </a:cubicBezTo>
                  <a:cubicBezTo>
                    <a:pt x="2229" y="2257"/>
                    <a:pt x="2234" y="2218"/>
                    <a:pt x="2247" y="2203"/>
                  </a:cubicBezTo>
                  <a:cubicBezTo>
                    <a:pt x="2270" y="2177"/>
                    <a:pt x="2294" y="2208"/>
                    <a:pt x="2313" y="2222"/>
                  </a:cubicBezTo>
                  <a:cubicBezTo>
                    <a:pt x="2321" y="2228"/>
                    <a:pt x="2331" y="2234"/>
                    <a:pt x="2341" y="2235"/>
                  </a:cubicBezTo>
                  <a:cubicBezTo>
                    <a:pt x="2356" y="2237"/>
                    <a:pt x="2361" y="2227"/>
                    <a:pt x="2371" y="2216"/>
                  </a:cubicBezTo>
                  <a:cubicBezTo>
                    <a:pt x="2375" y="2211"/>
                    <a:pt x="2381" y="2201"/>
                    <a:pt x="2387" y="2197"/>
                  </a:cubicBezTo>
                  <a:cubicBezTo>
                    <a:pt x="2405" y="2184"/>
                    <a:pt x="2434" y="2201"/>
                    <a:pt x="2451" y="2208"/>
                  </a:cubicBezTo>
                  <a:cubicBezTo>
                    <a:pt x="2473" y="2216"/>
                    <a:pt x="2504" y="2233"/>
                    <a:pt x="2528" y="2223"/>
                  </a:cubicBezTo>
                  <a:cubicBezTo>
                    <a:pt x="2555" y="2210"/>
                    <a:pt x="2560" y="2188"/>
                    <a:pt x="2566" y="2161"/>
                  </a:cubicBezTo>
                  <a:cubicBezTo>
                    <a:pt x="2572" y="2135"/>
                    <a:pt x="2575" y="2110"/>
                    <a:pt x="2580" y="2084"/>
                  </a:cubicBezTo>
                  <a:cubicBezTo>
                    <a:pt x="2585" y="2062"/>
                    <a:pt x="2589" y="2033"/>
                    <a:pt x="2608" y="2018"/>
                  </a:cubicBezTo>
                  <a:cubicBezTo>
                    <a:pt x="2627" y="2002"/>
                    <a:pt x="2644" y="2010"/>
                    <a:pt x="2665" y="2015"/>
                  </a:cubicBezTo>
                  <a:cubicBezTo>
                    <a:pt x="2694" y="2021"/>
                    <a:pt x="2728" y="2032"/>
                    <a:pt x="2757" y="2031"/>
                  </a:cubicBezTo>
                  <a:cubicBezTo>
                    <a:pt x="2804" y="2029"/>
                    <a:pt x="2790" y="1973"/>
                    <a:pt x="2806" y="1944"/>
                  </a:cubicBezTo>
                  <a:cubicBezTo>
                    <a:pt x="2829" y="1940"/>
                    <a:pt x="2855" y="1946"/>
                    <a:pt x="2879" y="1945"/>
                  </a:cubicBezTo>
                  <a:cubicBezTo>
                    <a:pt x="2894" y="1944"/>
                    <a:pt x="2910" y="1943"/>
                    <a:pt x="2924" y="1934"/>
                  </a:cubicBezTo>
                  <a:cubicBezTo>
                    <a:pt x="2934" y="1928"/>
                    <a:pt x="2943" y="1912"/>
                    <a:pt x="2954" y="1907"/>
                  </a:cubicBezTo>
                  <a:cubicBezTo>
                    <a:pt x="2961" y="1904"/>
                    <a:pt x="2969" y="1906"/>
                    <a:pt x="2976" y="1910"/>
                  </a:cubicBezTo>
                  <a:cubicBezTo>
                    <a:pt x="2939" y="1826"/>
                    <a:pt x="2903" y="1742"/>
                    <a:pt x="2872" y="1657"/>
                  </a:cubicBezTo>
                  <a:cubicBezTo>
                    <a:pt x="2746" y="1315"/>
                    <a:pt x="2585" y="983"/>
                    <a:pt x="2423" y="652"/>
                  </a:cubicBezTo>
                  <a:cubicBezTo>
                    <a:pt x="2317" y="436"/>
                    <a:pt x="2220" y="218"/>
                    <a:pt x="2126" y="0"/>
                  </a:cubicBezTo>
                  <a:cubicBezTo>
                    <a:pt x="0" y="340"/>
                    <a:pt x="0" y="340"/>
                    <a:pt x="0" y="340"/>
                  </a:cubicBezTo>
                  <a:cubicBezTo>
                    <a:pt x="391" y="2793"/>
                    <a:pt x="391" y="2793"/>
                    <a:pt x="391" y="2793"/>
                  </a:cubicBezTo>
                  <a:cubicBezTo>
                    <a:pt x="399" y="2797"/>
                    <a:pt x="406" y="2802"/>
                    <a:pt x="414" y="2806"/>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7" name="Google Shape;17;p2"/>
            <p:cNvGrpSpPr/>
            <p:nvPr/>
          </p:nvGrpSpPr>
          <p:grpSpPr>
            <a:xfrm>
              <a:off x="-63401" y="2737314"/>
              <a:ext cx="1954925" cy="1974970"/>
              <a:chOff x="-63414" y="2807914"/>
              <a:chExt cx="1954925" cy="1974970"/>
            </a:xfrm>
          </p:grpSpPr>
          <p:sp>
            <p:nvSpPr>
              <p:cNvPr id="18" name="Google Shape;18;p2"/>
              <p:cNvSpPr/>
              <p:nvPr/>
            </p:nvSpPr>
            <p:spPr>
              <a:xfrm>
                <a:off x="-63414" y="2807914"/>
                <a:ext cx="1954925" cy="1974970"/>
              </a:xfrm>
              <a:custGeom>
                <a:avLst/>
                <a:gdLst/>
                <a:ahLst/>
                <a:cxnLst/>
                <a:rect l="l" t="t" r="r" b="b"/>
                <a:pathLst>
                  <a:path w="4198" h="4241" extrusionOk="0">
                    <a:moveTo>
                      <a:pt x="0" y="549"/>
                    </a:moveTo>
                    <a:lnTo>
                      <a:pt x="0" y="549"/>
                    </a:lnTo>
                    <a:cubicBezTo>
                      <a:pt x="29" y="549"/>
                      <a:pt x="59" y="549"/>
                      <a:pt x="89" y="549"/>
                    </a:cubicBezTo>
                    <a:cubicBezTo>
                      <a:pt x="98" y="549"/>
                      <a:pt x="131" y="555"/>
                      <a:pt x="140" y="549"/>
                    </a:cubicBezTo>
                    <a:cubicBezTo>
                      <a:pt x="167" y="528"/>
                      <a:pt x="121" y="479"/>
                      <a:pt x="122" y="453"/>
                    </a:cubicBezTo>
                    <a:cubicBezTo>
                      <a:pt x="150" y="445"/>
                      <a:pt x="195" y="465"/>
                      <a:pt x="220" y="450"/>
                    </a:cubicBezTo>
                    <a:cubicBezTo>
                      <a:pt x="236" y="439"/>
                      <a:pt x="242" y="422"/>
                      <a:pt x="262" y="416"/>
                    </a:cubicBezTo>
                    <a:cubicBezTo>
                      <a:pt x="295" y="407"/>
                      <a:pt x="334" y="418"/>
                      <a:pt x="366" y="424"/>
                    </a:cubicBezTo>
                    <a:cubicBezTo>
                      <a:pt x="384" y="428"/>
                      <a:pt x="372" y="355"/>
                      <a:pt x="388" y="362"/>
                    </a:cubicBezTo>
                    <a:cubicBezTo>
                      <a:pt x="400" y="367"/>
                      <a:pt x="408" y="376"/>
                      <a:pt x="423" y="376"/>
                    </a:cubicBezTo>
                    <a:cubicBezTo>
                      <a:pt x="430" y="347"/>
                      <a:pt x="458" y="361"/>
                      <a:pt x="449" y="332"/>
                    </a:cubicBezTo>
                    <a:cubicBezTo>
                      <a:pt x="442" y="310"/>
                      <a:pt x="425" y="292"/>
                      <a:pt x="416" y="272"/>
                    </a:cubicBezTo>
                    <a:cubicBezTo>
                      <a:pt x="430" y="260"/>
                      <a:pt x="436" y="212"/>
                      <a:pt x="440" y="196"/>
                    </a:cubicBezTo>
                    <a:cubicBezTo>
                      <a:pt x="442" y="189"/>
                      <a:pt x="483" y="168"/>
                      <a:pt x="485" y="160"/>
                    </a:cubicBezTo>
                    <a:cubicBezTo>
                      <a:pt x="487" y="152"/>
                      <a:pt x="495" y="151"/>
                      <a:pt x="497" y="142"/>
                    </a:cubicBezTo>
                    <a:cubicBezTo>
                      <a:pt x="505" y="114"/>
                      <a:pt x="488" y="93"/>
                      <a:pt x="472" y="74"/>
                    </a:cubicBezTo>
                    <a:cubicBezTo>
                      <a:pt x="466" y="0"/>
                      <a:pt x="466" y="0"/>
                      <a:pt x="466" y="0"/>
                    </a:cubicBezTo>
                    <a:cubicBezTo>
                      <a:pt x="466" y="0"/>
                      <a:pt x="1293" y="114"/>
                      <a:pt x="1647" y="226"/>
                    </a:cubicBezTo>
                    <a:cubicBezTo>
                      <a:pt x="2001" y="338"/>
                      <a:pt x="2343" y="314"/>
                      <a:pt x="2758" y="433"/>
                    </a:cubicBezTo>
                    <a:cubicBezTo>
                      <a:pt x="3172" y="552"/>
                      <a:pt x="4198" y="537"/>
                      <a:pt x="4198" y="537"/>
                    </a:cubicBezTo>
                    <a:cubicBezTo>
                      <a:pt x="1733" y="4241"/>
                      <a:pt x="1733" y="4241"/>
                      <a:pt x="1733" y="4241"/>
                    </a:cubicBezTo>
                    <a:lnTo>
                      <a:pt x="0" y="549"/>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 name="Google Shape;19;p2"/>
              <p:cNvSpPr/>
              <p:nvPr/>
            </p:nvSpPr>
            <p:spPr>
              <a:xfrm>
                <a:off x="-24762" y="2834924"/>
                <a:ext cx="1849681" cy="1870191"/>
              </a:xfrm>
              <a:custGeom>
                <a:avLst/>
                <a:gdLst/>
                <a:ahLst/>
                <a:cxnLst/>
                <a:rect l="l" t="t" r="r" b="b"/>
                <a:pathLst>
                  <a:path w="3972" h="4016" extrusionOk="0">
                    <a:moveTo>
                      <a:pt x="343" y="195"/>
                    </a:moveTo>
                    <a:lnTo>
                      <a:pt x="343" y="195"/>
                    </a:lnTo>
                    <a:cubicBezTo>
                      <a:pt x="762" y="0"/>
                      <a:pt x="762" y="0"/>
                      <a:pt x="762" y="0"/>
                    </a:cubicBezTo>
                    <a:cubicBezTo>
                      <a:pt x="767" y="1"/>
                      <a:pt x="773" y="2"/>
                      <a:pt x="779" y="3"/>
                    </a:cubicBezTo>
                    <a:cubicBezTo>
                      <a:pt x="337" y="209"/>
                      <a:pt x="337" y="209"/>
                      <a:pt x="337" y="209"/>
                    </a:cubicBezTo>
                    <a:cubicBezTo>
                      <a:pt x="339" y="206"/>
                      <a:pt x="341" y="201"/>
                      <a:pt x="343" y="195"/>
                    </a:cubicBezTo>
                    <a:moveTo>
                      <a:pt x="1259" y="92"/>
                    </a:moveTo>
                    <a:lnTo>
                      <a:pt x="1259" y="92"/>
                    </a:lnTo>
                    <a:cubicBezTo>
                      <a:pt x="1254" y="91"/>
                      <a:pt x="1249" y="90"/>
                      <a:pt x="1243" y="88"/>
                    </a:cubicBezTo>
                    <a:cubicBezTo>
                      <a:pt x="0" y="669"/>
                      <a:pt x="0" y="669"/>
                      <a:pt x="0" y="669"/>
                    </a:cubicBezTo>
                    <a:cubicBezTo>
                      <a:pt x="4" y="678"/>
                      <a:pt x="4" y="678"/>
                      <a:pt x="4" y="678"/>
                    </a:cubicBezTo>
                    <a:lnTo>
                      <a:pt x="1259" y="92"/>
                    </a:lnTo>
                    <a:moveTo>
                      <a:pt x="1205" y="3237"/>
                    </a:moveTo>
                    <a:lnTo>
                      <a:pt x="1205" y="3237"/>
                    </a:lnTo>
                    <a:cubicBezTo>
                      <a:pt x="1210" y="3246"/>
                      <a:pt x="1210" y="3246"/>
                      <a:pt x="1210" y="3246"/>
                    </a:cubicBezTo>
                    <a:cubicBezTo>
                      <a:pt x="2753" y="2525"/>
                      <a:pt x="2753" y="2525"/>
                      <a:pt x="2753" y="2525"/>
                    </a:cubicBezTo>
                    <a:cubicBezTo>
                      <a:pt x="2763" y="2510"/>
                      <a:pt x="2763" y="2510"/>
                      <a:pt x="2763" y="2510"/>
                    </a:cubicBezTo>
                    <a:lnTo>
                      <a:pt x="1205" y="3237"/>
                    </a:lnTo>
                    <a:moveTo>
                      <a:pt x="1326" y="3494"/>
                    </a:moveTo>
                    <a:lnTo>
                      <a:pt x="1326" y="3494"/>
                    </a:lnTo>
                    <a:cubicBezTo>
                      <a:pt x="1330" y="3502"/>
                      <a:pt x="1330" y="3502"/>
                      <a:pt x="1330" y="3502"/>
                    </a:cubicBezTo>
                    <a:cubicBezTo>
                      <a:pt x="2450" y="2979"/>
                      <a:pt x="2450" y="2979"/>
                      <a:pt x="2450" y="2979"/>
                    </a:cubicBezTo>
                    <a:cubicBezTo>
                      <a:pt x="2461" y="2964"/>
                      <a:pt x="2461" y="2964"/>
                      <a:pt x="2461" y="2964"/>
                    </a:cubicBezTo>
                    <a:lnTo>
                      <a:pt x="1326" y="3494"/>
                    </a:lnTo>
                    <a:moveTo>
                      <a:pt x="1451" y="3760"/>
                    </a:moveTo>
                    <a:lnTo>
                      <a:pt x="1451" y="3760"/>
                    </a:lnTo>
                    <a:cubicBezTo>
                      <a:pt x="2148" y="3434"/>
                      <a:pt x="2148" y="3434"/>
                      <a:pt x="2148" y="3434"/>
                    </a:cubicBezTo>
                    <a:cubicBezTo>
                      <a:pt x="2159" y="3418"/>
                      <a:pt x="2159" y="3418"/>
                      <a:pt x="2159" y="3418"/>
                    </a:cubicBezTo>
                    <a:cubicBezTo>
                      <a:pt x="1446" y="3750"/>
                      <a:pt x="1446" y="3750"/>
                      <a:pt x="1446" y="3750"/>
                    </a:cubicBezTo>
                    <a:lnTo>
                      <a:pt x="1451" y="3760"/>
                    </a:lnTo>
                    <a:moveTo>
                      <a:pt x="1846" y="3888"/>
                    </a:moveTo>
                    <a:lnTo>
                      <a:pt x="1846" y="3888"/>
                    </a:lnTo>
                    <a:cubicBezTo>
                      <a:pt x="1857" y="3872"/>
                      <a:pt x="1857" y="3872"/>
                      <a:pt x="1857" y="3872"/>
                    </a:cubicBezTo>
                    <a:cubicBezTo>
                      <a:pt x="1567" y="4007"/>
                      <a:pt x="1567" y="4007"/>
                      <a:pt x="1567" y="4007"/>
                    </a:cubicBezTo>
                    <a:cubicBezTo>
                      <a:pt x="1571" y="4016"/>
                      <a:pt x="1571" y="4016"/>
                      <a:pt x="1571" y="4016"/>
                    </a:cubicBezTo>
                    <a:lnTo>
                      <a:pt x="1846" y="3888"/>
                    </a:lnTo>
                    <a:moveTo>
                      <a:pt x="2194" y="281"/>
                    </a:moveTo>
                    <a:lnTo>
                      <a:pt x="2194" y="281"/>
                    </a:lnTo>
                    <a:cubicBezTo>
                      <a:pt x="2188" y="280"/>
                      <a:pt x="2182" y="280"/>
                      <a:pt x="2176" y="279"/>
                    </a:cubicBezTo>
                    <a:cubicBezTo>
                      <a:pt x="241" y="1182"/>
                      <a:pt x="241" y="1182"/>
                      <a:pt x="241" y="1182"/>
                    </a:cubicBezTo>
                    <a:cubicBezTo>
                      <a:pt x="245" y="1192"/>
                      <a:pt x="245" y="1192"/>
                      <a:pt x="245" y="1192"/>
                    </a:cubicBezTo>
                    <a:lnTo>
                      <a:pt x="2194" y="281"/>
                    </a:lnTo>
                    <a:moveTo>
                      <a:pt x="1691" y="203"/>
                    </a:moveTo>
                    <a:lnTo>
                      <a:pt x="1691" y="203"/>
                    </a:lnTo>
                    <a:cubicBezTo>
                      <a:pt x="1686" y="202"/>
                      <a:pt x="1681" y="201"/>
                      <a:pt x="1676" y="200"/>
                    </a:cubicBezTo>
                    <a:cubicBezTo>
                      <a:pt x="121" y="926"/>
                      <a:pt x="121" y="926"/>
                      <a:pt x="121" y="926"/>
                    </a:cubicBezTo>
                    <a:cubicBezTo>
                      <a:pt x="125" y="935"/>
                      <a:pt x="125" y="935"/>
                      <a:pt x="125" y="935"/>
                    </a:cubicBezTo>
                    <a:lnTo>
                      <a:pt x="1691" y="203"/>
                    </a:lnTo>
                    <a:moveTo>
                      <a:pt x="3357" y="1617"/>
                    </a:moveTo>
                    <a:lnTo>
                      <a:pt x="3357" y="1617"/>
                    </a:lnTo>
                    <a:cubicBezTo>
                      <a:pt x="3368" y="1601"/>
                      <a:pt x="3368" y="1601"/>
                      <a:pt x="3368" y="1601"/>
                    </a:cubicBezTo>
                    <a:cubicBezTo>
                      <a:pt x="964" y="2723"/>
                      <a:pt x="964" y="2723"/>
                      <a:pt x="964" y="2723"/>
                    </a:cubicBezTo>
                    <a:cubicBezTo>
                      <a:pt x="969" y="2732"/>
                      <a:pt x="969" y="2732"/>
                      <a:pt x="969" y="2732"/>
                    </a:cubicBezTo>
                    <a:lnTo>
                      <a:pt x="3357" y="1617"/>
                    </a:lnTo>
                    <a:moveTo>
                      <a:pt x="3660" y="1163"/>
                    </a:moveTo>
                    <a:lnTo>
                      <a:pt x="3660" y="1163"/>
                    </a:lnTo>
                    <a:cubicBezTo>
                      <a:pt x="3670" y="1147"/>
                      <a:pt x="3670" y="1147"/>
                      <a:pt x="3670" y="1147"/>
                    </a:cubicBezTo>
                    <a:cubicBezTo>
                      <a:pt x="844" y="2466"/>
                      <a:pt x="844" y="2466"/>
                      <a:pt x="844" y="2466"/>
                    </a:cubicBezTo>
                    <a:cubicBezTo>
                      <a:pt x="848" y="2476"/>
                      <a:pt x="848" y="2476"/>
                      <a:pt x="848" y="2476"/>
                    </a:cubicBezTo>
                    <a:lnTo>
                      <a:pt x="3660" y="1163"/>
                    </a:lnTo>
                    <a:moveTo>
                      <a:pt x="3055" y="2071"/>
                    </a:moveTo>
                    <a:lnTo>
                      <a:pt x="3055" y="2071"/>
                    </a:lnTo>
                    <a:cubicBezTo>
                      <a:pt x="3065" y="2055"/>
                      <a:pt x="3065" y="2055"/>
                      <a:pt x="3065" y="2055"/>
                    </a:cubicBezTo>
                    <a:cubicBezTo>
                      <a:pt x="1085" y="2980"/>
                      <a:pt x="1085" y="2980"/>
                      <a:pt x="1085" y="2980"/>
                    </a:cubicBezTo>
                    <a:cubicBezTo>
                      <a:pt x="1089" y="2989"/>
                      <a:pt x="1089" y="2989"/>
                      <a:pt x="1089" y="2989"/>
                    </a:cubicBezTo>
                    <a:lnTo>
                      <a:pt x="3055" y="2071"/>
                    </a:lnTo>
                    <a:moveTo>
                      <a:pt x="3785" y="477"/>
                    </a:moveTo>
                    <a:lnTo>
                      <a:pt x="3785" y="477"/>
                    </a:lnTo>
                    <a:cubicBezTo>
                      <a:pt x="3778" y="477"/>
                      <a:pt x="3770" y="477"/>
                      <a:pt x="3763" y="477"/>
                    </a:cubicBezTo>
                    <a:cubicBezTo>
                      <a:pt x="603" y="1953"/>
                      <a:pt x="603" y="1953"/>
                      <a:pt x="603" y="1953"/>
                    </a:cubicBezTo>
                    <a:cubicBezTo>
                      <a:pt x="607" y="1962"/>
                      <a:pt x="607" y="1962"/>
                      <a:pt x="607" y="1962"/>
                    </a:cubicBezTo>
                    <a:lnTo>
                      <a:pt x="3785" y="477"/>
                    </a:lnTo>
                    <a:moveTo>
                      <a:pt x="3174" y="450"/>
                    </a:moveTo>
                    <a:lnTo>
                      <a:pt x="3174" y="450"/>
                    </a:lnTo>
                    <a:cubicBezTo>
                      <a:pt x="3167" y="450"/>
                      <a:pt x="3160" y="449"/>
                      <a:pt x="3154" y="448"/>
                    </a:cubicBezTo>
                    <a:cubicBezTo>
                      <a:pt x="482" y="1696"/>
                      <a:pt x="482" y="1696"/>
                      <a:pt x="482" y="1696"/>
                    </a:cubicBezTo>
                    <a:cubicBezTo>
                      <a:pt x="486" y="1705"/>
                      <a:pt x="486" y="1705"/>
                      <a:pt x="486" y="1705"/>
                    </a:cubicBezTo>
                    <a:lnTo>
                      <a:pt x="3174" y="450"/>
                    </a:lnTo>
                    <a:moveTo>
                      <a:pt x="3962" y="708"/>
                    </a:moveTo>
                    <a:lnTo>
                      <a:pt x="3962" y="708"/>
                    </a:lnTo>
                    <a:cubicBezTo>
                      <a:pt x="3972" y="692"/>
                      <a:pt x="3972" y="692"/>
                      <a:pt x="3972" y="692"/>
                    </a:cubicBezTo>
                    <a:cubicBezTo>
                      <a:pt x="723" y="2210"/>
                      <a:pt x="723" y="2210"/>
                      <a:pt x="723" y="2210"/>
                    </a:cubicBezTo>
                    <a:cubicBezTo>
                      <a:pt x="727" y="2219"/>
                      <a:pt x="727" y="2219"/>
                      <a:pt x="727" y="2219"/>
                    </a:cubicBezTo>
                    <a:lnTo>
                      <a:pt x="3962" y="708"/>
                    </a:lnTo>
                    <a:moveTo>
                      <a:pt x="2668" y="373"/>
                    </a:moveTo>
                    <a:lnTo>
                      <a:pt x="2668" y="373"/>
                    </a:lnTo>
                    <a:cubicBezTo>
                      <a:pt x="2663" y="372"/>
                      <a:pt x="2658" y="370"/>
                      <a:pt x="2654" y="369"/>
                    </a:cubicBezTo>
                    <a:cubicBezTo>
                      <a:pt x="361" y="1440"/>
                      <a:pt x="361" y="1440"/>
                      <a:pt x="361" y="1440"/>
                    </a:cubicBezTo>
                    <a:cubicBezTo>
                      <a:pt x="366" y="1448"/>
                      <a:pt x="366" y="1448"/>
                      <a:pt x="366" y="1448"/>
                    </a:cubicBezTo>
                    <a:lnTo>
                      <a:pt x="2668" y="373"/>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 name="Google Shape;20;p2"/>
              <p:cNvSpPr/>
              <p:nvPr/>
            </p:nvSpPr>
            <p:spPr>
              <a:xfrm>
                <a:off x="148005" y="2890806"/>
                <a:ext cx="766975" cy="1638746"/>
              </a:xfrm>
              <a:custGeom>
                <a:avLst/>
                <a:gdLst/>
                <a:ahLst/>
                <a:cxnLst/>
                <a:rect l="l" t="t" r="r" b="b"/>
                <a:pathLst>
                  <a:path w="1647" h="3519" extrusionOk="0">
                    <a:moveTo>
                      <a:pt x="1641" y="3519"/>
                    </a:moveTo>
                    <a:lnTo>
                      <a:pt x="1641" y="3519"/>
                    </a:lnTo>
                    <a:cubicBezTo>
                      <a:pt x="1647" y="3509"/>
                      <a:pt x="1647" y="3509"/>
                      <a:pt x="1647" y="3509"/>
                    </a:cubicBezTo>
                    <a:cubicBezTo>
                      <a:pt x="9" y="0"/>
                      <a:pt x="9" y="0"/>
                      <a:pt x="9" y="0"/>
                    </a:cubicBezTo>
                    <a:cubicBezTo>
                      <a:pt x="6" y="2"/>
                      <a:pt x="3" y="4"/>
                      <a:pt x="0" y="6"/>
                    </a:cubicBezTo>
                    <a:lnTo>
                      <a:pt x="1641" y="3519"/>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1" name="Google Shape;21;p2"/>
            <p:cNvSpPr/>
            <p:nvPr/>
          </p:nvSpPr>
          <p:spPr>
            <a:xfrm rot="-1423908">
              <a:off x="142911" y="2927408"/>
              <a:ext cx="986848" cy="3127345"/>
            </a:xfrm>
            <a:custGeom>
              <a:avLst/>
              <a:gdLst/>
              <a:ahLst/>
              <a:cxnLst/>
              <a:rect l="l" t="t" r="r" b="b"/>
              <a:pathLst>
                <a:path w="1627" h="5156" extrusionOk="0">
                  <a:moveTo>
                    <a:pt x="848" y="1321"/>
                  </a:moveTo>
                  <a:lnTo>
                    <a:pt x="848" y="1321"/>
                  </a:lnTo>
                  <a:cubicBezTo>
                    <a:pt x="1133" y="1139"/>
                    <a:pt x="1425" y="904"/>
                    <a:pt x="1624" y="591"/>
                  </a:cubicBezTo>
                  <a:cubicBezTo>
                    <a:pt x="1632" y="579"/>
                    <a:pt x="1623" y="568"/>
                    <a:pt x="1612" y="570"/>
                  </a:cubicBezTo>
                  <a:cubicBezTo>
                    <a:pt x="1439" y="608"/>
                    <a:pt x="1269" y="713"/>
                    <a:pt x="1119" y="851"/>
                  </a:cubicBezTo>
                  <a:cubicBezTo>
                    <a:pt x="1031" y="930"/>
                    <a:pt x="959" y="1022"/>
                    <a:pt x="906" y="1127"/>
                  </a:cubicBezTo>
                  <a:cubicBezTo>
                    <a:pt x="941" y="1016"/>
                    <a:pt x="979" y="905"/>
                    <a:pt x="1023" y="794"/>
                  </a:cubicBezTo>
                  <a:cubicBezTo>
                    <a:pt x="1155" y="669"/>
                    <a:pt x="1259" y="519"/>
                    <a:pt x="1328" y="349"/>
                  </a:cubicBezTo>
                  <a:cubicBezTo>
                    <a:pt x="1374" y="236"/>
                    <a:pt x="1398" y="126"/>
                    <a:pt x="1424" y="14"/>
                  </a:cubicBezTo>
                  <a:cubicBezTo>
                    <a:pt x="1428" y="1"/>
                    <a:pt x="1413" y="-4"/>
                    <a:pt x="1402" y="5"/>
                  </a:cubicBezTo>
                  <a:cubicBezTo>
                    <a:pt x="1154" y="200"/>
                    <a:pt x="987" y="522"/>
                    <a:pt x="996" y="786"/>
                  </a:cubicBezTo>
                  <a:cubicBezTo>
                    <a:pt x="996" y="787"/>
                    <a:pt x="996" y="787"/>
                    <a:pt x="996" y="787"/>
                  </a:cubicBezTo>
                  <a:cubicBezTo>
                    <a:pt x="950" y="904"/>
                    <a:pt x="909" y="1021"/>
                    <a:pt x="873" y="1139"/>
                  </a:cubicBezTo>
                  <a:cubicBezTo>
                    <a:pt x="872" y="1027"/>
                    <a:pt x="856" y="916"/>
                    <a:pt x="839" y="819"/>
                  </a:cubicBezTo>
                  <a:cubicBezTo>
                    <a:pt x="813" y="678"/>
                    <a:pt x="773" y="545"/>
                    <a:pt x="684" y="462"/>
                  </a:cubicBezTo>
                  <a:cubicBezTo>
                    <a:pt x="677" y="455"/>
                    <a:pt x="659" y="468"/>
                    <a:pt x="657" y="482"/>
                  </a:cubicBezTo>
                  <a:cubicBezTo>
                    <a:pt x="594" y="823"/>
                    <a:pt x="666" y="1118"/>
                    <a:pt x="819" y="1319"/>
                  </a:cubicBezTo>
                  <a:lnTo>
                    <a:pt x="820" y="1320"/>
                  </a:lnTo>
                  <a:cubicBezTo>
                    <a:pt x="776" y="1481"/>
                    <a:pt x="741" y="1643"/>
                    <a:pt x="713" y="1804"/>
                  </a:cubicBezTo>
                  <a:cubicBezTo>
                    <a:pt x="668" y="1548"/>
                    <a:pt x="559" y="1307"/>
                    <a:pt x="432" y="1125"/>
                  </a:cubicBezTo>
                  <a:cubicBezTo>
                    <a:pt x="425" y="1115"/>
                    <a:pt x="407" y="1131"/>
                    <a:pt x="406" y="1146"/>
                  </a:cubicBezTo>
                  <a:cubicBezTo>
                    <a:pt x="378" y="1490"/>
                    <a:pt x="470" y="1823"/>
                    <a:pt x="691" y="1941"/>
                  </a:cubicBezTo>
                  <a:cubicBezTo>
                    <a:pt x="667" y="2107"/>
                    <a:pt x="652" y="2273"/>
                    <a:pt x="644" y="2439"/>
                  </a:cubicBezTo>
                  <a:cubicBezTo>
                    <a:pt x="552" y="2143"/>
                    <a:pt x="387" y="1899"/>
                    <a:pt x="186" y="1731"/>
                  </a:cubicBezTo>
                  <a:cubicBezTo>
                    <a:pt x="177" y="1724"/>
                    <a:pt x="161" y="1739"/>
                    <a:pt x="163" y="1755"/>
                  </a:cubicBezTo>
                  <a:cubicBezTo>
                    <a:pt x="205" y="2131"/>
                    <a:pt x="393" y="2409"/>
                    <a:pt x="642" y="2524"/>
                  </a:cubicBezTo>
                  <a:cubicBezTo>
                    <a:pt x="636" y="2701"/>
                    <a:pt x="640" y="2877"/>
                    <a:pt x="654" y="3052"/>
                  </a:cubicBezTo>
                  <a:cubicBezTo>
                    <a:pt x="494" y="2742"/>
                    <a:pt x="291" y="2463"/>
                    <a:pt x="17" y="2351"/>
                  </a:cubicBezTo>
                  <a:cubicBezTo>
                    <a:pt x="5" y="2347"/>
                    <a:pt x="-3" y="2371"/>
                    <a:pt x="1" y="2385"/>
                  </a:cubicBezTo>
                  <a:cubicBezTo>
                    <a:pt x="126" y="2770"/>
                    <a:pt x="383" y="3017"/>
                    <a:pt x="661" y="3138"/>
                  </a:cubicBezTo>
                  <a:cubicBezTo>
                    <a:pt x="675" y="3288"/>
                    <a:pt x="696" y="3436"/>
                    <a:pt x="723" y="3584"/>
                  </a:cubicBezTo>
                  <a:cubicBezTo>
                    <a:pt x="527" y="3334"/>
                    <a:pt x="296" y="3118"/>
                    <a:pt x="29" y="3057"/>
                  </a:cubicBezTo>
                  <a:cubicBezTo>
                    <a:pt x="16" y="3055"/>
                    <a:pt x="12" y="3080"/>
                    <a:pt x="19" y="3092"/>
                  </a:cubicBezTo>
                  <a:cubicBezTo>
                    <a:pt x="111" y="3268"/>
                    <a:pt x="231" y="3412"/>
                    <a:pt x="366" y="3514"/>
                  </a:cubicBezTo>
                  <a:cubicBezTo>
                    <a:pt x="480" y="3600"/>
                    <a:pt x="609" y="3667"/>
                    <a:pt x="736" y="3650"/>
                  </a:cubicBezTo>
                  <a:cubicBezTo>
                    <a:pt x="777" y="3853"/>
                    <a:pt x="831" y="4054"/>
                    <a:pt x="897" y="4252"/>
                  </a:cubicBezTo>
                  <a:cubicBezTo>
                    <a:pt x="675" y="4001"/>
                    <a:pt x="428" y="3790"/>
                    <a:pt x="159" y="3665"/>
                  </a:cubicBezTo>
                  <a:cubicBezTo>
                    <a:pt x="148" y="3660"/>
                    <a:pt x="139" y="3682"/>
                    <a:pt x="147" y="3695"/>
                  </a:cubicBezTo>
                  <a:cubicBezTo>
                    <a:pt x="343" y="4029"/>
                    <a:pt x="626" y="4238"/>
                    <a:pt x="916" y="4311"/>
                  </a:cubicBezTo>
                  <a:cubicBezTo>
                    <a:pt x="916" y="4311"/>
                    <a:pt x="917" y="4311"/>
                    <a:pt x="918" y="4311"/>
                  </a:cubicBezTo>
                  <a:cubicBezTo>
                    <a:pt x="974" y="4469"/>
                    <a:pt x="1038" y="4625"/>
                    <a:pt x="1111" y="4778"/>
                  </a:cubicBezTo>
                  <a:cubicBezTo>
                    <a:pt x="839" y="4533"/>
                    <a:pt x="538" y="4343"/>
                    <a:pt x="231" y="4281"/>
                  </a:cubicBezTo>
                  <a:cubicBezTo>
                    <a:pt x="214" y="4277"/>
                    <a:pt x="214" y="4307"/>
                    <a:pt x="226" y="4321"/>
                  </a:cubicBezTo>
                  <a:cubicBezTo>
                    <a:pt x="493" y="4626"/>
                    <a:pt x="819" y="4808"/>
                    <a:pt x="1137" y="4870"/>
                  </a:cubicBezTo>
                  <a:cubicBezTo>
                    <a:pt x="1145" y="4872"/>
                    <a:pt x="1150" y="4868"/>
                    <a:pt x="1152" y="4861"/>
                  </a:cubicBezTo>
                  <a:cubicBezTo>
                    <a:pt x="1200" y="4958"/>
                    <a:pt x="1252" y="5053"/>
                    <a:pt x="1308" y="5146"/>
                  </a:cubicBezTo>
                  <a:cubicBezTo>
                    <a:pt x="1320" y="5166"/>
                    <a:pt x="1344" y="5153"/>
                    <a:pt x="1332" y="5133"/>
                  </a:cubicBezTo>
                  <a:cubicBezTo>
                    <a:pt x="1278" y="5043"/>
                    <a:pt x="1228" y="4952"/>
                    <a:pt x="1181" y="4860"/>
                  </a:cubicBezTo>
                  <a:cubicBezTo>
                    <a:pt x="1183" y="4853"/>
                    <a:pt x="1181" y="4844"/>
                    <a:pt x="1174" y="4837"/>
                  </a:cubicBezTo>
                  <a:cubicBezTo>
                    <a:pt x="1173" y="4836"/>
                    <a:pt x="1171" y="4834"/>
                    <a:pt x="1170" y="4833"/>
                  </a:cubicBezTo>
                  <a:cubicBezTo>
                    <a:pt x="1173" y="4833"/>
                    <a:pt x="1176" y="4831"/>
                    <a:pt x="1178" y="4828"/>
                  </a:cubicBezTo>
                  <a:cubicBezTo>
                    <a:pt x="1349" y="4554"/>
                    <a:pt x="1480" y="4253"/>
                    <a:pt x="1589" y="3958"/>
                  </a:cubicBezTo>
                  <a:cubicBezTo>
                    <a:pt x="1592" y="3949"/>
                    <a:pt x="1584" y="3939"/>
                    <a:pt x="1576" y="3939"/>
                  </a:cubicBezTo>
                  <a:cubicBezTo>
                    <a:pt x="1515" y="3935"/>
                    <a:pt x="1465" y="3967"/>
                    <a:pt x="1421" y="4008"/>
                  </a:cubicBezTo>
                  <a:cubicBezTo>
                    <a:pt x="1362" y="4063"/>
                    <a:pt x="1311" y="4131"/>
                    <a:pt x="1268" y="4204"/>
                  </a:cubicBezTo>
                  <a:cubicBezTo>
                    <a:pt x="1177" y="4358"/>
                    <a:pt x="1128" y="4548"/>
                    <a:pt x="1130" y="4754"/>
                  </a:cubicBezTo>
                  <a:cubicBezTo>
                    <a:pt x="1057" y="4603"/>
                    <a:pt x="994" y="4449"/>
                    <a:pt x="939" y="4292"/>
                  </a:cubicBezTo>
                  <a:cubicBezTo>
                    <a:pt x="942" y="4292"/>
                    <a:pt x="944" y="4290"/>
                    <a:pt x="946" y="4287"/>
                  </a:cubicBezTo>
                  <a:cubicBezTo>
                    <a:pt x="1119" y="3990"/>
                    <a:pt x="1286" y="3694"/>
                    <a:pt x="1388" y="3376"/>
                  </a:cubicBezTo>
                  <a:cubicBezTo>
                    <a:pt x="1392" y="3363"/>
                    <a:pt x="1381" y="3349"/>
                    <a:pt x="1369" y="3357"/>
                  </a:cubicBezTo>
                  <a:cubicBezTo>
                    <a:pt x="1214" y="3453"/>
                    <a:pt x="1089" y="3595"/>
                    <a:pt x="996" y="3775"/>
                  </a:cubicBezTo>
                  <a:cubicBezTo>
                    <a:pt x="936" y="3889"/>
                    <a:pt x="894" y="4020"/>
                    <a:pt x="896" y="4164"/>
                  </a:cubicBezTo>
                  <a:cubicBezTo>
                    <a:pt x="843" y="3996"/>
                    <a:pt x="798" y="3825"/>
                    <a:pt x="763" y="3652"/>
                  </a:cubicBezTo>
                  <a:cubicBezTo>
                    <a:pt x="989" y="3464"/>
                    <a:pt x="1113" y="3168"/>
                    <a:pt x="1245" y="2904"/>
                  </a:cubicBezTo>
                  <a:cubicBezTo>
                    <a:pt x="1250" y="2894"/>
                    <a:pt x="1244" y="2876"/>
                    <a:pt x="1232" y="2880"/>
                  </a:cubicBezTo>
                  <a:cubicBezTo>
                    <a:pt x="1168" y="2902"/>
                    <a:pt x="1115" y="2947"/>
                    <a:pt x="1061" y="2993"/>
                  </a:cubicBezTo>
                  <a:cubicBezTo>
                    <a:pt x="1002" y="3044"/>
                    <a:pt x="945" y="3099"/>
                    <a:pt x="897" y="3167"/>
                  </a:cubicBezTo>
                  <a:cubicBezTo>
                    <a:pt x="822" y="3273"/>
                    <a:pt x="769" y="3402"/>
                    <a:pt x="743" y="3544"/>
                  </a:cubicBezTo>
                  <a:cubicBezTo>
                    <a:pt x="719" y="3407"/>
                    <a:pt x="700" y="3269"/>
                    <a:pt x="687" y="3130"/>
                  </a:cubicBezTo>
                  <a:cubicBezTo>
                    <a:pt x="690" y="3129"/>
                    <a:pt x="693" y="3128"/>
                    <a:pt x="695" y="3124"/>
                  </a:cubicBezTo>
                  <a:cubicBezTo>
                    <a:pt x="814" y="3013"/>
                    <a:pt x="938" y="2907"/>
                    <a:pt x="1049" y="2787"/>
                  </a:cubicBezTo>
                  <a:cubicBezTo>
                    <a:pt x="1167" y="2660"/>
                    <a:pt x="1264" y="2521"/>
                    <a:pt x="1347" y="2369"/>
                  </a:cubicBezTo>
                  <a:cubicBezTo>
                    <a:pt x="1352" y="2358"/>
                    <a:pt x="1342" y="2343"/>
                    <a:pt x="1331" y="2348"/>
                  </a:cubicBezTo>
                  <a:cubicBezTo>
                    <a:pt x="1171" y="2410"/>
                    <a:pt x="1021" y="2512"/>
                    <a:pt x="901" y="2664"/>
                  </a:cubicBezTo>
                  <a:cubicBezTo>
                    <a:pt x="808" y="2781"/>
                    <a:pt x="738" y="2923"/>
                    <a:pt x="683" y="3074"/>
                  </a:cubicBezTo>
                  <a:cubicBezTo>
                    <a:pt x="668" y="2892"/>
                    <a:pt x="663" y="2707"/>
                    <a:pt x="668" y="2522"/>
                  </a:cubicBezTo>
                  <a:cubicBezTo>
                    <a:pt x="933" y="2426"/>
                    <a:pt x="1154" y="2235"/>
                    <a:pt x="1346" y="2005"/>
                  </a:cubicBezTo>
                  <a:cubicBezTo>
                    <a:pt x="1354" y="1995"/>
                    <a:pt x="1352" y="1977"/>
                    <a:pt x="1339" y="1978"/>
                  </a:cubicBezTo>
                  <a:cubicBezTo>
                    <a:pt x="1281" y="1980"/>
                    <a:pt x="1220" y="2004"/>
                    <a:pt x="1164" y="2026"/>
                  </a:cubicBezTo>
                  <a:cubicBezTo>
                    <a:pt x="1101" y="2050"/>
                    <a:pt x="1041" y="2082"/>
                    <a:pt x="982" y="2124"/>
                  </a:cubicBezTo>
                  <a:cubicBezTo>
                    <a:pt x="872" y="2202"/>
                    <a:pt x="746" y="2309"/>
                    <a:pt x="671" y="2450"/>
                  </a:cubicBezTo>
                  <a:cubicBezTo>
                    <a:pt x="679" y="2285"/>
                    <a:pt x="694" y="2120"/>
                    <a:pt x="718" y="1954"/>
                  </a:cubicBezTo>
                  <a:cubicBezTo>
                    <a:pt x="975" y="1854"/>
                    <a:pt x="1203" y="1648"/>
                    <a:pt x="1391" y="1411"/>
                  </a:cubicBezTo>
                  <a:cubicBezTo>
                    <a:pt x="1400" y="1402"/>
                    <a:pt x="1395" y="1383"/>
                    <a:pt x="1383" y="1386"/>
                  </a:cubicBezTo>
                  <a:cubicBezTo>
                    <a:pt x="1247" y="1418"/>
                    <a:pt x="1108" y="1466"/>
                    <a:pt x="981" y="1557"/>
                  </a:cubicBezTo>
                  <a:cubicBezTo>
                    <a:pt x="882" y="1628"/>
                    <a:pt x="802" y="1730"/>
                    <a:pt x="734" y="1845"/>
                  </a:cubicBezTo>
                  <a:cubicBezTo>
                    <a:pt x="739" y="1814"/>
                    <a:pt x="745" y="1783"/>
                    <a:pt x="751" y="1753"/>
                  </a:cubicBezTo>
                  <a:cubicBezTo>
                    <a:pt x="777" y="1609"/>
                    <a:pt x="809" y="1465"/>
                    <a:pt x="848" y="132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 name="Google Shape;22;p2"/>
            <p:cNvSpPr/>
            <p:nvPr/>
          </p:nvSpPr>
          <p:spPr>
            <a:xfrm rot="-8572517">
              <a:off x="8183634" y="-199095"/>
              <a:ext cx="44319" cy="6732"/>
            </a:xfrm>
            <a:custGeom>
              <a:avLst/>
              <a:gdLst/>
              <a:ahLst/>
              <a:cxnLst/>
              <a:rect l="l" t="t" r="r" b="b"/>
              <a:pathLst>
                <a:path w="79" h="12" extrusionOk="0">
                  <a:moveTo>
                    <a:pt x="2" y="10"/>
                  </a:moveTo>
                  <a:lnTo>
                    <a:pt x="2" y="10"/>
                  </a:lnTo>
                  <a:cubicBezTo>
                    <a:pt x="72" y="12"/>
                    <a:pt x="72" y="12"/>
                    <a:pt x="72" y="12"/>
                  </a:cubicBezTo>
                  <a:cubicBezTo>
                    <a:pt x="74" y="8"/>
                    <a:pt x="77" y="4"/>
                    <a:pt x="79" y="1"/>
                  </a:cubicBezTo>
                  <a:cubicBezTo>
                    <a:pt x="0" y="0"/>
                    <a:pt x="0" y="0"/>
                    <a:pt x="0" y="0"/>
                  </a:cubicBezTo>
                  <a:cubicBezTo>
                    <a:pt x="0" y="2"/>
                    <a:pt x="1" y="6"/>
                    <a:pt x="2" y="10"/>
                  </a:cubicBezTo>
                  <a:close/>
                </a:path>
              </a:pathLst>
            </a:custGeom>
            <a:solidFill>
              <a:srgbClr val="ECE5D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 name="Google Shape;23;p2"/>
            <p:cNvSpPr/>
            <p:nvPr/>
          </p:nvSpPr>
          <p:spPr>
            <a:xfrm rot="-8572517">
              <a:off x="7937994" y="-393624"/>
              <a:ext cx="43758" cy="7293"/>
            </a:xfrm>
            <a:custGeom>
              <a:avLst/>
              <a:gdLst/>
              <a:ahLst/>
              <a:cxnLst/>
              <a:rect l="l" t="t" r="r" b="b"/>
              <a:pathLst>
                <a:path w="78" h="13" extrusionOk="0">
                  <a:moveTo>
                    <a:pt x="24" y="11"/>
                  </a:moveTo>
                  <a:lnTo>
                    <a:pt x="24" y="11"/>
                  </a:lnTo>
                  <a:cubicBezTo>
                    <a:pt x="48" y="12"/>
                    <a:pt x="48" y="12"/>
                    <a:pt x="48" y="12"/>
                  </a:cubicBezTo>
                  <a:cubicBezTo>
                    <a:pt x="54" y="11"/>
                    <a:pt x="58" y="11"/>
                    <a:pt x="64" y="12"/>
                  </a:cubicBezTo>
                  <a:cubicBezTo>
                    <a:pt x="78" y="13"/>
                    <a:pt x="78" y="13"/>
                    <a:pt x="78" y="13"/>
                  </a:cubicBezTo>
                  <a:cubicBezTo>
                    <a:pt x="78" y="2"/>
                    <a:pt x="78" y="2"/>
                    <a:pt x="78" y="2"/>
                  </a:cubicBezTo>
                  <a:cubicBezTo>
                    <a:pt x="0" y="0"/>
                    <a:pt x="0" y="0"/>
                    <a:pt x="0" y="0"/>
                  </a:cubicBezTo>
                  <a:cubicBezTo>
                    <a:pt x="7" y="5"/>
                    <a:pt x="15" y="9"/>
                    <a:pt x="24" y="11"/>
                  </a:cubicBezTo>
                  <a:close/>
                </a:path>
              </a:pathLst>
            </a:custGeom>
            <a:solidFill>
              <a:srgbClr val="ECE5D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4" name="Google Shape;24;p2"/>
          <p:cNvGrpSpPr/>
          <p:nvPr/>
        </p:nvGrpSpPr>
        <p:grpSpPr>
          <a:xfrm>
            <a:off x="463180" y="251469"/>
            <a:ext cx="8781674" cy="4813107"/>
            <a:chOff x="463180" y="251469"/>
            <a:chExt cx="8781674" cy="4813107"/>
          </a:xfrm>
        </p:grpSpPr>
        <p:sp>
          <p:nvSpPr>
            <p:cNvPr id="25" name="Google Shape;25;p2"/>
            <p:cNvSpPr/>
            <p:nvPr/>
          </p:nvSpPr>
          <p:spPr>
            <a:xfrm flipH="1">
              <a:off x="645046" y="274113"/>
              <a:ext cx="7853904" cy="4595281"/>
            </a:xfrm>
            <a:custGeom>
              <a:avLst/>
              <a:gdLst/>
              <a:ahLst/>
              <a:cxnLst/>
              <a:rect l="l" t="t" r="r" b="b"/>
              <a:pathLst>
                <a:path w="7309" h="5260" extrusionOk="0">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 name="Google Shape;26;p2"/>
            <p:cNvSpPr/>
            <p:nvPr/>
          </p:nvSpPr>
          <p:spPr>
            <a:xfrm rot="-1066319">
              <a:off x="480860" y="401400"/>
              <a:ext cx="1025591" cy="276212"/>
            </a:xfrm>
            <a:custGeom>
              <a:avLst/>
              <a:gdLst/>
              <a:ahLst/>
              <a:cxnLst/>
              <a:rect l="l" t="t" r="r" b="b"/>
              <a:pathLst>
                <a:path w="1890" h="509" extrusionOk="0">
                  <a:moveTo>
                    <a:pt x="1870" y="219"/>
                  </a:moveTo>
                  <a:lnTo>
                    <a:pt x="1870" y="219"/>
                  </a:lnTo>
                  <a:cubicBezTo>
                    <a:pt x="1865" y="210"/>
                    <a:pt x="1861" y="215"/>
                    <a:pt x="1863" y="205"/>
                  </a:cubicBezTo>
                  <a:cubicBezTo>
                    <a:pt x="1865" y="200"/>
                    <a:pt x="1873" y="192"/>
                    <a:pt x="1876" y="188"/>
                  </a:cubicBezTo>
                  <a:cubicBezTo>
                    <a:pt x="1889" y="170"/>
                    <a:pt x="1892" y="164"/>
                    <a:pt x="1875" y="148"/>
                  </a:cubicBezTo>
                  <a:cubicBezTo>
                    <a:pt x="1885" y="129"/>
                    <a:pt x="1889" y="121"/>
                    <a:pt x="1872" y="107"/>
                  </a:cubicBezTo>
                  <a:cubicBezTo>
                    <a:pt x="1877" y="93"/>
                    <a:pt x="1889" y="86"/>
                    <a:pt x="1890" y="71"/>
                  </a:cubicBezTo>
                  <a:cubicBezTo>
                    <a:pt x="1891" y="60"/>
                    <a:pt x="1883" y="44"/>
                    <a:pt x="1874" y="37"/>
                  </a:cubicBezTo>
                  <a:cubicBezTo>
                    <a:pt x="1875" y="35"/>
                    <a:pt x="1876" y="34"/>
                    <a:pt x="1876" y="32"/>
                  </a:cubicBezTo>
                  <a:cubicBezTo>
                    <a:pt x="84" y="0"/>
                    <a:pt x="84" y="0"/>
                    <a:pt x="84" y="0"/>
                  </a:cubicBezTo>
                  <a:cubicBezTo>
                    <a:pt x="73" y="9"/>
                    <a:pt x="83" y="16"/>
                    <a:pt x="87" y="25"/>
                  </a:cubicBezTo>
                  <a:cubicBezTo>
                    <a:pt x="92" y="35"/>
                    <a:pt x="92" y="35"/>
                    <a:pt x="83" y="46"/>
                  </a:cubicBezTo>
                  <a:cubicBezTo>
                    <a:pt x="73" y="59"/>
                    <a:pt x="72" y="69"/>
                    <a:pt x="78" y="84"/>
                  </a:cubicBezTo>
                  <a:cubicBezTo>
                    <a:pt x="80" y="93"/>
                    <a:pt x="87" y="95"/>
                    <a:pt x="82" y="104"/>
                  </a:cubicBezTo>
                  <a:cubicBezTo>
                    <a:pt x="78" y="112"/>
                    <a:pt x="66" y="115"/>
                    <a:pt x="61" y="122"/>
                  </a:cubicBezTo>
                  <a:cubicBezTo>
                    <a:pt x="55" y="128"/>
                    <a:pt x="50" y="135"/>
                    <a:pt x="51" y="142"/>
                  </a:cubicBezTo>
                  <a:cubicBezTo>
                    <a:pt x="53" y="156"/>
                    <a:pt x="67" y="165"/>
                    <a:pt x="67" y="181"/>
                  </a:cubicBezTo>
                  <a:cubicBezTo>
                    <a:pt x="66" y="192"/>
                    <a:pt x="63" y="207"/>
                    <a:pt x="58" y="216"/>
                  </a:cubicBezTo>
                  <a:cubicBezTo>
                    <a:pt x="51" y="226"/>
                    <a:pt x="47" y="226"/>
                    <a:pt x="50" y="237"/>
                  </a:cubicBezTo>
                  <a:cubicBezTo>
                    <a:pt x="56" y="256"/>
                    <a:pt x="86" y="257"/>
                    <a:pt x="69" y="277"/>
                  </a:cubicBezTo>
                  <a:cubicBezTo>
                    <a:pt x="56" y="294"/>
                    <a:pt x="1" y="306"/>
                    <a:pt x="0" y="331"/>
                  </a:cubicBezTo>
                  <a:cubicBezTo>
                    <a:pt x="-1" y="340"/>
                    <a:pt x="19" y="347"/>
                    <a:pt x="26" y="354"/>
                  </a:cubicBezTo>
                  <a:cubicBezTo>
                    <a:pt x="35" y="365"/>
                    <a:pt x="43" y="378"/>
                    <a:pt x="52" y="389"/>
                  </a:cubicBezTo>
                  <a:cubicBezTo>
                    <a:pt x="45" y="405"/>
                    <a:pt x="31" y="419"/>
                    <a:pt x="13" y="423"/>
                  </a:cubicBezTo>
                  <a:cubicBezTo>
                    <a:pt x="1814" y="509"/>
                    <a:pt x="1814" y="509"/>
                    <a:pt x="1814" y="509"/>
                  </a:cubicBezTo>
                  <a:cubicBezTo>
                    <a:pt x="1843" y="503"/>
                    <a:pt x="1883" y="476"/>
                    <a:pt x="1856" y="445"/>
                  </a:cubicBezTo>
                  <a:cubicBezTo>
                    <a:pt x="1836" y="423"/>
                    <a:pt x="1806" y="410"/>
                    <a:pt x="1833" y="382"/>
                  </a:cubicBezTo>
                  <a:cubicBezTo>
                    <a:pt x="1850" y="364"/>
                    <a:pt x="1871" y="357"/>
                    <a:pt x="1847" y="334"/>
                  </a:cubicBezTo>
                  <a:cubicBezTo>
                    <a:pt x="1838" y="326"/>
                    <a:pt x="1831" y="326"/>
                    <a:pt x="1842" y="316"/>
                  </a:cubicBezTo>
                  <a:cubicBezTo>
                    <a:pt x="1851" y="307"/>
                    <a:pt x="1870" y="308"/>
                    <a:pt x="1878" y="295"/>
                  </a:cubicBezTo>
                  <a:cubicBezTo>
                    <a:pt x="1865" y="276"/>
                    <a:pt x="1887" y="274"/>
                    <a:pt x="1889" y="259"/>
                  </a:cubicBezTo>
                  <a:cubicBezTo>
                    <a:pt x="1890" y="248"/>
                    <a:pt x="1875" y="228"/>
                    <a:pt x="1870" y="21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7" name="Google Shape;27;p2"/>
            <p:cNvGrpSpPr/>
            <p:nvPr/>
          </p:nvGrpSpPr>
          <p:grpSpPr>
            <a:xfrm>
              <a:off x="8022450" y="3917550"/>
              <a:ext cx="1222404" cy="1147026"/>
              <a:chOff x="4124525" y="62275"/>
              <a:chExt cx="1222404" cy="1147026"/>
            </a:xfrm>
          </p:grpSpPr>
          <p:sp>
            <p:nvSpPr>
              <p:cNvPr id="28" name="Google Shape;28;p2"/>
              <p:cNvSpPr/>
              <p:nvPr/>
            </p:nvSpPr>
            <p:spPr>
              <a:xfrm>
                <a:off x="4124525" y="62275"/>
                <a:ext cx="1222404" cy="1147026"/>
              </a:xfrm>
              <a:custGeom>
                <a:avLst/>
                <a:gdLst/>
                <a:ahLst/>
                <a:cxnLst/>
                <a:rect l="l" t="t" r="r" b="b"/>
                <a:pathLst>
                  <a:path w="2124" h="1993" extrusionOk="0">
                    <a:moveTo>
                      <a:pt x="1127" y="931"/>
                    </a:moveTo>
                    <a:lnTo>
                      <a:pt x="1127" y="931"/>
                    </a:lnTo>
                    <a:cubicBezTo>
                      <a:pt x="1343" y="818"/>
                      <a:pt x="1614" y="735"/>
                      <a:pt x="1851" y="680"/>
                    </a:cubicBezTo>
                    <a:cubicBezTo>
                      <a:pt x="1942" y="658"/>
                      <a:pt x="2096" y="672"/>
                      <a:pt x="2083" y="804"/>
                    </a:cubicBezTo>
                    <a:cubicBezTo>
                      <a:pt x="2079" y="846"/>
                      <a:pt x="2054" y="890"/>
                      <a:pt x="2074" y="927"/>
                    </a:cubicBezTo>
                    <a:cubicBezTo>
                      <a:pt x="2085" y="945"/>
                      <a:pt x="2105" y="957"/>
                      <a:pt x="2109" y="978"/>
                    </a:cubicBezTo>
                    <a:cubicBezTo>
                      <a:pt x="2117" y="1008"/>
                      <a:pt x="2090" y="1031"/>
                      <a:pt x="2105" y="1062"/>
                    </a:cubicBezTo>
                    <a:cubicBezTo>
                      <a:pt x="2113" y="1077"/>
                      <a:pt x="2123" y="1091"/>
                      <a:pt x="2124" y="1108"/>
                    </a:cubicBezTo>
                    <a:cubicBezTo>
                      <a:pt x="2125" y="1130"/>
                      <a:pt x="2109" y="1149"/>
                      <a:pt x="2092" y="1163"/>
                    </a:cubicBezTo>
                    <a:cubicBezTo>
                      <a:pt x="2019" y="1225"/>
                      <a:pt x="1950" y="1225"/>
                      <a:pt x="1859" y="1221"/>
                    </a:cubicBezTo>
                    <a:cubicBezTo>
                      <a:pt x="1761" y="1216"/>
                      <a:pt x="1297" y="1139"/>
                      <a:pt x="1197" y="1101"/>
                    </a:cubicBezTo>
                    <a:cubicBezTo>
                      <a:pt x="1197" y="1101"/>
                      <a:pt x="1539" y="1460"/>
                      <a:pt x="1631" y="1580"/>
                    </a:cubicBezTo>
                    <a:cubicBezTo>
                      <a:pt x="1656" y="1614"/>
                      <a:pt x="1696" y="1655"/>
                      <a:pt x="1707" y="1697"/>
                    </a:cubicBezTo>
                    <a:cubicBezTo>
                      <a:pt x="1737" y="1804"/>
                      <a:pt x="1634" y="1848"/>
                      <a:pt x="1550" y="1850"/>
                    </a:cubicBezTo>
                    <a:cubicBezTo>
                      <a:pt x="1524" y="1851"/>
                      <a:pt x="1497" y="1856"/>
                      <a:pt x="1479" y="1874"/>
                    </a:cubicBezTo>
                    <a:cubicBezTo>
                      <a:pt x="1455" y="1898"/>
                      <a:pt x="1449" y="1944"/>
                      <a:pt x="1416" y="1949"/>
                    </a:cubicBezTo>
                    <a:cubicBezTo>
                      <a:pt x="1388" y="1953"/>
                      <a:pt x="1365" y="1921"/>
                      <a:pt x="1336" y="1923"/>
                    </a:cubicBezTo>
                    <a:cubicBezTo>
                      <a:pt x="1303" y="1926"/>
                      <a:pt x="1291" y="1971"/>
                      <a:pt x="1261" y="1987"/>
                    </a:cubicBezTo>
                    <a:cubicBezTo>
                      <a:pt x="1232" y="2003"/>
                      <a:pt x="1193" y="1986"/>
                      <a:pt x="1175" y="1957"/>
                    </a:cubicBezTo>
                    <a:cubicBezTo>
                      <a:pt x="1142" y="1906"/>
                      <a:pt x="1135" y="1820"/>
                      <a:pt x="1124" y="1759"/>
                    </a:cubicBezTo>
                    <a:cubicBezTo>
                      <a:pt x="1112" y="1690"/>
                      <a:pt x="1100" y="1620"/>
                      <a:pt x="1087" y="1551"/>
                    </a:cubicBezTo>
                    <a:cubicBezTo>
                      <a:pt x="1066" y="1428"/>
                      <a:pt x="1041" y="1305"/>
                      <a:pt x="1027" y="1181"/>
                    </a:cubicBezTo>
                    <a:cubicBezTo>
                      <a:pt x="960" y="1412"/>
                      <a:pt x="816" y="1702"/>
                      <a:pt x="692" y="1907"/>
                    </a:cubicBezTo>
                    <a:cubicBezTo>
                      <a:pt x="681" y="1926"/>
                      <a:pt x="670" y="1945"/>
                      <a:pt x="652" y="1957"/>
                    </a:cubicBezTo>
                    <a:cubicBezTo>
                      <a:pt x="635" y="1970"/>
                      <a:pt x="610" y="1975"/>
                      <a:pt x="592" y="1964"/>
                    </a:cubicBezTo>
                    <a:cubicBezTo>
                      <a:pt x="563" y="1947"/>
                      <a:pt x="559" y="1899"/>
                      <a:pt x="527" y="1891"/>
                    </a:cubicBezTo>
                    <a:cubicBezTo>
                      <a:pt x="499" y="1884"/>
                      <a:pt x="473" y="1913"/>
                      <a:pt x="444" y="1911"/>
                    </a:cubicBezTo>
                    <a:cubicBezTo>
                      <a:pt x="416" y="1908"/>
                      <a:pt x="401" y="1877"/>
                      <a:pt x="395" y="1851"/>
                    </a:cubicBezTo>
                    <a:cubicBezTo>
                      <a:pt x="388" y="1824"/>
                      <a:pt x="385" y="1794"/>
                      <a:pt x="364" y="1776"/>
                    </a:cubicBezTo>
                    <a:cubicBezTo>
                      <a:pt x="327" y="1745"/>
                      <a:pt x="279" y="1811"/>
                      <a:pt x="257" y="1770"/>
                    </a:cubicBezTo>
                    <a:cubicBezTo>
                      <a:pt x="241" y="1741"/>
                      <a:pt x="262" y="1700"/>
                      <a:pt x="242" y="1675"/>
                    </a:cubicBezTo>
                    <a:cubicBezTo>
                      <a:pt x="225" y="1653"/>
                      <a:pt x="191" y="1658"/>
                      <a:pt x="168" y="1643"/>
                    </a:cubicBezTo>
                    <a:cubicBezTo>
                      <a:pt x="141" y="1626"/>
                      <a:pt x="137" y="1587"/>
                      <a:pt x="149" y="1558"/>
                    </a:cubicBezTo>
                    <a:cubicBezTo>
                      <a:pt x="162" y="1530"/>
                      <a:pt x="187" y="1509"/>
                      <a:pt x="212" y="1490"/>
                    </a:cubicBezTo>
                    <a:cubicBezTo>
                      <a:pt x="385" y="1356"/>
                      <a:pt x="636" y="1186"/>
                      <a:pt x="833" y="1044"/>
                    </a:cubicBezTo>
                    <a:cubicBezTo>
                      <a:pt x="559" y="990"/>
                      <a:pt x="353" y="911"/>
                      <a:pt x="132" y="843"/>
                    </a:cubicBezTo>
                    <a:cubicBezTo>
                      <a:pt x="91" y="830"/>
                      <a:pt x="14" y="810"/>
                      <a:pt x="2" y="763"/>
                    </a:cubicBezTo>
                    <a:cubicBezTo>
                      <a:pt x="-8" y="716"/>
                      <a:pt x="33" y="712"/>
                      <a:pt x="60" y="690"/>
                    </a:cubicBezTo>
                    <a:cubicBezTo>
                      <a:pt x="117" y="646"/>
                      <a:pt x="40" y="631"/>
                      <a:pt x="48" y="586"/>
                    </a:cubicBezTo>
                    <a:cubicBezTo>
                      <a:pt x="50" y="573"/>
                      <a:pt x="63" y="565"/>
                      <a:pt x="76" y="562"/>
                    </a:cubicBezTo>
                    <a:cubicBezTo>
                      <a:pt x="108" y="554"/>
                      <a:pt x="144" y="556"/>
                      <a:pt x="145" y="514"/>
                    </a:cubicBezTo>
                    <a:cubicBezTo>
                      <a:pt x="145" y="489"/>
                      <a:pt x="120" y="461"/>
                      <a:pt x="149" y="442"/>
                    </a:cubicBezTo>
                    <a:cubicBezTo>
                      <a:pt x="170" y="429"/>
                      <a:pt x="201" y="442"/>
                      <a:pt x="217" y="420"/>
                    </a:cubicBezTo>
                    <a:cubicBezTo>
                      <a:pt x="231" y="400"/>
                      <a:pt x="217" y="367"/>
                      <a:pt x="228" y="345"/>
                    </a:cubicBezTo>
                    <a:cubicBezTo>
                      <a:pt x="238" y="324"/>
                      <a:pt x="266" y="315"/>
                      <a:pt x="289" y="320"/>
                    </a:cubicBezTo>
                    <a:cubicBezTo>
                      <a:pt x="312" y="325"/>
                      <a:pt x="332" y="339"/>
                      <a:pt x="350" y="353"/>
                    </a:cubicBezTo>
                    <a:cubicBezTo>
                      <a:pt x="561" y="512"/>
                      <a:pt x="736" y="680"/>
                      <a:pt x="953" y="894"/>
                    </a:cubicBezTo>
                    <a:cubicBezTo>
                      <a:pt x="953" y="894"/>
                      <a:pt x="942" y="322"/>
                      <a:pt x="973" y="85"/>
                    </a:cubicBezTo>
                    <a:cubicBezTo>
                      <a:pt x="976" y="61"/>
                      <a:pt x="981" y="36"/>
                      <a:pt x="996" y="18"/>
                    </a:cubicBezTo>
                    <a:cubicBezTo>
                      <a:pt x="1012" y="-1"/>
                      <a:pt x="1043" y="-8"/>
                      <a:pt x="1059" y="10"/>
                    </a:cubicBezTo>
                    <a:cubicBezTo>
                      <a:pt x="1074" y="25"/>
                      <a:pt x="1073" y="52"/>
                      <a:pt x="1091" y="60"/>
                    </a:cubicBezTo>
                    <a:cubicBezTo>
                      <a:pt x="1117" y="72"/>
                      <a:pt x="1132" y="43"/>
                      <a:pt x="1154" y="38"/>
                    </a:cubicBezTo>
                    <a:cubicBezTo>
                      <a:pt x="1200" y="29"/>
                      <a:pt x="1220" y="94"/>
                      <a:pt x="1273" y="81"/>
                    </a:cubicBezTo>
                    <a:cubicBezTo>
                      <a:pt x="1296" y="76"/>
                      <a:pt x="1321" y="67"/>
                      <a:pt x="1341" y="80"/>
                    </a:cubicBezTo>
                    <a:cubicBezTo>
                      <a:pt x="1359" y="91"/>
                      <a:pt x="1365" y="117"/>
                      <a:pt x="1384" y="126"/>
                    </a:cubicBezTo>
                    <a:cubicBezTo>
                      <a:pt x="1401" y="135"/>
                      <a:pt x="1421" y="126"/>
                      <a:pt x="1440" y="124"/>
                    </a:cubicBezTo>
                    <a:cubicBezTo>
                      <a:pt x="1474" y="121"/>
                      <a:pt x="1509" y="141"/>
                      <a:pt x="1523" y="172"/>
                    </a:cubicBezTo>
                    <a:cubicBezTo>
                      <a:pt x="1556" y="245"/>
                      <a:pt x="1465" y="356"/>
                      <a:pt x="1433" y="415"/>
                    </a:cubicBezTo>
                    <a:cubicBezTo>
                      <a:pt x="1357" y="549"/>
                      <a:pt x="1215" y="780"/>
                      <a:pt x="1127" y="931"/>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 name="Google Shape;29;p2"/>
              <p:cNvSpPr/>
              <p:nvPr/>
            </p:nvSpPr>
            <p:spPr>
              <a:xfrm>
                <a:off x="4671270" y="617658"/>
                <a:ext cx="82299" cy="76545"/>
              </a:xfrm>
              <a:custGeom>
                <a:avLst/>
                <a:gdLst/>
                <a:ahLst/>
                <a:cxnLst/>
                <a:rect l="l" t="t" r="r" b="b"/>
                <a:pathLst>
                  <a:path w="143" h="133" extrusionOk="0">
                    <a:moveTo>
                      <a:pt x="76" y="0"/>
                    </a:moveTo>
                    <a:lnTo>
                      <a:pt x="76" y="0"/>
                    </a:lnTo>
                    <a:cubicBezTo>
                      <a:pt x="111" y="0"/>
                      <a:pt x="145" y="21"/>
                      <a:pt x="143" y="64"/>
                    </a:cubicBezTo>
                    <a:cubicBezTo>
                      <a:pt x="142" y="101"/>
                      <a:pt x="109" y="133"/>
                      <a:pt x="72" y="133"/>
                    </a:cubicBezTo>
                    <a:cubicBezTo>
                      <a:pt x="35" y="133"/>
                      <a:pt x="1" y="101"/>
                      <a:pt x="0" y="64"/>
                    </a:cubicBezTo>
                    <a:cubicBezTo>
                      <a:pt x="-1" y="21"/>
                      <a:pt x="39" y="-1"/>
                      <a:pt x="76" y="0"/>
                    </a:cubicBezTo>
                    <a:close/>
                  </a:path>
                </a:pathLst>
              </a:custGeom>
              <a:solidFill>
                <a:schemeClr val="accent3"/>
              </a:solidFill>
              <a:ln>
                <a:noFill/>
              </a:ln>
            </p:spPr>
            <p:txBody>
              <a:bodyPr spcFirstLastPara="1" wrap="square" lIns="90000" tIns="2875" rIns="90000" bIns="28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30" name="Google Shape;30;p2"/>
          <p:cNvSpPr txBox="1">
            <a:spLocks noGrp="1"/>
          </p:cNvSpPr>
          <p:nvPr>
            <p:ph type="ctrTitle"/>
          </p:nvPr>
        </p:nvSpPr>
        <p:spPr>
          <a:xfrm>
            <a:off x="1082725" y="846018"/>
            <a:ext cx="4173600" cy="28452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1" name="Google Shape;31;p2"/>
          <p:cNvSpPr txBox="1">
            <a:spLocks noGrp="1"/>
          </p:cNvSpPr>
          <p:nvPr>
            <p:ph type="subTitle" idx="1"/>
          </p:nvPr>
        </p:nvSpPr>
        <p:spPr>
          <a:xfrm>
            <a:off x="1082725" y="3842881"/>
            <a:ext cx="3810600" cy="3936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2" name="Google Shape;32;p2"/>
          <p:cNvSpPr>
            <a:spLocks noGrp="1"/>
          </p:cNvSpPr>
          <p:nvPr>
            <p:ph type="pic" idx="2"/>
          </p:nvPr>
        </p:nvSpPr>
        <p:spPr>
          <a:xfrm rot="-208269">
            <a:off x="5611555" y="942508"/>
            <a:ext cx="1957191" cy="2475349"/>
          </a:xfrm>
          <a:prstGeom prst="rect">
            <a:avLst/>
          </a:prstGeom>
          <a:noFill/>
          <a:ln>
            <a:noFill/>
          </a:ln>
        </p:spPr>
      </p:sp>
      <p:sp>
        <p:nvSpPr>
          <p:cNvPr id="33" name="Google Shape;33;p2"/>
          <p:cNvSpPr>
            <a:spLocks noGrp="1"/>
          </p:cNvSpPr>
          <p:nvPr>
            <p:ph type="pic" idx="3"/>
          </p:nvPr>
        </p:nvSpPr>
        <p:spPr>
          <a:xfrm rot="645577">
            <a:off x="5958346" y="2905641"/>
            <a:ext cx="2052077" cy="1424167"/>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90"/>
        <p:cNvGrpSpPr/>
        <p:nvPr/>
      </p:nvGrpSpPr>
      <p:grpSpPr>
        <a:xfrm>
          <a:off x="0" y="0"/>
          <a:ext cx="0" cy="0"/>
          <a:chOff x="0" y="0"/>
          <a:chExt cx="0" cy="0"/>
        </a:xfrm>
      </p:grpSpPr>
      <p:grpSp>
        <p:nvGrpSpPr>
          <p:cNvPr id="391" name="Google Shape;391;p21"/>
          <p:cNvGrpSpPr/>
          <p:nvPr/>
        </p:nvGrpSpPr>
        <p:grpSpPr>
          <a:xfrm>
            <a:off x="-301425" y="-317078"/>
            <a:ext cx="9852111" cy="4276485"/>
            <a:chOff x="-301425" y="-317078"/>
            <a:chExt cx="9852111" cy="4276485"/>
          </a:xfrm>
        </p:grpSpPr>
        <p:grpSp>
          <p:nvGrpSpPr>
            <p:cNvPr id="392" name="Google Shape;392;p21"/>
            <p:cNvGrpSpPr/>
            <p:nvPr/>
          </p:nvGrpSpPr>
          <p:grpSpPr>
            <a:xfrm rot="9026606">
              <a:off x="7101543" y="134395"/>
              <a:ext cx="2080659" cy="2042901"/>
              <a:chOff x="116869" y="2078650"/>
              <a:chExt cx="2080585" cy="2042829"/>
            </a:xfrm>
          </p:grpSpPr>
          <p:sp>
            <p:nvSpPr>
              <p:cNvPr id="393" name="Google Shape;393;p21"/>
              <p:cNvSpPr/>
              <p:nvPr/>
            </p:nvSpPr>
            <p:spPr>
              <a:xfrm>
                <a:off x="116869" y="2078650"/>
                <a:ext cx="2080585" cy="2042829"/>
              </a:xfrm>
              <a:custGeom>
                <a:avLst/>
                <a:gdLst/>
                <a:ahLst/>
                <a:cxnLst/>
                <a:rect l="l" t="t" r="r" b="b"/>
                <a:pathLst>
                  <a:path w="5235" h="5140" extrusionOk="0">
                    <a:moveTo>
                      <a:pt x="230" y="5088"/>
                    </a:moveTo>
                    <a:lnTo>
                      <a:pt x="230" y="5088"/>
                    </a:lnTo>
                    <a:cubicBezTo>
                      <a:pt x="230" y="5019"/>
                      <a:pt x="230" y="5019"/>
                      <a:pt x="230" y="5019"/>
                    </a:cubicBezTo>
                    <a:cubicBezTo>
                      <a:pt x="231" y="4995"/>
                      <a:pt x="251" y="4975"/>
                      <a:pt x="275" y="4976"/>
                    </a:cubicBezTo>
                    <a:cubicBezTo>
                      <a:pt x="431" y="4978"/>
                      <a:pt x="431" y="4978"/>
                      <a:pt x="431" y="4978"/>
                    </a:cubicBezTo>
                    <a:cubicBezTo>
                      <a:pt x="455" y="4978"/>
                      <a:pt x="475" y="4998"/>
                      <a:pt x="475" y="5022"/>
                    </a:cubicBezTo>
                    <a:cubicBezTo>
                      <a:pt x="474" y="5090"/>
                      <a:pt x="474" y="5090"/>
                      <a:pt x="474" y="5090"/>
                    </a:cubicBezTo>
                    <a:cubicBezTo>
                      <a:pt x="5182" y="5140"/>
                      <a:pt x="5182" y="5140"/>
                      <a:pt x="5182" y="5140"/>
                    </a:cubicBezTo>
                    <a:cubicBezTo>
                      <a:pt x="5235" y="54"/>
                      <a:pt x="5235" y="54"/>
                      <a:pt x="5235" y="54"/>
                    </a:cubicBezTo>
                    <a:cubicBezTo>
                      <a:pt x="527" y="5"/>
                      <a:pt x="527" y="5"/>
                      <a:pt x="527" y="5"/>
                    </a:cubicBezTo>
                    <a:cubicBezTo>
                      <a:pt x="526" y="73"/>
                      <a:pt x="526" y="73"/>
                      <a:pt x="526" y="73"/>
                    </a:cubicBezTo>
                    <a:cubicBezTo>
                      <a:pt x="526" y="98"/>
                      <a:pt x="506" y="117"/>
                      <a:pt x="482" y="117"/>
                    </a:cubicBezTo>
                    <a:cubicBezTo>
                      <a:pt x="326" y="115"/>
                      <a:pt x="326" y="115"/>
                      <a:pt x="326" y="115"/>
                    </a:cubicBezTo>
                    <a:cubicBezTo>
                      <a:pt x="301" y="115"/>
                      <a:pt x="282" y="95"/>
                      <a:pt x="282" y="71"/>
                    </a:cubicBezTo>
                    <a:cubicBezTo>
                      <a:pt x="283" y="3"/>
                      <a:pt x="283" y="3"/>
                      <a:pt x="283" y="3"/>
                    </a:cubicBezTo>
                    <a:cubicBezTo>
                      <a:pt x="53" y="0"/>
                      <a:pt x="53" y="0"/>
                      <a:pt x="53" y="0"/>
                    </a:cubicBezTo>
                    <a:cubicBezTo>
                      <a:pt x="0" y="5086"/>
                      <a:pt x="0" y="5086"/>
                      <a:pt x="0" y="5086"/>
                    </a:cubicBezTo>
                    <a:lnTo>
                      <a:pt x="230" y="5088"/>
                    </a:lnTo>
                    <a:moveTo>
                      <a:pt x="274" y="817"/>
                    </a:moveTo>
                    <a:lnTo>
                      <a:pt x="274" y="817"/>
                    </a:lnTo>
                    <a:cubicBezTo>
                      <a:pt x="275" y="792"/>
                      <a:pt x="294" y="773"/>
                      <a:pt x="318" y="773"/>
                    </a:cubicBezTo>
                    <a:cubicBezTo>
                      <a:pt x="475" y="775"/>
                      <a:pt x="475" y="775"/>
                      <a:pt x="475" y="775"/>
                    </a:cubicBezTo>
                    <a:cubicBezTo>
                      <a:pt x="499" y="775"/>
                      <a:pt x="519" y="795"/>
                      <a:pt x="519" y="819"/>
                    </a:cubicBezTo>
                    <a:cubicBezTo>
                      <a:pt x="518" y="914"/>
                      <a:pt x="518" y="914"/>
                      <a:pt x="518" y="914"/>
                    </a:cubicBezTo>
                    <a:cubicBezTo>
                      <a:pt x="517" y="938"/>
                      <a:pt x="498" y="958"/>
                      <a:pt x="473" y="957"/>
                    </a:cubicBezTo>
                    <a:cubicBezTo>
                      <a:pt x="317" y="956"/>
                      <a:pt x="317" y="956"/>
                      <a:pt x="317" y="956"/>
                    </a:cubicBezTo>
                    <a:cubicBezTo>
                      <a:pt x="293" y="956"/>
                      <a:pt x="273" y="935"/>
                      <a:pt x="273" y="911"/>
                    </a:cubicBezTo>
                    <a:lnTo>
                      <a:pt x="274" y="817"/>
                    </a:lnTo>
                    <a:moveTo>
                      <a:pt x="266" y="1657"/>
                    </a:moveTo>
                    <a:lnTo>
                      <a:pt x="266" y="1657"/>
                    </a:lnTo>
                    <a:cubicBezTo>
                      <a:pt x="266" y="1633"/>
                      <a:pt x="285" y="1614"/>
                      <a:pt x="310" y="1614"/>
                    </a:cubicBezTo>
                    <a:cubicBezTo>
                      <a:pt x="466" y="1615"/>
                      <a:pt x="466" y="1615"/>
                      <a:pt x="466" y="1615"/>
                    </a:cubicBezTo>
                    <a:cubicBezTo>
                      <a:pt x="491" y="1616"/>
                      <a:pt x="510" y="1635"/>
                      <a:pt x="510" y="1660"/>
                    </a:cubicBezTo>
                    <a:cubicBezTo>
                      <a:pt x="509" y="1755"/>
                      <a:pt x="509" y="1755"/>
                      <a:pt x="509" y="1755"/>
                    </a:cubicBezTo>
                    <a:cubicBezTo>
                      <a:pt x="509" y="1779"/>
                      <a:pt x="489" y="1798"/>
                      <a:pt x="464" y="1798"/>
                    </a:cubicBezTo>
                    <a:cubicBezTo>
                      <a:pt x="308" y="1796"/>
                      <a:pt x="308" y="1796"/>
                      <a:pt x="308" y="1796"/>
                    </a:cubicBezTo>
                    <a:cubicBezTo>
                      <a:pt x="284" y="1796"/>
                      <a:pt x="264" y="1776"/>
                      <a:pt x="265" y="1752"/>
                    </a:cubicBezTo>
                    <a:lnTo>
                      <a:pt x="266" y="1657"/>
                    </a:lnTo>
                    <a:moveTo>
                      <a:pt x="257" y="2498"/>
                    </a:moveTo>
                    <a:lnTo>
                      <a:pt x="257" y="2498"/>
                    </a:lnTo>
                    <a:cubicBezTo>
                      <a:pt x="257" y="2474"/>
                      <a:pt x="277" y="2454"/>
                      <a:pt x="301" y="2454"/>
                    </a:cubicBezTo>
                    <a:cubicBezTo>
                      <a:pt x="458" y="2456"/>
                      <a:pt x="458" y="2456"/>
                      <a:pt x="458" y="2456"/>
                    </a:cubicBezTo>
                    <a:cubicBezTo>
                      <a:pt x="482" y="2456"/>
                      <a:pt x="501" y="2476"/>
                      <a:pt x="501" y="2501"/>
                    </a:cubicBezTo>
                    <a:cubicBezTo>
                      <a:pt x="500" y="2595"/>
                      <a:pt x="500" y="2595"/>
                      <a:pt x="500" y="2595"/>
                    </a:cubicBezTo>
                    <a:cubicBezTo>
                      <a:pt x="500" y="2619"/>
                      <a:pt x="480" y="2639"/>
                      <a:pt x="455" y="2638"/>
                    </a:cubicBezTo>
                    <a:cubicBezTo>
                      <a:pt x="299" y="2637"/>
                      <a:pt x="299" y="2637"/>
                      <a:pt x="299" y="2637"/>
                    </a:cubicBezTo>
                    <a:cubicBezTo>
                      <a:pt x="275" y="2637"/>
                      <a:pt x="256" y="2616"/>
                      <a:pt x="256" y="2592"/>
                    </a:cubicBezTo>
                    <a:lnTo>
                      <a:pt x="257" y="2498"/>
                    </a:lnTo>
                    <a:moveTo>
                      <a:pt x="248" y="3338"/>
                    </a:moveTo>
                    <a:lnTo>
                      <a:pt x="248" y="3338"/>
                    </a:lnTo>
                    <a:cubicBezTo>
                      <a:pt x="248" y="3314"/>
                      <a:pt x="268" y="3295"/>
                      <a:pt x="293" y="3295"/>
                    </a:cubicBezTo>
                    <a:cubicBezTo>
                      <a:pt x="449" y="3296"/>
                      <a:pt x="449" y="3296"/>
                      <a:pt x="449" y="3296"/>
                    </a:cubicBezTo>
                    <a:cubicBezTo>
                      <a:pt x="473" y="3297"/>
                      <a:pt x="492" y="3316"/>
                      <a:pt x="492" y="3341"/>
                    </a:cubicBezTo>
                    <a:cubicBezTo>
                      <a:pt x="491" y="3436"/>
                      <a:pt x="491" y="3436"/>
                      <a:pt x="491" y="3436"/>
                    </a:cubicBezTo>
                    <a:cubicBezTo>
                      <a:pt x="491" y="3460"/>
                      <a:pt x="471" y="3479"/>
                      <a:pt x="447" y="3479"/>
                    </a:cubicBezTo>
                    <a:cubicBezTo>
                      <a:pt x="290" y="3478"/>
                      <a:pt x="290" y="3478"/>
                      <a:pt x="290" y="3478"/>
                    </a:cubicBezTo>
                    <a:cubicBezTo>
                      <a:pt x="266" y="3477"/>
                      <a:pt x="247" y="3457"/>
                      <a:pt x="247" y="3433"/>
                    </a:cubicBezTo>
                    <a:lnTo>
                      <a:pt x="248" y="3338"/>
                    </a:lnTo>
                    <a:moveTo>
                      <a:pt x="239" y="4179"/>
                    </a:moveTo>
                    <a:lnTo>
                      <a:pt x="239" y="4179"/>
                    </a:lnTo>
                    <a:cubicBezTo>
                      <a:pt x="239" y="4155"/>
                      <a:pt x="259" y="4135"/>
                      <a:pt x="284" y="4136"/>
                    </a:cubicBezTo>
                    <a:cubicBezTo>
                      <a:pt x="440" y="4137"/>
                      <a:pt x="440" y="4137"/>
                      <a:pt x="440" y="4137"/>
                    </a:cubicBezTo>
                    <a:cubicBezTo>
                      <a:pt x="464" y="4137"/>
                      <a:pt x="484" y="4157"/>
                      <a:pt x="483" y="4182"/>
                    </a:cubicBezTo>
                    <a:cubicBezTo>
                      <a:pt x="482" y="4276"/>
                      <a:pt x="482" y="4276"/>
                      <a:pt x="482" y="4276"/>
                    </a:cubicBezTo>
                    <a:cubicBezTo>
                      <a:pt x="482" y="4300"/>
                      <a:pt x="462" y="4320"/>
                      <a:pt x="438" y="4320"/>
                    </a:cubicBezTo>
                    <a:cubicBezTo>
                      <a:pt x="282" y="4318"/>
                      <a:pt x="282" y="4318"/>
                      <a:pt x="282" y="4318"/>
                    </a:cubicBezTo>
                    <a:cubicBezTo>
                      <a:pt x="257" y="4318"/>
                      <a:pt x="238" y="4298"/>
                      <a:pt x="238" y="4273"/>
                    </a:cubicBezTo>
                    <a:lnTo>
                      <a:pt x="239" y="4179"/>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4" name="Google Shape;394;p21"/>
              <p:cNvSpPr/>
              <p:nvPr/>
            </p:nvSpPr>
            <p:spPr>
              <a:xfrm>
                <a:off x="118856" y="2180394"/>
                <a:ext cx="2077406" cy="1864777"/>
              </a:xfrm>
              <a:custGeom>
                <a:avLst/>
                <a:gdLst/>
                <a:ahLst/>
                <a:cxnLst/>
                <a:rect l="l" t="t" r="r" b="b"/>
                <a:pathLst>
                  <a:path w="5227" h="4692" extrusionOk="0">
                    <a:moveTo>
                      <a:pt x="5210" y="1750"/>
                    </a:moveTo>
                    <a:lnTo>
                      <a:pt x="27" y="1696"/>
                    </a:lnTo>
                    <a:lnTo>
                      <a:pt x="28" y="1681"/>
                    </a:lnTo>
                    <a:lnTo>
                      <a:pt x="5210" y="1735"/>
                    </a:lnTo>
                    <a:lnTo>
                      <a:pt x="5210" y="1750"/>
                    </a:lnTo>
                    <a:moveTo>
                      <a:pt x="5214" y="1314"/>
                    </a:moveTo>
                    <a:lnTo>
                      <a:pt x="32" y="1261"/>
                    </a:lnTo>
                    <a:lnTo>
                      <a:pt x="32" y="1275"/>
                    </a:lnTo>
                    <a:lnTo>
                      <a:pt x="5214" y="1329"/>
                    </a:lnTo>
                    <a:lnTo>
                      <a:pt x="5214" y="1314"/>
                    </a:lnTo>
                    <a:moveTo>
                      <a:pt x="5201" y="2575"/>
                    </a:moveTo>
                    <a:lnTo>
                      <a:pt x="19" y="2522"/>
                    </a:lnTo>
                    <a:lnTo>
                      <a:pt x="19" y="2536"/>
                    </a:lnTo>
                    <a:lnTo>
                      <a:pt x="5201" y="2590"/>
                    </a:lnTo>
                    <a:lnTo>
                      <a:pt x="5201" y="2575"/>
                    </a:lnTo>
                    <a:moveTo>
                      <a:pt x="5205" y="2156"/>
                    </a:moveTo>
                    <a:lnTo>
                      <a:pt x="23" y="2101"/>
                    </a:lnTo>
                    <a:lnTo>
                      <a:pt x="23" y="2116"/>
                    </a:lnTo>
                    <a:lnTo>
                      <a:pt x="5205" y="2170"/>
                    </a:lnTo>
                    <a:lnTo>
                      <a:pt x="5205" y="2156"/>
                    </a:lnTo>
                    <a:moveTo>
                      <a:pt x="5227" y="54"/>
                    </a:moveTo>
                    <a:lnTo>
                      <a:pt x="45" y="0"/>
                    </a:lnTo>
                    <a:lnTo>
                      <a:pt x="45" y="15"/>
                    </a:lnTo>
                    <a:lnTo>
                      <a:pt x="5227" y="69"/>
                    </a:lnTo>
                    <a:lnTo>
                      <a:pt x="5227" y="54"/>
                    </a:lnTo>
                    <a:moveTo>
                      <a:pt x="5219" y="895"/>
                    </a:moveTo>
                    <a:lnTo>
                      <a:pt x="36" y="841"/>
                    </a:lnTo>
                    <a:lnTo>
                      <a:pt x="36" y="855"/>
                    </a:lnTo>
                    <a:lnTo>
                      <a:pt x="5218" y="909"/>
                    </a:lnTo>
                    <a:lnTo>
                      <a:pt x="5219" y="895"/>
                    </a:lnTo>
                    <a:moveTo>
                      <a:pt x="5223" y="474"/>
                    </a:moveTo>
                    <a:lnTo>
                      <a:pt x="41" y="420"/>
                    </a:lnTo>
                    <a:lnTo>
                      <a:pt x="41" y="435"/>
                    </a:lnTo>
                    <a:lnTo>
                      <a:pt x="5223" y="489"/>
                    </a:lnTo>
                    <a:lnTo>
                      <a:pt x="5223" y="474"/>
                    </a:lnTo>
                    <a:moveTo>
                      <a:pt x="5179" y="4677"/>
                    </a:moveTo>
                    <a:lnTo>
                      <a:pt x="0" y="4623"/>
                    </a:lnTo>
                    <a:lnTo>
                      <a:pt x="0" y="4638"/>
                    </a:lnTo>
                    <a:lnTo>
                      <a:pt x="5179" y="4692"/>
                    </a:lnTo>
                    <a:lnTo>
                      <a:pt x="5179" y="4677"/>
                    </a:lnTo>
                    <a:moveTo>
                      <a:pt x="5197" y="2996"/>
                    </a:moveTo>
                    <a:lnTo>
                      <a:pt x="14" y="2942"/>
                    </a:lnTo>
                    <a:lnTo>
                      <a:pt x="14" y="2956"/>
                    </a:lnTo>
                    <a:lnTo>
                      <a:pt x="5196" y="3011"/>
                    </a:lnTo>
                    <a:lnTo>
                      <a:pt x="5197" y="2996"/>
                    </a:lnTo>
                    <a:moveTo>
                      <a:pt x="5192" y="3416"/>
                    </a:moveTo>
                    <a:lnTo>
                      <a:pt x="11" y="3362"/>
                    </a:lnTo>
                    <a:lnTo>
                      <a:pt x="10" y="3377"/>
                    </a:lnTo>
                    <a:lnTo>
                      <a:pt x="5192" y="3430"/>
                    </a:lnTo>
                    <a:lnTo>
                      <a:pt x="5192" y="3416"/>
                    </a:lnTo>
                    <a:moveTo>
                      <a:pt x="5188" y="3836"/>
                    </a:moveTo>
                    <a:lnTo>
                      <a:pt x="7" y="3783"/>
                    </a:lnTo>
                    <a:lnTo>
                      <a:pt x="7" y="3797"/>
                    </a:lnTo>
                    <a:lnTo>
                      <a:pt x="5188" y="3851"/>
                    </a:lnTo>
                    <a:lnTo>
                      <a:pt x="5188" y="3836"/>
                    </a:lnTo>
                    <a:moveTo>
                      <a:pt x="5183" y="4256"/>
                    </a:moveTo>
                    <a:lnTo>
                      <a:pt x="4" y="4203"/>
                    </a:lnTo>
                    <a:lnTo>
                      <a:pt x="3" y="4217"/>
                    </a:lnTo>
                    <a:lnTo>
                      <a:pt x="5183" y="4271"/>
                    </a:lnTo>
                    <a:lnTo>
                      <a:pt x="5183" y="4256"/>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5" name="Google Shape;395;p21"/>
              <p:cNvSpPr/>
              <p:nvPr/>
            </p:nvSpPr>
            <p:spPr>
              <a:xfrm>
                <a:off x="474562" y="2082624"/>
                <a:ext cx="27026" cy="2020970"/>
              </a:xfrm>
              <a:custGeom>
                <a:avLst/>
                <a:gdLst/>
                <a:ahLst/>
                <a:cxnLst/>
                <a:rect l="l" t="t" r="r" b="b"/>
                <a:pathLst>
                  <a:path w="68" h="5085" extrusionOk="0">
                    <a:moveTo>
                      <a:pt x="15" y="5085"/>
                    </a:moveTo>
                    <a:lnTo>
                      <a:pt x="68" y="0"/>
                    </a:lnTo>
                    <a:lnTo>
                      <a:pt x="53" y="0"/>
                    </a:lnTo>
                    <a:lnTo>
                      <a:pt x="0" y="5085"/>
                    </a:lnTo>
                    <a:lnTo>
                      <a:pt x="15" y="508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396" name="Google Shape;396;p21"/>
            <p:cNvSpPr/>
            <p:nvPr/>
          </p:nvSpPr>
          <p:spPr>
            <a:xfrm>
              <a:off x="7990690" y="1863463"/>
              <a:ext cx="999000" cy="1416600"/>
            </a:xfrm>
            <a:custGeom>
              <a:avLst/>
              <a:gdLst/>
              <a:ahLst/>
              <a:cxnLst/>
              <a:rect l="l" t="t" r="r" b="b"/>
              <a:pathLst>
                <a:path w="2775" h="3935" extrusionOk="0">
                  <a:moveTo>
                    <a:pt x="980" y="453"/>
                  </a:moveTo>
                  <a:lnTo>
                    <a:pt x="980" y="453"/>
                  </a:lnTo>
                  <a:cubicBezTo>
                    <a:pt x="1210" y="193"/>
                    <a:pt x="1529" y="-53"/>
                    <a:pt x="1871" y="10"/>
                  </a:cubicBezTo>
                  <a:cubicBezTo>
                    <a:pt x="2240" y="79"/>
                    <a:pt x="2446" y="471"/>
                    <a:pt x="2564" y="827"/>
                  </a:cubicBezTo>
                  <a:cubicBezTo>
                    <a:pt x="2707" y="1265"/>
                    <a:pt x="2800" y="1725"/>
                    <a:pt x="2770" y="2185"/>
                  </a:cubicBezTo>
                  <a:cubicBezTo>
                    <a:pt x="2740" y="2644"/>
                    <a:pt x="2581" y="3104"/>
                    <a:pt x="2270" y="3443"/>
                  </a:cubicBezTo>
                  <a:cubicBezTo>
                    <a:pt x="1959" y="3783"/>
                    <a:pt x="1488" y="3988"/>
                    <a:pt x="1033" y="3923"/>
                  </a:cubicBezTo>
                  <a:cubicBezTo>
                    <a:pt x="569" y="3858"/>
                    <a:pt x="88" y="3437"/>
                    <a:pt x="15" y="2960"/>
                  </a:cubicBezTo>
                  <a:cubicBezTo>
                    <a:pt x="-64" y="2440"/>
                    <a:pt x="180" y="1781"/>
                    <a:pt x="403" y="1323"/>
                  </a:cubicBezTo>
                  <a:cubicBezTo>
                    <a:pt x="555" y="1009"/>
                    <a:pt x="749" y="715"/>
                    <a:pt x="980" y="453"/>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7" name="Google Shape;397;p21"/>
            <p:cNvSpPr/>
            <p:nvPr/>
          </p:nvSpPr>
          <p:spPr>
            <a:xfrm rot="771679" flipH="1">
              <a:off x="8174530" y="1274082"/>
              <a:ext cx="1101117" cy="2595330"/>
            </a:xfrm>
            <a:custGeom>
              <a:avLst/>
              <a:gdLst/>
              <a:ahLst/>
              <a:cxnLst/>
              <a:rect l="l" t="t" r="r" b="b"/>
              <a:pathLst>
                <a:path w="1933" h="4556" extrusionOk="0">
                  <a:moveTo>
                    <a:pt x="1106" y="1447"/>
                  </a:moveTo>
                  <a:lnTo>
                    <a:pt x="1106" y="1447"/>
                  </a:lnTo>
                  <a:cubicBezTo>
                    <a:pt x="1235" y="1389"/>
                    <a:pt x="1362" y="1322"/>
                    <a:pt x="1484" y="1249"/>
                  </a:cubicBezTo>
                  <a:cubicBezTo>
                    <a:pt x="1638" y="1158"/>
                    <a:pt x="1853" y="1037"/>
                    <a:pt x="1921" y="860"/>
                  </a:cubicBezTo>
                  <a:cubicBezTo>
                    <a:pt x="1969" y="736"/>
                    <a:pt x="1872" y="612"/>
                    <a:pt x="1741" y="662"/>
                  </a:cubicBezTo>
                  <a:cubicBezTo>
                    <a:pt x="1575" y="727"/>
                    <a:pt x="1445" y="906"/>
                    <a:pt x="1340" y="1041"/>
                  </a:cubicBezTo>
                  <a:cubicBezTo>
                    <a:pt x="1268" y="1132"/>
                    <a:pt x="1200" y="1226"/>
                    <a:pt x="1135" y="1323"/>
                  </a:cubicBezTo>
                  <a:cubicBezTo>
                    <a:pt x="1154" y="1247"/>
                    <a:pt x="1174" y="1171"/>
                    <a:pt x="1193" y="1095"/>
                  </a:cubicBezTo>
                  <a:cubicBezTo>
                    <a:pt x="1194" y="1094"/>
                    <a:pt x="1194" y="1092"/>
                    <a:pt x="1195" y="1091"/>
                  </a:cubicBezTo>
                  <a:cubicBezTo>
                    <a:pt x="1277" y="985"/>
                    <a:pt x="1353" y="872"/>
                    <a:pt x="1422" y="756"/>
                  </a:cubicBezTo>
                  <a:cubicBezTo>
                    <a:pt x="1516" y="598"/>
                    <a:pt x="1636" y="396"/>
                    <a:pt x="1624" y="204"/>
                  </a:cubicBezTo>
                  <a:cubicBezTo>
                    <a:pt x="1614" y="60"/>
                    <a:pt x="1451" y="-58"/>
                    <a:pt x="1319" y="32"/>
                  </a:cubicBezTo>
                  <a:cubicBezTo>
                    <a:pt x="1169" y="133"/>
                    <a:pt x="1158" y="396"/>
                    <a:pt x="1148" y="557"/>
                  </a:cubicBezTo>
                  <a:cubicBezTo>
                    <a:pt x="1136" y="730"/>
                    <a:pt x="1139" y="906"/>
                    <a:pt x="1155" y="1080"/>
                  </a:cubicBezTo>
                  <a:cubicBezTo>
                    <a:pt x="1155" y="1082"/>
                    <a:pt x="1154" y="1083"/>
                    <a:pt x="1154" y="1085"/>
                  </a:cubicBezTo>
                  <a:cubicBezTo>
                    <a:pt x="1132" y="1172"/>
                    <a:pt x="1110" y="1260"/>
                    <a:pt x="1089" y="1347"/>
                  </a:cubicBezTo>
                  <a:cubicBezTo>
                    <a:pt x="1061" y="1234"/>
                    <a:pt x="1028" y="1123"/>
                    <a:pt x="991" y="1013"/>
                  </a:cubicBezTo>
                  <a:cubicBezTo>
                    <a:pt x="931" y="833"/>
                    <a:pt x="861" y="603"/>
                    <a:pt x="710" y="477"/>
                  </a:cubicBezTo>
                  <a:cubicBezTo>
                    <a:pt x="603" y="387"/>
                    <a:pt x="439" y="443"/>
                    <a:pt x="439" y="593"/>
                  </a:cubicBezTo>
                  <a:cubicBezTo>
                    <a:pt x="440" y="676"/>
                    <a:pt x="482" y="758"/>
                    <a:pt x="524" y="827"/>
                  </a:cubicBezTo>
                  <a:cubicBezTo>
                    <a:pt x="579" y="919"/>
                    <a:pt x="647" y="1004"/>
                    <a:pt x="717" y="1085"/>
                  </a:cubicBezTo>
                  <a:cubicBezTo>
                    <a:pt x="825" y="1210"/>
                    <a:pt x="943" y="1330"/>
                    <a:pt x="1066" y="1440"/>
                  </a:cubicBezTo>
                  <a:cubicBezTo>
                    <a:pt x="1016" y="1655"/>
                    <a:pt x="971" y="1872"/>
                    <a:pt x="936" y="2088"/>
                  </a:cubicBezTo>
                  <a:cubicBezTo>
                    <a:pt x="889" y="1978"/>
                    <a:pt x="837" y="1871"/>
                    <a:pt x="782" y="1764"/>
                  </a:cubicBezTo>
                  <a:cubicBezTo>
                    <a:pt x="691" y="1587"/>
                    <a:pt x="587" y="1375"/>
                    <a:pt x="426" y="1249"/>
                  </a:cubicBezTo>
                  <a:cubicBezTo>
                    <a:pt x="379" y="1212"/>
                    <a:pt x="317" y="1182"/>
                    <a:pt x="258" y="1211"/>
                  </a:cubicBezTo>
                  <a:cubicBezTo>
                    <a:pt x="194" y="1242"/>
                    <a:pt x="158" y="1322"/>
                    <a:pt x="157" y="1390"/>
                  </a:cubicBezTo>
                  <a:cubicBezTo>
                    <a:pt x="152" y="1588"/>
                    <a:pt x="353" y="1760"/>
                    <a:pt x="491" y="1873"/>
                  </a:cubicBezTo>
                  <a:cubicBezTo>
                    <a:pt x="626" y="1983"/>
                    <a:pt x="772" y="2084"/>
                    <a:pt x="924" y="2170"/>
                  </a:cubicBezTo>
                  <a:cubicBezTo>
                    <a:pt x="894" y="2375"/>
                    <a:pt x="873" y="2580"/>
                    <a:pt x="867" y="2786"/>
                  </a:cubicBezTo>
                  <a:cubicBezTo>
                    <a:pt x="813" y="2676"/>
                    <a:pt x="755" y="2569"/>
                    <a:pt x="693" y="2464"/>
                  </a:cubicBezTo>
                  <a:cubicBezTo>
                    <a:pt x="633" y="2363"/>
                    <a:pt x="570" y="2263"/>
                    <a:pt x="498" y="2169"/>
                  </a:cubicBezTo>
                  <a:cubicBezTo>
                    <a:pt x="440" y="2094"/>
                    <a:pt x="375" y="2015"/>
                    <a:pt x="293" y="1966"/>
                  </a:cubicBezTo>
                  <a:cubicBezTo>
                    <a:pt x="238" y="1934"/>
                    <a:pt x="172" y="1919"/>
                    <a:pt x="116" y="1959"/>
                  </a:cubicBezTo>
                  <a:cubicBezTo>
                    <a:pt x="58" y="1999"/>
                    <a:pt x="33" y="2072"/>
                    <a:pt x="45" y="2141"/>
                  </a:cubicBezTo>
                  <a:cubicBezTo>
                    <a:pt x="78" y="2331"/>
                    <a:pt x="287" y="2484"/>
                    <a:pt x="429" y="2593"/>
                  </a:cubicBezTo>
                  <a:cubicBezTo>
                    <a:pt x="567" y="2698"/>
                    <a:pt x="714" y="2795"/>
                    <a:pt x="865" y="2880"/>
                  </a:cubicBezTo>
                  <a:cubicBezTo>
                    <a:pt x="863" y="3040"/>
                    <a:pt x="870" y="3201"/>
                    <a:pt x="889" y="3360"/>
                  </a:cubicBezTo>
                  <a:cubicBezTo>
                    <a:pt x="824" y="3272"/>
                    <a:pt x="756" y="3185"/>
                    <a:pt x="685" y="3101"/>
                  </a:cubicBezTo>
                  <a:cubicBezTo>
                    <a:pt x="561" y="2953"/>
                    <a:pt x="414" y="2772"/>
                    <a:pt x="232" y="2694"/>
                  </a:cubicBezTo>
                  <a:cubicBezTo>
                    <a:pt x="176" y="2671"/>
                    <a:pt x="110" y="2661"/>
                    <a:pt x="61" y="2702"/>
                  </a:cubicBezTo>
                  <a:cubicBezTo>
                    <a:pt x="8" y="2745"/>
                    <a:pt x="-11" y="2821"/>
                    <a:pt x="7" y="2885"/>
                  </a:cubicBezTo>
                  <a:cubicBezTo>
                    <a:pt x="29" y="2965"/>
                    <a:pt x="94" y="3028"/>
                    <a:pt x="156" y="3079"/>
                  </a:cubicBezTo>
                  <a:cubicBezTo>
                    <a:pt x="243" y="3150"/>
                    <a:pt x="341" y="3206"/>
                    <a:pt x="441" y="3257"/>
                  </a:cubicBezTo>
                  <a:cubicBezTo>
                    <a:pt x="588" y="3333"/>
                    <a:pt x="743" y="3398"/>
                    <a:pt x="900" y="3451"/>
                  </a:cubicBezTo>
                  <a:cubicBezTo>
                    <a:pt x="919" y="3585"/>
                    <a:pt x="945" y="3718"/>
                    <a:pt x="980" y="3851"/>
                  </a:cubicBezTo>
                  <a:cubicBezTo>
                    <a:pt x="989" y="3885"/>
                    <a:pt x="999" y="3918"/>
                    <a:pt x="1009" y="3952"/>
                  </a:cubicBezTo>
                  <a:cubicBezTo>
                    <a:pt x="929" y="3868"/>
                    <a:pt x="846" y="3787"/>
                    <a:pt x="762" y="3709"/>
                  </a:cubicBezTo>
                  <a:cubicBezTo>
                    <a:pt x="609" y="3568"/>
                    <a:pt x="438" y="3405"/>
                    <a:pt x="241" y="3331"/>
                  </a:cubicBezTo>
                  <a:cubicBezTo>
                    <a:pt x="184" y="3309"/>
                    <a:pt x="112" y="3294"/>
                    <a:pt x="60" y="3336"/>
                  </a:cubicBezTo>
                  <a:cubicBezTo>
                    <a:pt x="8" y="3378"/>
                    <a:pt x="-1" y="3456"/>
                    <a:pt x="21" y="3516"/>
                  </a:cubicBezTo>
                  <a:cubicBezTo>
                    <a:pt x="51" y="3598"/>
                    <a:pt x="127" y="3657"/>
                    <a:pt x="196" y="3705"/>
                  </a:cubicBezTo>
                  <a:cubicBezTo>
                    <a:pt x="296" y="3772"/>
                    <a:pt x="406" y="3824"/>
                    <a:pt x="517" y="3870"/>
                  </a:cubicBezTo>
                  <a:cubicBezTo>
                    <a:pt x="686" y="3941"/>
                    <a:pt x="862" y="4000"/>
                    <a:pt x="1040" y="4047"/>
                  </a:cubicBezTo>
                  <a:cubicBezTo>
                    <a:pt x="1100" y="4220"/>
                    <a:pt x="1176" y="4388"/>
                    <a:pt x="1269" y="4546"/>
                  </a:cubicBezTo>
                  <a:cubicBezTo>
                    <a:pt x="1282" y="4568"/>
                    <a:pt x="1318" y="4549"/>
                    <a:pt x="1304" y="4527"/>
                  </a:cubicBezTo>
                  <a:cubicBezTo>
                    <a:pt x="1211" y="4369"/>
                    <a:pt x="1138" y="4206"/>
                    <a:pt x="1079" y="4037"/>
                  </a:cubicBezTo>
                  <a:cubicBezTo>
                    <a:pt x="1211" y="3947"/>
                    <a:pt x="1336" y="3848"/>
                    <a:pt x="1456" y="3745"/>
                  </a:cubicBezTo>
                  <a:cubicBezTo>
                    <a:pt x="1557" y="3658"/>
                    <a:pt x="1655" y="3567"/>
                    <a:pt x="1740" y="3466"/>
                  </a:cubicBezTo>
                  <a:cubicBezTo>
                    <a:pt x="1804" y="3389"/>
                    <a:pt x="1872" y="3301"/>
                    <a:pt x="1894" y="3201"/>
                  </a:cubicBezTo>
                  <a:cubicBezTo>
                    <a:pt x="1910" y="3133"/>
                    <a:pt x="1896" y="3055"/>
                    <a:pt x="1836" y="3012"/>
                  </a:cubicBezTo>
                  <a:cubicBezTo>
                    <a:pt x="1783" y="2973"/>
                    <a:pt x="1721" y="2992"/>
                    <a:pt x="1671" y="3025"/>
                  </a:cubicBezTo>
                  <a:cubicBezTo>
                    <a:pt x="1593" y="3076"/>
                    <a:pt x="1532" y="3155"/>
                    <a:pt x="1478" y="3229"/>
                  </a:cubicBezTo>
                  <a:cubicBezTo>
                    <a:pt x="1405" y="3328"/>
                    <a:pt x="1341" y="3434"/>
                    <a:pt x="1281" y="3541"/>
                  </a:cubicBezTo>
                  <a:cubicBezTo>
                    <a:pt x="1201" y="3682"/>
                    <a:pt x="1126" y="3827"/>
                    <a:pt x="1059" y="3974"/>
                  </a:cubicBezTo>
                  <a:cubicBezTo>
                    <a:pt x="1004" y="3802"/>
                    <a:pt x="966" y="3626"/>
                    <a:pt x="941" y="3447"/>
                  </a:cubicBezTo>
                  <a:cubicBezTo>
                    <a:pt x="1080" y="3383"/>
                    <a:pt x="1216" y="3308"/>
                    <a:pt x="1345" y="3225"/>
                  </a:cubicBezTo>
                  <a:cubicBezTo>
                    <a:pt x="1445" y="3161"/>
                    <a:pt x="1543" y="3092"/>
                    <a:pt x="1629" y="3009"/>
                  </a:cubicBezTo>
                  <a:cubicBezTo>
                    <a:pt x="1696" y="2945"/>
                    <a:pt x="1765" y="2866"/>
                    <a:pt x="1785" y="2772"/>
                  </a:cubicBezTo>
                  <a:cubicBezTo>
                    <a:pt x="1798" y="2706"/>
                    <a:pt x="1780" y="2626"/>
                    <a:pt x="1724" y="2584"/>
                  </a:cubicBezTo>
                  <a:cubicBezTo>
                    <a:pt x="1676" y="2548"/>
                    <a:pt x="1616" y="2561"/>
                    <a:pt x="1567" y="2586"/>
                  </a:cubicBezTo>
                  <a:cubicBezTo>
                    <a:pt x="1397" y="2674"/>
                    <a:pt x="1271" y="2865"/>
                    <a:pt x="1163" y="3016"/>
                  </a:cubicBezTo>
                  <a:cubicBezTo>
                    <a:pt x="1082" y="3132"/>
                    <a:pt x="1004" y="3250"/>
                    <a:pt x="932" y="3372"/>
                  </a:cubicBezTo>
                  <a:cubicBezTo>
                    <a:pt x="913" y="3209"/>
                    <a:pt x="905" y="3045"/>
                    <a:pt x="907" y="2879"/>
                  </a:cubicBezTo>
                  <a:cubicBezTo>
                    <a:pt x="1049" y="2815"/>
                    <a:pt x="1188" y="2741"/>
                    <a:pt x="1321" y="2659"/>
                  </a:cubicBezTo>
                  <a:cubicBezTo>
                    <a:pt x="1426" y="2594"/>
                    <a:pt x="1529" y="2524"/>
                    <a:pt x="1620" y="2440"/>
                  </a:cubicBezTo>
                  <a:cubicBezTo>
                    <a:pt x="1690" y="2377"/>
                    <a:pt x="1764" y="2298"/>
                    <a:pt x="1790" y="2204"/>
                  </a:cubicBezTo>
                  <a:cubicBezTo>
                    <a:pt x="1828" y="2061"/>
                    <a:pt x="1711" y="1921"/>
                    <a:pt x="1566" y="1984"/>
                  </a:cubicBezTo>
                  <a:cubicBezTo>
                    <a:pt x="1483" y="2020"/>
                    <a:pt x="1414" y="2089"/>
                    <a:pt x="1354" y="2153"/>
                  </a:cubicBezTo>
                  <a:cubicBezTo>
                    <a:pt x="1276" y="2238"/>
                    <a:pt x="1207" y="2329"/>
                    <a:pt x="1141" y="2423"/>
                  </a:cubicBezTo>
                  <a:cubicBezTo>
                    <a:pt x="1058" y="2540"/>
                    <a:pt x="980" y="2660"/>
                    <a:pt x="909" y="2784"/>
                  </a:cubicBezTo>
                  <a:cubicBezTo>
                    <a:pt x="915" y="2579"/>
                    <a:pt x="934" y="2374"/>
                    <a:pt x="963" y="2172"/>
                  </a:cubicBezTo>
                  <a:cubicBezTo>
                    <a:pt x="1099" y="2110"/>
                    <a:pt x="1231" y="2041"/>
                    <a:pt x="1361" y="1968"/>
                  </a:cubicBezTo>
                  <a:cubicBezTo>
                    <a:pt x="1466" y="1909"/>
                    <a:pt x="1569" y="1846"/>
                    <a:pt x="1666" y="1774"/>
                  </a:cubicBezTo>
                  <a:cubicBezTo>
                    <a:pt x="1745" y="1717"/>
                    <a:pt x="1827" y="1652"/>
                    <a:pt x="1880" y="1570"/>
                  </a:cubicBezTo>
                  <a:cubicBezTo>
                    <a:pt x="1915" y="1516"/>
                    <a:pt x="1933" y="1449"/>
                    <a:pt x="1893" y="1393"/>
                  </a:cubicBezTo>
                  <a:cubicBezTo>
                    <a:pt x="1855" y="1340"/>
                    <a:pt x="1792" y="1331"/>
                    <a:pt x="1733" y="1348"/>
                  </a:cubicBezTo>
                  <a:cubicBezTo>
                    <a:pt x="1648" y="1373"/>
                    <a:pt x="1573" y="1433"/>
                    <a:pt x="1507" y="1489"/>
                  </a:cubicBezTo>
                  <a:cubicBezTo>
                    <a:pt x="1417" y="1566"/>
                    <a:pt x="1335" y="1653"/>
                    <a:pt x="1256" y="1741"/>
                  </a:cubicBezTo>
                  <a:cubicBezTo>
                    <a:pt x="1159" y="1851"/>
                    <a:pt x="1065" y="1963"/>
                    <a:pt x="977" y="2080"/>
                  </a:cubicBezTo>
                  <a:cubicBezTo>
                    <a:pt x="991" y="1992"/>
                    <a:pt x="1007" y="1905"/>
                    <a:pt x="1024" y="1819"/>
                  </a:cubicBezTo>
                  <a:cubicBezTo>
                    <a:pt x="1049" y="1694"/>
                    <a:pt x="1076" y="1570"/>
                    <a:pt x="1106" y="144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398" name="Google Shape;398;p21"/>
            <p:cNvGrpSpPr/>
            <p:nvPr/>
          </p:nvGrpSpPr>
          <p:grpSpPr>
            <a:xfrm rot="-5882896">
              <a:off x="-70882" y="-296516"/>
              <a:ext cx="1815737" cy="2042726"/>
              <a:chOff x="7726322" y="1554550"/>
              <a:chExt cx="1815830" cy="2042830"/>
            </a:xfrm>
          </p:grpSpPr>
          <p:sp>
            <p:nvSpPr>
              <p:cNvPr id="399" name="Google Shape;399;p21"/>
              <p:cNvSpPr/>
              <p:nvPr/>
            </p:nvSpPr>
            <p:spPr>
              <a:xfrm>
                <a:off x="8292925" y="1554550"/>
                <a:ext cx="1073498" cy="2042830"/>
              </a:xfrm>
              <a:custGeom>
                <a:avLst/>
                <a:gdLst/>
                <a:ahLst/>
                <a:cxnLst/>
                <a:rect l="l" t="t" r="r" b="b"/>
                <a:pathLst>
                  <a:path w="2267" h="4314" extrusionOk="0">
                    <a:moveTo>
                      <a:pt x="14" y="1326"/>
                    </a:moveTo>
                    <a:lnTo>
                      <a:pt x="14" y="1326"/>
                    </a:lnTo>
                    <a:cubicBezTo>
                      <a:pt x="112" y="1364"/>
                      <a:pt x="201" y="1414"/>
                      <a:pt x="295" y="1463"/>
                    </a:cubicBezTo>
                    <a:cubicBezTo>
                      <a:pt x="341" y="1487"/>
                      <a:pt x="386" y="1512"/>
                      <a:pt x="431" y="1541"/>
                    </a:cubicBezTo>
                    <a:cubicBezTo>
                      <a:pt x="483" y="1574"/>
                      <a:pt x="543" y="1598"/>
                      <a:pt x="594" y="1633"/>
                    </a:cubicBezTo>
                    <a:cubicBezTo>
                      <a:pt x="660" y="1678"/>
                      <a:pt x="709" y="1737"/>
                      <a:pt x="760" y="1797"/>
                    </a:cubicBezTo>
                    <a:cubicBezTo>
                      <a:pt x="779" y="1819"/>
                      <a:pt x="800" y="1838"/>
                      <a:pt x="813" y="1865"/>
                    </a:cubicBezTo>
                    <a:cubicBezTo>
                      <a:pt x="828" y="1897"/>
                      <a:pt x="837" y="1922"/>
                      <a:pt x="857" y="1953"/>
                    </a:cubicBezTo>
                    <a:cubicBezTo>
                      <a:pt x="921" y="2049"/>
                      <a:pt x="967" y="2158"/>
                      <a:pt x="1003" y="2268"/>
                    </a:cubicBezTo>
                    <a:cubicBezTo>
                      <a:pt x="1012" y="2297"/>
                      <a:pt x="1025" y="2326"/>
                      <a:pt x="1034" y="2356"/>
                    </a:cubicBezTo>
                    <a:cubicBezTo>
                      <a:pt x="1043" y="2391"/>
                      <a:pt x="1044" y="2436"/>
                      <a:pt x="1048" y="2472"/>
                    </a:cubicBezTo>
                    <a:cubicBezTo>
                      <a:pt x="1056" y="2545"/>
                      <a:pt x="1049" y="2619"/>
                      <a:pt x="1032" y="2690"/>
                    </a:cubicBezTo>
                    <a:cubicBezTo>
                      <a:pt x="1018" y="2750"/>
                      <a:pt x="988" y="2810"/>
                      <a:pt x="956" y="2863"/>
                    </a:cubicBezTo>
                    <a:cubicBezTo>
                      <a:pt x="927" y="2910"/>
                      <a:pt x="883" y="2941"/>
                      <a:pt x="848" y="2984"/>
                    </a:cubicBezTo>
                    <a:cubicBezTo>
                      <a:pt x="820" y="3018"/>
                      <a:pt x="801" y="3053"/>
                      <a:pt x="769" y="3083"/>
                    </a:cubicBezTo>
                    <a:cubicBezTo>
                      <a:pt x="740" y="3110"/>
                      <a:pt x="712" y="3138"/>
                      <a:pt x="682" y="3163"/>
                    </a:cubicBezTo>
                    <a:cubicBezTo>
                      <a:pt x="619" y="3216"/>
                      <a:pt x="565" y="3276"/>
                      <a:pt x="507" y="3335"/>
                    </a:cubicBezTo>
                    <a:cubicBezTo>
                      <a:pt x="472" y="3370"/>
                      <a:pt x="433" y="3394"/>
                      <a:pt x="393" y="3423"/>
                    </a:cubicBezTo>
                    <a:cubicBezTo>
                      <a:pt x="362" y="3445"/>
                      <a:pt x="328" y="3455"/>
                      <a:pt x="296" y="3474"/>
                    </a:cubicBezTo>
                    <a:cubicBezTo>
                      <a:pt x="266" y="3491"/>
                      <a:pt x="237" y="3512"/>
                      <a:pt x="208" y="3530"/>
                    </a:cubicBezTo>
                    <a:cubicBezTo>
                      <a:pt x="171" y="3552"/>
                      <a:pt x="131" y="3569"/>
                      <a:pt x="97" y="3590"/>
                    </a:cubicBezTo>
                    <a:cubicBezTo>
                      <a:pt x="71" y="3605"/>
                      <a:pt x="70" y="3615"/>
                      <a:pt x="37" y="3614"/>
                    </a:cubicBezTo>
                    <a:cubicBezTo>
                      <a:pt x="37" y="3778"/>
                      <a:pt x="-1" y="3904"/>
                      <a:pt x="23" y="4065"/>
                    </a:cubicBezTo>
                    <a:cubicBezTo>
                      <a:pt x="28" y="4102"/>
                      <a:pt x="32" y="4142"/>
                      <a:pt x="49" y="4174"/>
                    </a:cubicBezTo>
                    <a:cubicBezTo>
                      <a:pt x="59" y="4192"/>
                      <a:pt x="57" y="4201"/>
                      <a:pt x="60" y="4222"/>
                    </a:cubicBezTo>
                    <a:cubicBezTo>
                      <a:pt x="62" y="4232"/>
                      <a:pt x="68" y="4236"/>
                      <a:pt x="70" y="4245"/>
                    </a:cubicBezTo>
                    <a:cubicBezTo>
                      <a:pt x="74" y="4260"/>
                      <a:pt x="68" y="4277"/>
                      <a:pt x="72" y="4291"/>
                    </a:cubicBezTo>
                    <a:cubicBezTo>
                      <a:pt x="79" y="4315"/>
                      <a:pt x="87" y="4317"/>
                      <a:pt x="108" y="4309"/>
                    </a:cubicBezTo>
                    <a:cubicBezTo>
                      <a:pt x="120" y="4304"/>
                      <a:pt x="129" y="4295"/>
                      <a:pt x="140" y="4288"/>
                    </a:cubicBezTo>
                    <a:cubicBezTo>
                      <a:pt x="170" y="4267"/>
                      <a:pt x="210" y="4259"/>
                      <a:pt x="244" y="4246"/>
                    </a:cubicBezTo>
                    <a:cubicBezTo>
                      <a:pt x="319" y="4219"/>
                      <a:pt x="389" y="4196"/>
                      <a:pt x="459" y="4159"/>
                    </a:cubicBezTo>
                    <a:cubicBezTo>
                      <a:pt x="539" y="4118"/>
                      <a:pt x="630" y="4104"/>
                      <a:pt x="712" y="4069"/>
                    </a:cubicBezTo>
                    <a:cubicBezTo>
                      <a:pt x="787" y="4038"/>
                      <a:pt x="862" y="4007"/>
                      <a:pt x="938" y="3982"/>
                    </a:cubicBezTo>
                    <a:cubicBezTo>
                      <a:pt x="1020" y="3956"/>
                      <a:pt x="1103" y="3936"/>
                      <a:pt x="1178" y="3897"/>
                    </a:cubicBezTo>
                    <a:cubicBezTo>
                      <a:pt x="1236" y="3867"/>
                      <a:pt x="1298" y="3852"/>
                      <a:pt x="1355" y="3822"/>
                    </a:cubicBezTo>
                    <a:cubicBezTo>
                      <a:pt x="1412" y="3793"/>
                      <a:pt x="1470" y="3767"/>
                      <a:pt x="1527" y="3738"/>
                    </a:cubicBezTo>
                    <a:cubicBezTo>
                      <a:pt x="1681" y="3661"/>
                      <a:pt x="1777" y="3533"/>
                      <a:pt x="1880" y="3399"/>
                    </a:cubicBezTo>
                    <a:cubicBezTo>
                      <a:pt x="1904" y="3367"/>
                      <a:pt x="1936" y="3342"/>
                      <a:pt x="1961" y="3310"/>
                    </a:cubicBezTo>
                    <a:cubicBezTo>
                      <a:pt x="1991" y="3271"/>
                      <a:pt x="2010" y="3225"/>
                      <a:pt x="2039" y="3184"/>
                    </a:cubicBezTo>
                    <a:cubicBezTo>
                      <a:pt x="2090" y="3116"/>
                      <a:pt x="2137" y="3045"/>
                      <a:pt x="2178" y="2970"/>
                    </a:cubicBezTo>
                    <a:cubicBezTo>
                      <a:pt x="2271" y="2798"/>
                      <a:pt x="2266" y="2593"/>
                      <a:pt x="2267" y="2403"/>
                    </a:cubicBezTo>
                    <a:cubicBezTo>
                      <a:pt x="2267" y="2188"/>
                      <a:pt x="2226" y="1978"/>
                      <a:pt x="2191" y="1766"/>
                    </a:cubicBezTo>
                    <a:cubicBezTo>
                      <a:pt x="2180" y="1694"/>
                      <a:pt x="2184" y="1619"/>
                      <a:pt x="2169" y="1546"/>
                    </a:cubicBezTo>
                    <a:cubicBezTo>
                      <a:pt x="2159" y="1497"/>
                      <a:pt x="2138" y="1450"/>
                      <a:pt x="2124" y="1401"/>
                    </a:cubicBezTo>
                    <a:cubicBezTo>
                      <a:pt x="2106" y="1340"/>
                      <a:pt x="2085" y="1289"/>
                      <a:pt x="2055" y="1232"/>
                    </a:cubicBezTo>
                    <a:cubicBezTo>
                      <a:pt x="1966" y="1066"/>
                      <a:pt x="1847" y="917"/>
                      <a:pt x="1730" y="769"/>
                    </a:cubicBezTo>
                    <a:cubicBezTo>
                      <a:pt x="1679" y="705"/>
                      <a:pt x="1642" y="635"/>
                      <a:pt x="1587" y="574"/>
                    </a:cubicBezTo>
                    <a:cubicBezTo>
                      <a:pt x="1523" y="502"/>
                      <a:pt x="1458" y="452"/>
                      <a:pt x="1373" y="408"/>
                    </a:cubicBezTo>
                    <a:cubicBezTo>
                      <a:pt x="1340" y="390"/>
                      <a:pt x="1309" y="367"/>
                      <a:pt x="1275" y="351"/>
                    </a:cubicBezTo>
                    <a:cubicBezTo>
                      <a:pt x="1226" y="328"/>
                      <a:pt x="1176" y="309"/>
                      <a:pt x="1127" y="287"/>
                    </a:cubicBezTo>
                    <a:cubicBezTo>
                      <a:pt x="1019" y="237"/>
                      <a:pt x="909" y="209"/>
                      <a:pt x="797" y="170"/>
                    </a:cubicBezTo>
                    <a:cubicBezTo>
                      <a:pt x="606" y="104"/>
                      <a:pt x="406" y="78"/>
                      <a:pt x="212" y="24"/>
                    </a:cubicBezTo>
                    <a:cubicBezTo>
                      <a:pt x="159" y="9"/>
                      <a:pt x="105" y="-4"/>
                      <a:pt x="49" y="2"/>
                    </a:cubicBezTo>
                    <a:cubicBezTo>
                      <a:pt x="22" y="6"/>
                      <a:pt x="15" y="12"/>
                      <a:pt x="13" y="41"/>
                    </a:cubicBezTo>
                    <a:cubicBezTo>
                      <a:pt x="5" y="164"/>
                      <a:pt x="17" y="289"/>
                      <a:pt x="14" y="413"/>
                    </a:cubicBezTo>
                    <a:cubicBezTo>
                      <a:pt x="11" y="534"/>
                      <a:pt x="-8" y="654"/>
                      <a:pt x="4" y="776"/>
                    </a:cubicBezTo>
                    <a:cubicBezTo>
                      <a:pt x="12" y="857"/>
                      <a:pt x="22" y="938"/>
                      <a:pt x="31" y="1019"/>
                    </a:cubicBezTo>
                    <a:cubicBezTo>
                      <a:pt x="40" y="1089"/>
                      <a:pt x="35" y="1157"/>
                      <a:pt x="37" y="1226"/>
                    </a:cubicBezTo>
                    <a:cubicBezTo>
                      <a:pt x="38" y="1272"/>
                      <a:pt x="13" y="1280"/>
                      <a:pt x="14" y="1326"/>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0" name="Google Shape;400;p21"/>
              <p:cNvSpPr/>
              <p:nvPr/>
            </p:nvSpPr>
            <p:spPr>
              <a:xfrm rot="-9345402">
                <a:off x="7948415" y="1918515"/>
                <a:ext cx="1371643" cy="1376322"/>
              </a:xfrm>
              <a:custGeom>
                <a:avLst/>
                <a:gdLst/>
                <a:ahLst/>
                <a:cxnLst/>
                <a:rect l="l" t="t" r="r" b="b"/>
                <a:pathLst>
                  <a:path w="2927" h="2937" extrusionOk="0">
                    <a:moveTo>
                      <a:pt x="2915" y="2424"/>
                    </a:moveTo>
                    <a:lnTo>
                      <a:pt x="2915" y="2424"/>
                    </a:lnTo>
                    <a:cubicBezTo>
                      <a:pt x="2917" y="2427"/>
                      <a:pt x="2932" y="2436"/>
                      <a:pt x="2926" y="2441"/>
                    </a:cubicBezTo>
                    <a:cubicBezTo>
                      <a:pt x="2930" y="2444"/>
                      <a:pt x="2910" y="2435"/>
                      <a:pt x="2915" y="2424"/>
                    </a:cubicBezTo>
                    <a:moveTo>
                      <a:pt x="2869" y="2558"/>
                    </a:moveTo>
                    <a:lnTo>
                      <a:pt x="2869" y="2558"/>
                    </a:lnTo>
                    <a:cubicBezTo>
                      <a:pt x="2866" y="2551"/>
                      <a:pt x="2866" y="2551"/>
                      <a:pt x="2866" y="2551"/>
                    </a:cubicBezTo>
                    <a:cubicBezTo>
                      <a:pt x="2863" y="2576"/>
                      <a:pt x="2863" y="2576"/>
                      <a:pt x="2863" y="2576"/>
                    </a:cubicBezTo>
                    <a:lnTo>
                      <a:pt x="2869" y="2558"/>
                    </a:lnTo>
                    <a:moveTo>
                      <a:pt x="2775" y="2631"/>
                    </a:moveTo>
                    <a:lnTo>
                      <a:pt x="2775" y="2631"/>
                    </a:lnTo>
                    <a:cubicBezTo>
                      <a:pt x="2788" y="2640"/>
                      <a:pt x="2797" y="2633"/>
                      <a:pt x="2805" y="2623"/>
                    </a:cubicBezTo>
                    <a:cubicBezTo>
                      <a:pt x="2812" y="2612"/>
                      <a:pt x="2819" y="2600"/>
                      <a:pt x="2831" y="2597"/>
                    </a:cubicBezTo>
                    <a:cubicBezTo>
                      <a:pt x="2838" y="2600"/>
                      <a:pt x="2838" y="2600"/>
                      <a:pt x="2838" y="2600"/>
                    </a:cubicBezTo>
                    <a:cubicBezTo>
                      <a:pt x="2830" y="2576"/>
                      <a:pt x="2830" y="2576"/>
                      <a:pt x="2830" y="2576"/>
                    </a:cubicBezTo>
                    <a:cubicBezTo>
                      <a:pt x="2812" y="2594"/>
                      <a:pt x="2796" y="2628"/>
                      <a:pt x="2775" y="2631"/>
                    </a:cubicBezTo>
                    <a:moveTo>
                      <a:pt x="2688" y="2609"/>
                    </a:moveTo>
                    <a:lnTo>
                      <a:pt x="2688" y="2609"/>
                    </a:lnTo>
                    <a:cubicBezTo>
                      <a:pt x="2697" y="2617"/>
                      <a:pt x="2682" y="2624"/>
                      <a:pt x="2702" y="2605"/>
                    </a:cubicBezTo>
                    <a:cubicBezTo>
                      <a:pt x="2700" y="2604"/>
                      <a:pt x="2699" y="2604"/>
                      <a:pt x="2698" y="2603"/>
                    </a:cubicBezTo>
                    <a:cubicBezTo>
                      <a:pt x="2696" y="2605"/>
                      <a:pt x="2693" y="2607"/>
                      <a:pt x="2688" y="2609"/>
                    </a:cubicBezTo>
                    <a:moveTo>
                      <a:pt x="2698" y="2603"/>
                    </a:moveTo>
                    <a:cubicBezTo>
                      <a:pt x="2698" y="2603"/>
                      <a:pt x="2686" y="2599"/>
                      <a:pt x="2698" y="2603"/>
                    </a:cubicBezTo>
                    <a:moveTo>
                      <a:pt x="2654" y="2637"/>
                    </a:moveTo>
                    <a:lnTo>
                      <a:pt x="2654" y="2637"/>
                    </a:lnTo>
                    <a:cubicBezTo>
                      <a:pt x="2657" y="2631"/>
                      <a:pt x="2660" y="2626"/>
                      <a:pt x="2663" y="2620"/>
                    </a:cubicBezTo>
                    <a:cubicBezTo>
                      <a:pt x="2657" y="2616"/>
                      <a:pt x="2644" y="2620"/>
                      <a:pt x="2646" y="2614"/>
                    </a:cubicBezTo>
                    <a:cubicBezTo>
                      <a:pt x="2635" y="2626"/>
                      <a:pt x="2640" y="2631"/>
                      <a:pt x="2654" y="2637"/>
                    </a:cubicBezTo>
                    <a:moveTo>
                      <a:pt x="2651" y="2663"/>
                    </a:moveTo>
                    <a:lnTo>
                      <a:pt x="2651" y="2663"/>
                    </a:lnTo>
                    <a:cubicBezTo>
                      <a:pt x="2657" y="2656"/>
                      <a:pt x="2657" y="2656"/>
                      <a:pt x="2657" y="2656"/>
                    </a:cubicBezTo>
                    <a:cubicBezTo>
                      <a:pt x="2654" y="2654"/>
                      <a:pt x="2651" y="2654"/>
                      <a:pt x="2651" y="2663"/>
                    </a:cubicBezTo>
                    <a:moveTo>
                      <a:pt x="2667" y="2639"/>
                    </a:moveTo>
                    <a:lnTo>
                      <a:pt x="2667" y="2639"/>
                    </a:lnTo>
                    <a:cubicBezTo>
                      <a:pt x="2657" y="2656"/>
                      <a:pt x="2657" y="2656"/>
                      <a:pt x="2657" y="2656"/>
                    </a:cubicBezTo>
                    <a:cubicBezTo>
                      <a:pt x="2661" y="2659"/>
                      <a:pt x="2666" y="2667"/>
                      <a:pt x="2662" y="2649"/>
                    </a:cubicBezTo>
                    <a:cubicBezTo>
                      <a:pt x="2665" y="2657"/>
                      <a:pt x="2664" y="2648"/>
                      <a:pt x="2667" y="2639"/>
                    </a:cubicBezTo>
                    <a:moveTo>
                      <a:pt x="2678" y="2638"/>
                    </a:moveTo>
                    <a:lnTo>
                      <a:pt x="2678" y="2638"/>
                    </a:lnTo>
                    <a:cubicBezTo>
                      <a:pt x="2689" y="2639"/>
                      <a:pt x="2701" y="2637"/>
                      <a:pt x="2693" y="2654"/>
                    </a:cubicBezTo>
                    <a:cubicBezTo>
                      <a:pt x="2717" y="2635"/>
                      <a:pt x="2702" y="2619"/>
                      <a:pt x="2678" y="2638"/>
                    </a:cubicBezTo>
                    <a:moveTo>
                      <a:pt x="2788" y="2660"/>
                    </a:moveTo>
                    <a:lnTo>
                      <a:pt x="2788" y="2660"/>
                    </a:lnTo>
                    <a:cubicBezTo>
                      <a:pt x="2804" y="2661"/>
                      <a:pt x="2804" y="2661"/>
                      <a:pt x="2804" y="2661"/>
                    </a:cubicBezTo>
                    <a:cubicBezTo>
                      <a:pt x="2807" y="2646"/>
                      <a:pt x="2807" y="2646"/>
                      <a:pt x="2807" y="2646"/>
                    </a:cubicBezTo>
                    <a:cubicBezTo>
                      <a:pt x="2805" y="2653"/>
                      <a:pt x="2782" y="2653"/>
                      <a:pt x="2788" y="2660"/>
                    </a:cubicBezTo>
                    <a:moveTo>
                      <a:pt x="2560" y="2665"/>
                    </a:moveTo>
                    <a:lnTo>
                      <a:pt x="2560" y="2665"/>
                    </a:lnTo>
                    <a:cubicBezTo>
                      <a:pt x="2561" y="2671"/>
                      <a:pt x="2571" y="2678"/>
                      <a:pt x="2576" y="2685"/>
                    </a:cubicBezTo>
                    <a:cubicBezTo>
                      <a:pt x="2583" y="2674"/>
                      <a:pt x="2583" y="2674"/>
                      <a:pt x="2583" y="2674"/>
                    </a:cubicBezTo>
                    <a:cubicBezTo>
                      <a:pt x="2576" y="2672"/>
                      <a:pt x="2564" y="2673"/>
                      <a:pt x="2560" y="2665"/>
                    </a:cubicBezTo>
                    <a:moveTo>
                      <a:pt x="2576" y="2685"/>
                    </a:moveTo>
                    <a:lnTo>
                      <a:pt x="2576" y="2685"/>
                    </a:lnTo>
                    <a:cubicBezTo>
                      <a:pt x="2572" y="2691"/>
                      <a:pt x="2567" y="2697"/>
                      <a:pt x="2563" y="2702"/>
                    </a:cubicBezTo>
                    <a:cubicBezTo>
                      <a:pt x="2579" y="2698"/>
                      <a:pt x="2579" y="2692"/>
                      <a:pt x="2576" y="2685"/>
                    </a:cubicBezTo>
                    <a:moveTo>
                      <a:pt x="2664" y="2695"/>
                    </a:moveTo>
                    <a:lnTo>
                      <a:pt x="2664" y="2695"/>
                    </a:lnTo>
                    <a:cubicBezTo>
                      <a:pt x="2679" y="2660"/>
                      <a:pt x="2679" y="2660"/>
                      <a:pt x="2679" y="2660"/>
                    </a:cubicBezTo>
                    <a:cubicBezTo>
                      <a:pt x="2659" y="2698"/>
                      <a:pt x="2659" y="2698"/>
                      <a:pt x="2659" y="2698"/>
                    </a:cubicBezTo>
                    <a:lnTo>
                      <a:pt x="2664" y="2695"/>
                    </a:lnTo>
                    <a:moveTo>
                      <a:pt x="2498" y="2687"/>
                    </a:moveTo>
                    <a:lnTo>
                      <a:pt x="2498" y="2687"/>
                    </a:lnTo>
                    <a:cubicBezTo>
                      <a:pt x="2502" y="2670"/>
                      <a:pt x="2502" y="2670"/>
                      <a:pt x="2502" y="2670"/>
                    </a:cubicBezTo>
                    <a:cubicBezTo>
                      <a:pt x="2493" y="2697"/>
                      <a:pt x="2493" y="2697"/>
                      <a:pt x="2493" y="2697"/>
                    </a:cubicBezTo>
                    <a:lnTo>
                      <a:pt x="2498" y="2687"/>
                    </a:lnTo>
                    <a:moveTo>
                      <a:pt x="2457" y="2704"/>
                    </a:moveTo>
                    <a:lnTo>
                      <a:pt x="2457" y="2704"/>
                    </a:lnTo>
                    <a:cubicBezTo>
                      <a:pt x="2460" y="2690"/>
                      <a:pt x="2441" y="2686"/>
                      <a:pt x="2447" y="2677"/>
                    </a:cubicBezTo>
                    <a:cubicBezTo>
                      <a:pt x="2436" y="2682"/>
                      <a:pt x="2429" y="2695"/>
                      <a:pt x="2423" y="2707"/>
                    </a:cubicBezTo>
                    <a:cubicBezTo>
                      <a:pt x="2431" y="2699"/>
                      <a:pt x="2441" y="2698"/>
                      <a:pt x="2457" y="2704"/>
                    </a:cubicBezTo>
                    <a:moveTo>
                      <a:pt x="2411" y="2724"/>
                    </a:moveTo>
                    <a:lnTo>
                      <a:pt x="2411" y="2724"/>
                    </a:lnTo>
                    <a:cubicBezTo>
                      <a:pt x="2416" y="2720"/>
                      <a:pt x="2419" y="2714"/>
                      <a:pt x="2423" y="2707"/>
                    </a:cubicBezTo>
                    <a:cubicBezTo>
                      <a:pt x="2419" y="2711"/>
                      <a:pt x="2415" y="2716"/>
                      <a:pt x="2411" y="2724"/>
                    </a:cubicBezTo>
                    <a:moveTo>
                      <a:pt x="2534" y="2710"/>
                    </a:moveTo>
                    <a:lnTo>
                      <a:pt x="2534" y="2710"/>
                    </a:lnTo>
                    <a:cubicBezTo>
                      <a:pt x="2531" y="2707"/>
                      <a:pt x="2525" y="2699"/>
                      <a:pt x="2515" y="2698"/>
                    </a:cubicBezTo>
                    <a:cubicBezTo>
                      <a:pt x="2527" y="2713"/>
                      <a:pt x="2527" y="2713"/>
                      <a:pt x="2527" y="2713"/>
                    </a:cubicBezTo>
                    <a:cubicBezTo>
                      <a:pt x="2529" y="2712"/>
                      <a:pt x="2532" y="2711"/>
                      <a:pt x="2534" y="2710"/>
                    </a:cubicBezTo>
                    <a:moveTo>
                      <a:pt x="2528" y="2713"/>
                    </a:moveTo>
                    <a:lnTo>
                      <a:pt x="2528" y="2713"/>
                    </a:lnTo>
                    <a:cubicBezTo>
                      <a:pt x="2527" y="2713"/>
                      <a:pt x="2527" y="2713"/>
                      <a:pt x="2527" y="2713"/>
                    </a:cubicBezTo>
                    <a:cubicBezTo>
                      <a:pt x="2520" y="2715"/>
                      <a:pt x="2515" y="2717"/>
                      <a:pt x="2513" y="2717"/>
                    </a:cubicBezTo>
                    <a:cubicBezTo>
                      <a:pt x="2515" y="2717"/>
                      <a:pt x="2519" y="2716"/>
                      <a:pt x="2528" y="2713"/>
                    </a:cubicBezTo>
                    <a:moveTo>
                      <a:pt x="2535" y="2710"/>
                    </a:moveTo>
                    <a:lnTo>
                      <a:pt x="2535" y="2710"/>
                    </a:lnTo>
                    <a:lnTo>
                      <a:pt x="2534" y="2710"/>
                    </a:lnTo>
                    <a:cubicBezTo>
                      <a:pt x="2535" y="2712"/>
                      <a:pt x="2536" y="2712"/>
                      <a:pt x="2535" y="2710"/>
                    </a:cubicBezTo>
                    <a:moveTo>
                      <a:pt x="2614" y="2701"/>
                    </a:moveTo>
                    <a:lnTo>
                      <a:pt x="2614" y="2701"/>
                    </a:lnTo>
                    <a:cubicBezTo>
                      <a:pt x="2608" y="2714"/>
                      <a:pt x="2592" y="2734"/>
                      <a:pt x="2618" y="2739"/>
                    </a:cubicBezTo>
                    <a:cubicBezTo>
                      <a:pt x="2620" y="2724"/>
                      <a:pt x="2606" y="2721"/>
                      <a:pt x="2614" y="2701"/>
                    </a:cubicBezTo>
                    <a:moveTo>
                      <a:pt x="2552" y="2728"/>
                    </a:moveTo>
                    <a:lnTo>
                      <a:pt x="2552" y="2728"/>
                    </a:lnTo>
                    <a:cubicBezTo>
                      <a:pt x="2572" y="2725"/>
                      <a:pt x="2572" y="2725"/>
                      <a:pt x="2572" y="2725"/>
                    </a:cubicBezTo>
                    <a:cubicBezTo>
                      <a:pt x="2569" y="2721"/>
                      <a:pt x="2563" y="2715"/>
                      <a:pt x="2567" y="2709"/>
                    </a:cubicBezTo>
                    <a:lnTo>
                      <a:pt x="2552" y="2728"/>
                    </a:lnTo>
                    <a:moveTo>
                      <a:pt x="2545" y="2737"/>
                    </a:moveTo>
                    <a:lnTo>
                      <a:pt x="2545" y="2737"/>
                    </a:lnTo>
                    <a:cubicBezTo>
                      <a:pt x="2552" y="2728"/>
                      <a:pt x="2552" y="2728"/>
                      <a:pt x="2552" y="2728"/>
                    </a:cubicBezTo>
                    <a:cubicBezTo>
                      <a:pt x="2545" y="2729"/>
                      <a:pt x="2545" y="2729"/>
                      <a:pt x="2545" y="2729"/>
                    </a:cubicBezTo>
                    <a:lnTo>
                      <a:pt x="2545" y="2737"/>
                    </a:lnTo>
                    <a:moveTo>
                      <a:pt x="2447" y="2732"/>
                    </a:moveTo>
                    <a:lnTo>
                      <a:pt x="2447" y="2732"/>
                    </a:lnTo>
                    <a:cubicBezTo>
                      <a:pt x="2441" y="2742"/>
                      <a:pt x="2433" y="2745"/>
                      <a:pt x="2423" y="2749"/>
                    </a:cubicBezTo>
                    <a:cubicBezTo>
                      <a:pt x="2435" y="2749"/>
                      <a:pt x="2446" y="2748"/>
                      <a:pt x="2457" y="2745"/>
                    </a:cubicBezTo>
                    <a:cubicBezTo>
                      <a:pt x="2456" y="2739"/>
                      <a:pt x="2458" y="2728"/>
                      <a:pt x="2447" y="2732"/>
                    </a:cubicBezTo>
                    <a:moveTo>
                      <a:pt x="2487" y="2725"/>
                    </a:moveTo>
                    <a:lnTo>
                      <a:pt x="2487" y="2725"/>
                    </a:lnTo>
                    <a:cubicBezTo>
                      <a:pt x="2487" y="2726"/>
                      <a:pt x="2486" y="2726"/>
                      <a:pt x="2485" y="2727"/>
                    </a:cubicBezTo>
                    <a:cubicBezTo>
                      <a:pt x="2487" y="2728"/>
                      <a:pt x="2488" y="2728"/>
                      <a:pt x="2487" y="2725"/>
                    </a:cubicBezTo>
                    <a:moveTo>
                      <a:pt x="2326" y="2770"/>
                    </a:moveTo>
                    <a:lnTo>
                      <a:pt x="2326" y="2770"/>
                    </a:lnTo>
                    <a:cubicBezTo>
                      <a:pt x="2326" y="2771"/>
                      <a:pt x="2327" y="2772"/>
                      <a:pt x="2328" y="2773"/>
                    </a:cubicBezTo>
                    <a:cubicBezTo>
                      <a:pt x="2328" y="2772"/>
                      <a:pt x="2328" y="2771"/>
                      <a:pt x="2327" y="2770"/>
                    </a:cubicBezTo>
                    <a:lnTo>
                      <a:pt x="2326" y="2770"/>
                    </a:lnTo>
                    <a:moveTo>
                      <a:pt x="2459" y="2748"/>
                    </a:moveTo>
                    <a:lnTo>
                      <a:pt x="2459" y="2748"/>
                    </a:lnTo>
                    <a:cubicBezTo>
                      <a:pt x="2468" y="2749"/>
                      <a:pt x="2472" y="2744"/>
                      <a:pt x="2474" y="2737"/>
                    </a:cubicBezTo>
                    <a:cubicBezTo>
                      <a:pt x="2469" y="2741"/>
                      <a:pt x="2463" y="2744"/>
                      <a:pt x="2457" y="2745"/>
                    </a:cubicBezTo>
                    <a:cubicBezTo>
                      <a:pt x="2457" y="2748"/>
                      <a:pt x="2457" y="2750"/>
                      <a:pt x="2459" y="2748"/>
                    </a:cubicBezTo>
                    <a:moveTo>
                      <a:pt x="2387" y="2739"/>
                    </a:moveTo>
                    <a:lnTo>
                      <a:pt x="2387" y="2739"/>
                    </a:lnTo>
                    <a:cubicBezTo>
                      <a:pt x="2392" y="2741"/>
                      <a:pt x="2397" y="2744"/>
                      <a:pt x="2403" y="2746"/>
                    </a:cubicBezTo>
                    <a:cubicBezTo>
                      <a:pt x="2398" y="2741"/>
                      <a:pt x="2387" y="2734"/>
                      <a:pt x="2387" y="2739"/>
                    </a:cubicBezTo>
                    <a:moveTo>
                      <a:pt x="2481" y="2723"/>
                    </a:moveTo>
                    <a:lnTo>
                      <a:pt x="2481" y="2723"/>
                    </a:lnTo>
                    <a:cubicBezTo>
                      <a:pt x="2482" y="2722"/>
                      <a:pt x="2482" y="2722"/>
                      <a:pt x="2482" y="2722"/>
                    </a:cubicBezTo>
                    <a:cubicBezTo>
                      <a:pt x="2479" y="2719"/>
                      <a:pt x="2479" y="2720"/>
                      <a:pt x="2481" y="2723"/>
                    </a:cubicBezTo>
                    <a:moveTo>
                      <a:pt x="2481" y="2723"/>
                    </a:moveTo>
                    <a:lnTo>
                      <a:pt x="2481" y="2723"/>
                    </a:lnTo>
                    <a:cubicBezTo>
                      <a:pt x="2478" y="2727"/>
                      <a:pt x="2477" y="2732"/>
                      <a:pt x="2474" y="2737"/>
                    </a:cubicBezTo>
                    <a:cubicBezTo>
                      <a:pt x="2479" y="2734"/>
                      <a:pt x="2482" y="2731"/>
                      <a:pt x="2485" y="2727"/>
                    </a:cubicBezTo>
                    <a:cubicBezTo>
                      <a:pt x="2484" y="2726"/>
                      <a:pt x="2482" y="2724"/>
                      <a:pt x="2481" y="2723"/>
                    </a:cubicBezTo>
                    <a:moveTo>
                      <a:pt x="2313" y="2891"/>
                    </a:moveTo>
                    <a:lnTo>
                      <a:pt x="2313" y="2891"/>
                    </a:lnTo>
                    <a:cubicBezTo>
                      <a:pt x="2312" y="2874"/>
                      <a:pt x="2332" y="2854"/>
                      <a:pt x="2355" y="2869"/>
                    </a:cubicBezTo>
                    <a:cubicBezTo>
                      <a:pt x="2372" y="2853"/>
                      <a:pt x="2348" y="2801"/>
                      <a:pt x="2328" y="2773"/>
                    </a:cubicBezTo>
                    <a:cubicBezTo>
                      <a:pt x="2329" y="2780"/>
                      <a:pt x="2330" y="2787"/>
                      <a:pt x="2312" y="2800"/>
                    </a:cubicBezTo>
                    <a:cubicBezTo>
                      <a:pt x="2320" y="2808"/>
                      <a:pt x="2358" y="2814"/>
                      <a:pt x="2345" y="2832"/>
                    </a:cubicBezTo>
                    <a:cubicBezTo>
                      <a:pt x="2321" y="2845"/>
                      <a:pt x="2323" y="2830"/>
                      <a:pt x="2309" y="2823"/>
                    </a:cubicBezTo>
                    <a:cubicBezTo>
                      <a:pt x="2323" y="2842"/>
                      <a:pt x="2280" y="2858"/>
                      <a:pt x="2290" y="2887"/>
                    </a:cubicBezTo>
                    <a:cubicBezTo>
                      <a:pt x="2312" y="2874"/>
                      <a:pt x="2312" y="2874"/>
                      <a:pt x="2312" y="2874"/>
                    </a:cubicBezTo>
                    <a:cubicBezTo>
                      <a:pt x="2313" y="2878"/>
                      <a:pt x="2305" y="2887"/>
                      <a:pt x="2313" y="2891"/>
                    </a:cubicBezTo>
                    <a:moveTo>
                      <a:pt x="2363" y="2768"/>
                    </a:moveTo>
                    <a:lnTo>
                      <a:pt x="2363" y="2768"/>
                    </a:lnTo>
                    <a:cubicBezTo>
                      <a:pt x="2370" y="2764"/>
                      <a:pt x="2370" y="2764"/>
                      <a:pt x="2370" y="2764"/>
                    </a:cubicBezTo>
                    <a:cubicBezTo>
                      <a:pt x="2361" y="2763"/>
                      <a:pt x="2354" y="2758"/>
                      <a:pt x="2340" y="2747"/>
                    </a:cubicBezTo>
                    <a:cubicBezTo>
                      <a:pt x="2329" y="2757"/>
                      <a:pt x="2327" y="2764"/>
                      <a:pt x="2327" y="2770"/>
                    </a:cubicBezTo>
                    <a:cubicBezTo>
                      <a:pt x="2340" y="2768"/>
                      <a:pt x="2353" y="2767"/>
                      <a:pt x="2365" y="2765"/>
                    </a:cubicBezTo>
                    <a:lnTo>
                      <a:pt x="2363" y="2768"/>
                    </a:lnTo>
                    <a:moveTo>
                      <a:pt x="2404" y="2756"/>
                    </a:moveTo>
                    <a:lnTo>
                      <a:pt x="2404" y="2756"/>
                    </a:lnTo>
                    <a:cubicBezTo>
                      <a:pt x="2403" y="2776"/>
                      <a:pt x="2386" y="2787"/>
                      <a:pt x="2402" y="2804"/>
                    </a:cubicBezTo>
                    <a:cubicBezTo>
                      <a:pt x="2425" y="2798"/>
                      <a:pt x="2415" y="2786"/>
                      <a:pt x="2426" y="2775"/>
                    </a:cubicBezTo>
                    <a:cubicBezTo>
                      <a:pt x="2391" y="2788"/>
                      <a:pt x="2434" y="2763"/>
                      <a:pt x="2405" y="2758"/>
                    </a:cubicBezTo>
                    <a:cubicBezTo>
                      <a:pt x="2412" y="2754"/>
                      <a:pt x="2418" y="2751"/>
                      <a:pt x="2423" y="2749"/>
                    </a:cubicBezTo>
                    <a:cubicBezTo>
                      <a:pt x="2416" y="2749"/>
                      <a:pt x="2410" y="2748"/>
                      <a:pt x="2403" y="2746"/>
                    </a:cubicBezTo>
                    <a:cubicBezTo>
                      <a:pt x="2404" y="2746"/>
                      <a:pt x="2404" y="2746"/>
                      <a:pt x="2404" y="2746"/>
                    </a:cubicBezTo>
                    <a:lnTo>
                      <a:pt x="2404" y="2746"/>
                    </a:lnTo>
                    <a:lnTo>
                      <a:pt x="2404" y="2746"/>
                    </a:lnTo>
                    <a:cubicBezTo>
                      <a:pt x="2406" y="2749"/>
                      <a:pt x="2407" y="2750"/>
                      <a:pt x="2405" y="2749"/>
                    </a:cubicBezTo>
                    <a:lnTo>
                      <a:pt x="2404" y="2749"/>
                    </a:lnTo>
                    <a:cubicBezTo>
                      <a:pt x="2405" y="2752"/>
                      <a:pt x="2405" y="2754"/>
                      <a:pt x="2404" y="2756"/>
                    </a:cubicBezTo>
                    <a:cubicBezTo>
                      <a:pt x="2393" y="2755"/>
                      <a:pt x="2402" y="2752"/>
                      <a:pt x="2404" y="2749"/>
                    </a:cubicBezTo>
                    <a:cubicBezTo>
                      <a:pt x="2404" y="2749"/>
                      <a:pt x="2404" y="2748"/>
                      <a:pt x="2404" y="2746"/>
                    </a:cubicBezTo>
                    <a:lnTo>
                      <a:pt x="2404" y="2746"/>
                    </a:lnTo>
                    <a:cubicBezTo>
                      <a:pt x="2370" y="2764"/>
                      <a:pt x="2370" y="2764"/>
                      <a:pt x="2370" y="2764"/>
                    </a:cubicBezTo>
                    <a:cubicBezTo>
                      <a:pt x="2379" y="2765"/>
                      <a:pt x="2388" y="2762"/>
                      <a:pt x="2404" y="2756"/>
                    </a:cubicBezTo>
                    <a:moveTo>
                      <a:pt x="2616" y="2784"/>
                    </a:moveTo>
                    <a:lnTo>
                      <a:pt x="2616" y="2784"/>
                    </a:lnTo>
                    <a:cubicBezTo>
                      <a:pt x="2614" y="2783"/>
                      <a:pt x="2613" y="2781"/>
                      <a:pt x="2613" y="2780"/>
                    </a:cubicBezTo>
                    <a:cubicBezTo>
                      <a:pt x="2611" y="2783"/>
                      <a:pt x="2611" y="2785"/>
                      <a:pt x="2616" y="2784"/>
                    </a:cubicBezTo>
                    <a:moveTo>
                      <a:pt x="2596" y="2780"/>
                    </a:moveTo>
                    <a:lnTo>
                      <a:pt x="2596" y="2780"/>
                    </a:lnTo>
                    <a:cubicBezTo>
                      <a:pt x="2598" y="2776"/>
                      <a:pt x="2597" y="2768"/>
                      <a:pt x="2606" y="2767"/>
                    </a:cubicBezTo>
                    <a:cubicBezTo>
                      <a:pt x="2616" y="2768"/>
                      <a:pt x="2610" y="2775"/>
                      <a:pt x="2613" y="2780"/>
                    </a:cubicBezTo>
                    <a:cubicBezTo>
                      <a:pt x="2616" y="2773"/>
                      <a:pt x="2625" y="2760"/>
                      <a:pt x="2606" y="2759"/>
                    </a:cubicBezTo>
                    <a:cubicBezTo>
                      <a:pt x="2604" y="2763"/>
                      <a:pt x="2604" y="2763"/>
                      <a:pt x="2604" y="2763"/>
                    </a:cubicBezTo>
                    <a:cubicBezTo>
                      <a:pt x="2587" y="2763"/>
                      <a:pt x="2560" y="2749"/>
                      <a:pt x="2562" y="2745"/>
                    </a:cubicBezTo>
                    <a:cubicBezTo>
                      <a:pt x="2572" y="2759"/>
                      <a:pt x="2580" y="2768"/>
                      <a:pt x="2596" y="2780"/>
                    </a:cubicBezTo>
                    <a:moveTo>
                      <a:pt x="2499" y="2777"/>
                    </a:moveTo>
                    <a:lnTo>
                      <a:pt x="2499" y="2777"/>
                    </a:lnTo>
                    <a:cubicBezTo>
                      <a:pt x="2490" y="2783"/>
                      <a:pt x="2481" y="2789"/>
                      <a:pt x="2471" y="2795"/>
                    </a:cubicBezTo>
                    <a:cubicBezTo>
                      <a:pt x="2478" y="2798"/>
                      <a:pt x="2484" y="2802"/>
                      <a:pt x="2491" y="2805"/>
                    </a:cubicBezTo>
                    <a:cubicBezTo>
                      <a:pt x="2488" y="2797"/>
                      <a:pt x="2488" y="2797"/>
                      <a:pt x="2488" y="2797"/>
                    </a:cubicBezTo>
                    <a:cubicBezTo>
                      <a:pt x="2506" y="2795"/>
                      <a:pt x="2499" y="2785"/>
                      <a:pt x="2499" y="2777"/>
                    </a:cubicBezTo>
                    <a:moveTo>
                      <a:pt x="2321" y="2761"/>
                    </a:moveTo>
                    <a:lnTo>
                      <a:pt x="2321" y="2761"/>
                    </a:lnTo>
                    <a:cubicBezTo>
                      <a:pt x="2321" y="2742"/>
                      <a:pt x="2321" y="2742"/>
                      <a:pt x="2321" y="2742"/>
                    </a:cubicBezTo>
                    <a:cubicBezTo>
                      <a:pt x="2309" y="2772"/>
                      <a:pt x="2309" y="2772"/>
                      <a:pt x="2309" y="2772"/>
                    </a:cubicBezTo>
                    <a:lnTo>
                      <a:pt x="2321" y="2761"/>
                    </a:lnTo>
                    <a:moveTo>
                      <a:pt x="2282" y="2770"/>
                    </a:moveTo>
                    <a:lnTo>
                      <a:pt x="2282" y="2770"/>
                    </a:lnTo>
                    <a:cubicBezTo>
                      <a:pt x="2281" y="2753"/>
                      <a:pt x="2281" y="2753"/>
                      <a:pt x="2281" y="2753"/>
                    </a:cubicBezTo>
                    <a:cubicBezTo>
                      <a:pt x="2272" y="2764"/>
                      <a:pt x="2272" y="2764"/>
                      <a:pt x="2272" y="2764"/>
                    </a:cubicBezTo>
                    <a:lnTo>
                      <a:pt x="2282" y="2770"/>
                    </a:lnTo>
                    <a:moveTo>
                      <a:pt x="215" y="1777"/>
                    </a:moveTo>
                    <a:lnTo>
                      <a:pt x="215" y="1777"/>
                    </a:lnTo>
                    <a:cubicBezTo>
                      <a:pt x="206" y="1771"/>
                      <a:pt x="206" y="1771"/>
                      <a:pt x="206" y="1771"/>
                    </a:cubicBezTo>
                    <a:cubicBezTo>
                      <a:pt x="209" y="1774"/>
                      <a:pt x="212" y="1776"/>
                      <a:pt x="215" y="1777"/>
                    </a:cubicBezTo>
                    <a:moveTo>
                      <a:pt x="248" y="1842"/>
                    </a:moveTo>
                    <a:lnTo>
                      <a:pt x="248" y="1842"/>
                    </a:lnTo>
                    <a:cubicBezTo>
                      <a:pt x="256" y="1840"/>
                      <a:pt x="256" y="1840"/>
                      <a:pt x="256" y="1840"/>
                    </a:cubicBezTo>
                    <a:cubicBezTo>
                      <a:pt x="250" y="1839"/>
                      <a:pt x="247" y="1839"/>
                      <a:pt x="248" y="1842"/>
                    </a:cubicBezTo>
                    <a:moveTo>
                      <a:pt x="1319" y="2575"/>
                    </a:moveTo>
                    <a:lnTo>
                      <a:pt x="1319" y="2575"/>
                    </a:lnTo>
                    <a:cubicBezTo>
                      <a:pt x="1313" y="2555"/>
                      <a:pt x="1311" y="2526"/>
                      <a:pt x="1304" y="2544"/>
                    </a:cubicBezTo>
                    <a:cubicBezTo>
                      <a:pt x="1299" y="2562"/>
                      <a:pt x="1299" y="2562"/>
                      <a:pt x="1299" y="2562"/>
                    </a:cubicBezTo>
                    <a:cubicBezTo>
                      <a:pt x="1309" y="2564"/>
                      <a:pt x="1315" y="2569"/>
                      <a:pt x="1319" y="2575"/>
                    </a:cubicBezTo>
                    <a:moveTo>
                      <a:pt x="672" y="2264"/>
                    </a:moveTo>
                    <a:lnTo>
                      <a:pt x="672" y="2264"/>
                    </a:lnTo>
                    <a:cubicBezTo>
                      <a:pt x="672" y="2267"/>
                      <a:pt x="672" y="2269"/>
                      <a:pt x="671" y="2271"/>
                    </a:cubicBezTo>
                    <a:cubicBezTo>
                      <a:pt x="678" y="2269"/>
                      <a:pt x="685" y="2267"/>
                      <a:pt x="690" y="2265"/>
                    </a:cubicBezTo>
                    <a:cubicBezTo>
                      <a:pt x="685" y="2265"/>
                      <a:pt x="679" y="2265"/>
                      <a:pt x="672" y="2264"/>
                    </a:cubicBezTo>
                    <a:moveTo>
                      <a:pt x="611" y="2311"/>
                    </a:moveTo>
                    <a:lnTo>
                      <a:pt x="611" y="2311"/>
                    </a:lnTo>
                    <a:cubicBezTo>
                      <a:pt x="605" y="2289"/>
                      <a:pt x="605" y="2289"/>
                      <a:pt x="605" y="2289"/>
                    </a:cubicBezTo>
                    <a:cubicBezTo>
                      <a:pt x="606" y="2294"/>
                      <a:pt x="607" y="2302"/>
                      <a:pt x="611" y="2311"/>
                    </a:cubicBezTo>
                    <a:moveTo>
                      <a:pt x="41" y="1406"/>
                    </a:moveTo>
                    <a:lnTo>
                      <a:pt x="41" y="1406"/>
                    </a:lnTo>
                    <a:cubicBezTo>
                      <a:pt x="34" y="1404"/>
                      <a:pt x="27" y="1401"/>
                      <a:pt x="20" y="1399"/>
                    </a:cubicBezTo>
                    <a:cubicBezTo>
                      <a:pt x="25" y="1418"/>
                      <a:pt x="32" y="1407"/>
                      <a:pt x="41" y="1406"/>
                    </a:cubicBezTo>
                    <a:moveTo>
                      <a:pt x="1873" y="2767"/>
                    </a:moveTo>
                    <a:lnTo>
                      <a:pt x="1873" y="2767"/>
                    </a:lnTo>
                    <a:cubicBezTo>
                      <a:pt x="1863" y="2758"/>
                      <a:pt x="1854" y="2753"/>
                      <a:pt x="1847" y="2751"/>
                    </a:cubicBezTo>
                    <a:cubicBezTo>
                      <a:pt x="1858" y="2763"/>
                      <a:pt x="1867" y="2781"/>
                      <a:pt x="1873" y="2767"/>
                    </a:cubicBezTo>
                    <a:moveTo>
                      <a:pt x="401" y="1711"/>
                    </a:moveTo>
                    <a:lnTo>
                      <a:pt x="401" y="1711"/>
                    </a:lnTo>
                    <a:cubicBezTo>
                      <a:pt x="396" y="1707"/>
                      <a:pt x="391" y="1707"/>
                      <a:pt x="388" y="1709"/>
                    </a:cubicBezTo>
                    <a:cubicBezTo>
                      <a:pt x="393" y="1713"/>
                      <a:pt x="398" y="1714"/>
                      <a:pt x="401" y="1711"/>
                    </a:cubicBezTo>
                    <a:moveTo>
                      <a:pt x="1814" y="2744"/>
                    </a:moveTo>
                    <a:lnTo>
                      <a:pt x="1814" y="2744"/>
                    </a:lnTo>
                    <a:cubicBezTo>
                      <a:pt x="1816" y="2746"/>
                      <a:pt x="1817" y="2748"/>
                      <a:pt x="1819" y="2750"/>
                    </a:cubicBezTo>
                    <a:cubicBezTo>
                      <a:pt x="1828" y="2749"/>
                      <a:pt x="1837" y="2748"/>
                      <a:pt x="1847" y="2751"/>
                    </a:cubicBezTo>
                    <a:cubicBezTo>
                      <a:pt x="1838" y="2741"/>
                      <a:pt x="1828" y="2734"/>
                      <a:pt x="1814" y="2744"/>
                    </a:cubicBezTo>
                    <a:moveTo>
                      <a:pt x="644" y="103"/>
                    </a:moveTo>
                    <a:lnTo>
                      <a:pt x="644" y="103"/>
                    </a:lnTo>
                    <a:cubicBezTo>
                      <a:pt x="645" y="103"/>
                      <a:pt x="646" y="103"/>
                      <a:pt x="648" y="103"/>
                    </a:cubicBezTo>
                    <a:cubicBezTo>
                      <a:pt x="647" y="101"/>
                      <a:pt x="646" y="101"/>
                      <a:pt x="644" y="103"/>
                    </a:cubicBezTo>
                    <a:moveTo>
                      <a:pt x="1091" y="147"/>
                    </a:moveTo>
                    <a:lnTo>
                      <a:pt x="1091" y="147"/>
                    </a:lnTo>
                    <a:cubicBezTo>
                      <a:pt x="1088" y="149"/>
                      <a:pt x="1082" y="150"/>
                      <a:pt x="1077" y="152"/>
                    </a:cubicBezTo>
                    <a:cubicBezTo>
                      <a:pt x="1079" y="152"/>
                      <a:pt x="1084" y="151"/>
                      <a:pt x="1091" y="147"/>
                    </a:cubicBezTo>
                    <a:moveTo>
                      <a:pt x="2123" y="2773"/>
                    </a:moveTo>
                    <a:cubicBezTo>
                      <a:pt x="2123" y="2773"/>
                      <a:pt x="2124" y="2771"/>
                      <a:pt x="2123" y="2773"/>
                    </a:cubicBezTo>
                    <a:moveTo>
                      <a:pt x="2166" y="2845"/>
                    </a:moveTo>
                    <a:lnTo>
                      <a:pt x="2166" y="2845"/>
                    </a:lnTo>
                    <a:cubicBezTo>
                      <a:pt x="2164" y="2847"/>
                      <a:pt x="2163" y="2850"/>
                      <a:pt x="2163" y="2854"/>
                    </a:cubicBezTo>
                    <a:cubicBezTo>
                      <a:pt x="2163" y="2850"/>
                      <a:pt x="2165" y="2847"/>
                      <a:pt x="2166" y="2845"/>
                    </a:cubicBezTo>
                    <a:moveTo>
                      <a:pt x="1701" y="2836"/>
                    </a:moveTo>
                    <a:cubicBezTo>
                      <a:pt x="1701" y="2836"/>
                      <a:pt x="1702" y="2839"/>
                      <a:pt x="1701" y="2836"/>
                    </a:cubicBezTo>
                    <a:moveTo>
                      <a:pt x="2135" y="2781"/>
                    </a:moveTo>
                    <a:lnTo>
                      <a:pt x="2135" y="2781"/>
                    </a:lnTo>
                    <a:cubicBezTo>
                      <a:pt x="2132" y="2779"/>
                      <a:pt x="2129" y="2778"/>
                      <a:pt x="2124" y="2776"/>
                    </a:cubicBezTo>
                    <a:cubicBezTo>
                      <a:pt x="2127" y="2778"/>
                      <a:pt x="2129" y="2779"/>
                      <a:pt x="2135" y="2781"/>
                    </a:cubicBezTo>
                    <a:moveTo>
                      <a:pt x="2134" y="2773"/>
                    </a:moveTo>
                    <a:lnTo>
                      <a:pt x="2134" y="2773"/>
                    </a:lnTo>
                    <a:cubicBezTo>
                      <a:pt x="2137" y="2773"/>
                      <a:pt x="2139" y="2774"/>
                      <a:pt x="2141" y="2774"/>
                    </a:cubicBezTo>
                    <a:cubicBezTo>
                      <a:pt x="2142" y="2771"/>
                      <a:pt x="2141" y="2769"/>
                      <a:pt x="2134" y="2773"/>
                    </a:cubicBezTo>
                    <a:moveTo>
                      <a:pt x="2111" y="2774"/>
                    </a:moveTo>
                    <a:lnTo>
                      <a:pt x="2111" y="2774"/>
                    </a:lnTo>
                    <a:cubicBezTo>
                      <a:pt x="2116" y="2774"/>
                      <a:pt x="2120" y="2775"/>
                      <a:pt x="2124" y="2776"/>
                    </a:cubicBezTo>
                    <a:cubicBezTo>
                      <a:pt x="2123" y="2775"/>
                      <a:pt x="2122" y="2774"/>
                      <a:pt x="2123" y="2773"/>
                    </a:cubicBezTo>
                    <a:cubicBezTo>
                      <a:pt x="2120" y="2773"/>
                      <a:pt x="2117" y="2774"/>
                      <a:pt x="2111" y="2774"/>
                    </a:cubicBezTo>
                    <a:moveTo>
                      <a:pt x="144" y="716"/>
                    </a:moveTo>
                    <a:lnTo>
                      <a:pt x="144" y="716"/>
                    </a:lnTo>
                    <a:cubicBezTo>
                      <a:pt x="145" y="716"/>
                      <a:pt x="145" y="715"/>
                      <a:pt x="147" y="715"/>
                    </a:cubicBezTo>
                    <a:cubicBezTo>
                      <a:pt x="143" y="703"/>
                      <a:pt x="143" y="707"/>
                      <a:pt x="144" y="716"/>
                    </a:cubicBezTo>
                    <a:moveTo>
                      <a:pt x="1018" y="2630"/>
                    </a:moveTo>
                    <a:lnTo>
                      <a:pt x="1018" y="2630"/>
                    </a:lnTo>
                    <a:cubicBezTo>
                      <a:pt x="1018" y="2630"/>
                      <a:pt x="1019" y="2630"/>
                      <a:pt x="1020" y="2630"/>
                    </a:cubicBezTo>
                    <a:cubicBezTo>
                      <a:pt x="1019" y="2630"/>
                      <a:pt x="1019" y="2629"/>
                      <a:pt x="1019" y="2629"/>
                    </a:cubicBezTo>
                    <a:lnTo>
                      <a:pt x="1018" y="2630"/>
                    </a:lnTo>
                    <a:moveTo>
                      <a:pt x="982" y="2624"/>
                    </a:moveTo>
                    <a:lnTo>
                      <a:pt x="982" y="2624"/>
                    </a:lnTo>
                    <a:cubicBezTo>
                      <a:pt x="1006" y="2612"/>
                      <a:pt x="1012" y="2619"/>
                      <a:pt x="1019" y="2629"/>
                    </a:cubicBezTo>
                    <a:cubicBezTo>
                      <a:pt x="1037" y="2578"/>
                      <a:pt x="1037" y="2578"/>
                      <a:pt x="1037" y="2578"/>
                    </a:cubicBezTo>
                    <a:lnTo>
                      <a:pt x="982" y="2624"/>
                    </a:lnTo>
                    <a:moveTo>
                      <a:pt x="148" y="1645"/>
                    </a:moveTo>
                    <a:lnTo>
                      <a:pt x="148" y="1645"/>
                    </a:lnTo>
                    <a:cubicBezTo>
                      <a:pt x="157" y="1606"/>
                      <a:pt x="118" y="1591"/>
                      <a:pt x="97" y="1580"/>
                    </a:cubicBezTo>
                    <a:cubicBezTo>
                      <a:pt x="100" y="1566"/>
                      <a:pt x="141" y="1573"/>
                      <a:pt x="119" y="1544"/>
                    </a:cubicBezTo>
                    <a:cubicBezTo>
                      <a:pt x="91" y="1502"/>
                      <a:pt x="83" y="1568"/>
                      <a:pt x="66" y="1542"/>
                    </a:cubicBezTo>
                    <a:cubicBezTo>
                      <a:pt x="87" y="1512"/>
                      <a:pt x="87" y="1512"/>
                      <a:pt x="87" y="1512"/>
                    </a:cubicBezTo>
                    <a:cubicBezTo>
                      <a:pt x="52" y="1483"/>
                      <a:pt x="63" y="1448"/>
                      <a:pt x="57" y="1416"/>
                    </a:cubicBezTo>
                    <a:cubicBezTo>
                      <a:pt x="53" y="1410"/>
                      <a:pt x="49" y="1407"/>
                      <a:pt x="46" y="1406"/>
                    </a:cubicBezTo>
                    <a:cubicBezTo>
                      <a:pt x="47" y="1387"/>
                      <a:pt x="36" y="1371"/>
                      <a:pt x="24" y="1356"/>
                    </a:cubicBezTo>
                    <a:cubicBezTo>
                      <a:pt x="13" y="1341"/>
                      <a:pt x="1" y="1326"/>
                      <a:pt x="4" y="1311"/>
                    </a:cubicBezTo>
                    <a:cubicBezTo>
                      <a:pt x="11" y="1316"/>
                      <a:pt x="19" y="1292"/>
                      <a:pt x="26" y="1288"/>
                    </a:cubicBezTo>
                    <a:cubicBezTo>
                      <a:pt x="17" y="1273"/>
                      <a:pt x="9" y="1258"/>
                      <a:pt x="0" y="1243"/>
                    </a:cubicBezTo>
                    <a:cubicBezTo>
                      <a:pt x="11" y="1263"/>
                      <a:pt x="28" y="1260"/>
                      <a:pt x="45" y="1261"/>
                    </a:cubicBezTo>
                    <a:cubicBezTo>
                      <a:pt x="41" y="1247"/>
                      <a:pt x="31" y="1241"/>
                      <a:pt x="27" y="1231"/>
                    </a:cubicBezTo>
                    <a:cubicBezTo>
                      <a:pt x="34" y="1236"/>
                      <a:pt x="41" y="1242"/>
                      <a:pt x="48" y="1233"/>
                    </a:cubicBezTo>
                    <a:cubicBezTo>
                      <a:pt x="37" y="1218"/>
                      <a:pt x="25" y="1202"/>
                      <a:pt x="14" y="1186"/>
                    </a:cubicBezTo>
                    <a:cubicBezTo>
                      <a:pt x="12" y="1189"/>
                      <a:pt x="11" y="1195"/>
                      <a:pt x="11" y="1200"/>
                    </a:cubicBezTo>
                    <a:cubicBezTo>
                      <a:pt x="9" y="1188"/>
                      <a:pt x="-3" y="1160"/>
                      <a:pt x="10" y="1141"/>
                    </a:cubicBezTo>
                    <a:cubicBezTo>
                      <a:pt x="17" y="1142"/>
                      <a:pt x="24" y="1148"/>
                      <a:pt x="30" y="1149"/>
                    </a:cubicBezTo>
                    <a:cubicBezTo>
                      <a:pt x="12" y="1166"/>
                      <a:pt x="29" y="1174"/>
                      <a:pt x="42" y="1180"/>
                    </a:cubicBezTo>
                    <a:cubicBezTo>
                      <a:pt x="37" y="1146"/>
                      <a:pt x="46" y="1171"/>
                      <a:pt x="57" y="1154"/>
                    </a:cubicBezTo>
                    <a:cubicBezTo>
                      <a:pt x="55" y="1131"/>
                      <a:pt x="33" y="1121"/>
                      <a:pt x="18" y="1128"/>
                    </a:cubicBezTo>
                    <a:cubicBezTo>
                      <a:pt x="25" y="1100"/>
                      <a:pt x="29" y="1091"/>
                      <a:pt x="13" y="1062"/>
                    </a:cubicBezTo>
                    <a:cubicBezTo>
                      <a:pt x="36" y="1068"/>
                      <a:pt x="36" y="1068"/>
                      <a:pt x="36" y="1068"/>
                    </a:cubicBezTo>
                    <a:cubicBezTo>
                      <a:pt x="30" y="1042"/>
                      <a:pt x="30" y="1042"/>
                      <a:pt x="30" y="1042"/>
                    </a:cubicBezTo>
                    <a:cubicBezTo>
                      <a:pt x="39" y="1050"/>
                      <a:pt x="48" y="1057"/>
                      <a:pt x="58" y="1064"/>
                    </a:cubicBezTo>
                    <a:cubicBezTo>
                      <a:pt x="67" y="1041"/>
                      <a:pt x="57" y="1038"/>
                      <a:pt x="47" y="1034"/>
                    </a:cubicBezTo>
                    <a:cubicBezTo>
                      <a:pt x="37" y="1031"/>
                      <a:pt x="26" y="1026"/>
                      <a:pt x="36" y="999"/>
                    </a:cubicBezTo>
                    <a:cubicBezTo>
                      <a:pt x="56" y="1001"/>
                      <a:pt x="56" y="1001"/>
                      <a:pt x="56" y="1001"/>
                    </a:cubicBezTo>
                    <a:cubicBezTo>
                      <a:pt x="51" y="980"/>
                      <a:pt x="17" y="968"/>
                      <a:pt x="44" y="955"/>
                    </a:cubicBezTo>
                    <a:cubicBezTo>
                      <a:pt x="35" y="932"/>
                      <a:pt x="9" y="986"/>
                      <a:pt x="13" y="937"/>
                    </a:cubicBezTo>
                    <a:cubicBezTo>
                      <a:pt x="25" y="930"/>
                      <a:pt x="36" y="913"/>
                      <a:pt x="43" y="900"/>
                    </a:cubicBezTo>
                    <a:cubicBezTo>
                      <a:pt x="36" y="882"/>
                      <a:pt x="16" y="907"/>
                      <a:pt x="18" y="917"/>
                    </a:cubicBezTo>
                    <a:cubicBezTo>
                      <a:pt x="19" y="898"/>
                      <a:pt x="24" y="887"/>
                      <a:pt x="32" y="879"/>
                    </a:cubicBezTo>
                    <a:cubicBezTo>
                      <a:pt x="39" y="872"/>
                      <a:pt x="49" y="869"/>
                      <a:pt x="58" y="865"/>
                    </a:cubicBezTo>
                    <a:cubicBezTo>
                      <a:pt x="75" y="859"/>
                      <a:pt x="89" y="854"/>
                      <a:pt x="85" y="819"/>
                    </a:cubicBezTo>
                    <a:cubicBezTo>
                      <a:pt x="65" y="837"/>
                      <a:pt x="52" y="790"/>
                      <a:pt x="38" y="842"/>
                    </a:cubicBezTo>
                    <a:cubicBezTo>
                      <a:pt x="35" y="828"/>
                      <a:pt x="46" y="818"/>
                      <a:pt x="56" y="807"/>
                    </a:cubicBezTo>
                    <a:cubicBezTo>
                      <a:pt x="65" y="797"/>
                      <a:pt x="73" y="786"/>
                      <a:pt x="67" y="770"/>
                    </a:cubicBezTo>
                    <a:cubicBezTo>
                      <a:pt x="73" y="778"/>
                      <a:pt x="80" y="786"/>
                      <a:pt x="87" y="794"/>
                    </a:cubicBezTo>
                    <a:cubicBezTo>
                      <a:pt x="89" y="785"/>
                      <a:pt x="84" y="773"/>
                      <a:pt x="83" y="767"/>
                    </a:cubicBezTo>
                    <a:cubicBezTo>
                      <a:pt x="101" y="775"/>
                      <a:pt x="101" y="775"/>
                      <a:pt x="101" y="775"/>
                    </a:cubicBezTo>
                    <a:cubicBezTo>
                      <a:pt x="90" y="755"/>
                      <a:pt x="99" y="741"/>
                      <a:pt x="106" y="730"/>
                    </a:cubicBezTo>
                    <a:cubicBezTo>
                      <a:pt x="114" y="718"/>
                      <a:pt x="120" y="708"/>
                      <a:pt x="102" y="691"/>
                    </a:cubicBezTo>
                    <a:cubicBezTo>
                      <a:pt x="131" y="717"/>
                      <a:pt x="109" y="667"/>
                      <a:pt x="128" y="661"/>
                    </a:cubicBezTo>
                    <a:cubicBezTo>
                      <a:pt x="133" y="679"/>
                      <a:pt x="126" y="696"/>
                      <a:pt x="121" y="711"/>
                    </a:cubicBezTo>
                    <a:cubicBezTo>
                      <a:pt x="116" y="726"/>
                      <a:pt x="113" y="739"/>
                      <a:pt x="128" y="747"/>
                    </a:cubicBezTo>
                    <a:cubicBezTo>
                      <a:pt x="142" y="739"/>
                      <a:pt x="131" y="723"/>
                      <a:pt x="144" y="716"/>
                    </a:cubicBezTo>
                    <a:cubicBezTo>
                      <a:pt x="146" y="725"/>
                      <a:pt x="150" y="740"/>
                      <a:pt x="155" y="745"/>
                    </a:cubicBezTo>
                    <a:cubicBezTo>
                      <a:pt x="171" y="730"/>
                      <a:pt x="172" y="715"/>
                      <a:pt x="169" y="699"/>
                    </a:cubicBezTo>
                    <a:cubicBezTo>
                      <a:pt x="167" y="683"/>
                      <a:pt x="161" y="667"/>
                      <a:pt x="162" y="655"/>
                    </a:cubicBezTo>
                    <a:cubicBezTo>
                      <a:pt x="159" y="669"/>
                      <a:pt x="155" y="682"/>
                      <a:pt x="152" y="696"/>
                    </a:cubicBezTo>
                    <a:cubicBezTo>
                      <a:pt x="122" y="680"/>
                      <a:pt x="154" y="677"/>
                      <a:pt x="135" y="655"/>
                    </a:cubicBezTo>
                    <a:cubicBezTo>
                      <a:pt x="161" y="643"/>
                      <a:pt x="144" y="616"/>
                      <a:pt x="163" y="605"/>
                    </a:cubicBezTo>
                    <a:cubicBezTo>
                      <a:pt x="161" y="609"/>
                      <a:pt x="163" y="611"/>
                      <a:pt x="161" y="615"/>
                    </a:cubicBezTo>
                    <a:cubicBezTo>
                      <a:pt x="172" y="594"/>
                      <a:pt x="191" y="587"/>
                      <a:pt x="209" y="584"/>
                    </a:cubicBezTo>
                    <a:cubicBezTo>
                      <a:pt x="226" y="582"/>
                      <a:pt x="242" y="582"/>
                      <a:pt x="247" y="575"/>
                    </a:cubicBezTo>
                    <a:cubicBezTo>
                      <a:pt x="254" y="569"/>
                      <a:pt x="257" y="556"/>
                      <a:pt x="257" y="545"/>
                    </a:cubicBezTo>
                    <a:cubicBezTo>
                      <a:pt x="257" y="534"/>
                      <a:pt x="254" y="526"/>
                      <a:pt x="244" y="526"/>
                    </a:cubicBezTo>
                    <a:cubicBezTo>
                      <a:pt x="245" y="518"/>
                      <a:pt x="238" y="532"/>
                      <a:pt x="229" y="543"/>
                    </a:cubicBezTo>
                    <a:cubicBezTo>
                      <a:pt x="220" y="554"/>
                      <a:pt x="209" y="561"/>
                      <a:pt x="197" y="538"/>
                    </a:cubicBezTo>
                    <a:cubicBezTo>
                      <a:pt x="211" y="539"/>
                      <a:pt x="219" y="536"/>
                      <a:pt x="224" y="531"/>
                    </a:cubicBezTo>
                    <a:cubicBezTo>
                      <a:pt x="229" y="525"/>
                      <a:pt x="231" y="517"/>
                      <a:pt x="233" y="508"/>
                    </a:cubicBezTo>
                    <a:cubicBezTo>
                      <a:pt x="235" y="499"/>
                      <a:pt x="238" y="488"/>
                      <a:pt x="243" y="478"/>
                    </a:cubicBezTo>
                    <a:cubicBezTo>
                      <a:pt x="249" y="468"/>
                      <a:pt x="259" y="460"/>
                      <a:pt x="274" y="453"/>
                    </a:cubicBezTo>
                    <a:cubicBezTo>
                      <a:pt x="273" y="484"/>
                      <a:pt x="306" y="459"/>
                      <a:pt x="303" y="485"/>
                    </a:cubicBezTo>
                    <a:cubicBezTo>
                      <a:pt x="316" y="461"/>
                      <a:pt x="311" y="455"/>
                      <a:pt x="307" y="437"/>
                    </a:cubicBezTo>
                    <a:cubicBezTo>
                      <a:pt x="325" y="441"/>
                      <a:pt x="325" y="441"/>
                      <a:pt x="325" y="441"/>
                    </a:cubicBezTo>
                    <a:cubicBezTo>
                      <a:pt x="323" y="416"/>
                      <a:pt x="318" y="409"/>
                      <a:pt x="317" y="402"/>
                    </a:cubicBezTo>
                    <a:cubicBezTo>
                      <a:pt x="315" y="395"/>
                      <a:pt x="316" y="387"/>
                      <a:pt x="329" y="360"/>
                    </a:cubicBezTo>
                    <a:cubicBezTo>
                      <a:pt x="325" y="382"/>
                      <a:pt x="361" y="359"/>
                      <a:pt x="359" y="377"/>
                    </a:cubicBezTo>
                    <a:cubicBezTo>
                      <a:pt x="370" y="367"/>
                      <a:pt x="376" y="353"/>
                      <a:pt x="378" y="339"/>
                    </a:cubicBezTo>
                    <a:cubicBezTo>
                      <a:pt x="379" y="341"/>
                      <a:pt x="379" y="341"/>
                      <a:pt x="379" y="341"/>
                    </a:cubicBezTo>
                    <a:cubicBezTo>
                      <a:pt x="413" y="297"/>
                      <a:pt x="424" y="325"/>
                      <a:pt x="451" y="279"/>
                    </a:cubicBezTo>
                    <a:cubicBezTo>
                      <a:pt x="441" y="275"/>
                      <a:pt x="441" y="275"/>
                      <a:pt x="441" y="275"/>
                    </a:cubicBezTo>
                    <a:cubicBezTo>
                      <a:pt x="458" y="244"/>
                      <a:pt x="486" y="218"/>
                      <a:pt x="517" y="196"/>
                    </a:cubicBezTo>
                    <a:cubicBezTo>
                      <a:pt x="533" y="184"/>
                      <a:pt x="549" y="174"/>
                      <a:pt x="565" y="164"/>
                    </a:cubicBezTo>
                    <a:cubicBezTo>
                      <a:pt x="580" y="153"/>
                      <a:pt x="595" y="142"/>
                      <a:pt x="609" y="131"/>
                    </a:cubicBezTo>
                    <a:cubicBezTo>
                      <a:pt x="584" y="137"/>
                      <a:pt x="584" y="137"/>
                      <a:pt x="584" y="137"/>
                    </a:cubicBezTo>
                    <a:cubicBezTo>
                      <a:pt x="593" y="138"/>
                      <a:pt x="617" y="99"/>
                      <a:pt x="644" y="103"/>
                    </a:cubicBezTo>
                    <a:cubicBezTo>
                      <a:pt x="640" y="106"/>
                      <a:pt x="636" y="113"/>
                      <a:pt x="632" y="114"/>
                    </a:cubicBezTo>
                    <a:cubicBezTo>
                      <a:pt x="637" y="123"/>
                      <a:pt x="652" y="133"/>
                      <a:pt x="668" y="127"/>
                    </a:cubicBezTo>
                    <a:cubicBezTo>
                      <a:pt x="666" y="110"/>
                      <a:pt x="666" y="110"/>
                      <a:pt x="666" y="110"/>
                    </a:cubicBezTo>
                    <a:cubicBezTo>
                      <a:pt x="678" y="118"/>
                      <a:pt x="678" y="118"/>
                      <a:pt x="678" y="118"/>
                    </a:cubicBezTo>
                    <a:cubicBezTo>
                      <a:pt x="700" y="107"/>
                      <a:pt x="661" y="101"/>
                      <a:pt x="683" y="90"/>
                    </a:cubicBezTo>
                    <a:cubicBezTo>
                      <a:pt x="700" y="108"/>
                      <a:pt x="725" y="97"/>
                      <a:pt x="751" y="87"/>
                    </a:cubicBezTo>
                    <a:cubicBezTo>
                      <a:pt x="777" y="77"/>
                      <a:pt x="804" y="66"/>
                      <a:pt x="821" y="82"/>
                    </a:cubicBezTo>
                    <a:cubicBezTo>
                      <a:pt x="823" y="64"/>
                      <a:pt x="811" y="66"/>
                      <a:pt x="800" y="69"/>
                    </a:cubicBezTo>
                    <a:cubicBezTo>
                      <a:pt x="789" y="73"/>
                      <a:pt x="778" y="77"/>
                      <a:pt x="781" y="59"/>
                    </a:cubicBezTo>
                    <a:cubicBezTo>
                      <a:pt x="790" y="61"/>
                      <a:pt x="796" y="65"/>
                      <a:pt x="812" y="62"/>
                    </a:cubicBezTo>
                    <a:cubicBezTo>
                      <a:pt x="799" y="45"/>
                      <a:pt x="799" y="45"/>
                      <a:pt x="799" y="45"/>
                    </a:cubicBezTo>
                    <a:cubicBezTo>
                      <a:pt x="819" y="42"/>
                      <a:pt x="835" y="39"/>
                      <a:pt x="850" y="37"/>
                    </a:cubicBezTo>
                    <a:cubicBezTo>
                      <a:pt x="864" y="36"/>
                      <a:pt x="877" y="35"/>
                      <a:pt x="890" y="34"/>
                    </a:cubicBezTo>
                    <a:cubicBezTo>
                      <a:pt x="903" y="32"/>
                      <a:pt x="915" y="31"/>
                      <a:pt x="928" y="29"/>
                    </a:cubicBezTo>
                    <a:cubicBezTo>
                      <a:pt x="942" y="27"/>
                      <a:pt x="955" y="23"/>
                      <a:pt x="971" y="18"/>
                    </a:cubicBezTo>
                    <a:cubicBezTo>
                      <a:pt x="970" y="23"/>
                      <a:pt x="970" y="23"/>
                      <a:pt x="970" y="23"/>
                    </a:cubicBezTo>
                    <a:cubicBezTo>
                      <a:pt x="995" y="25"/>
                      <a:pt x="1006" y="19"/>
                      <a:pt x="1013" y="0"/>
                    </a:cubicBezTo>
                    <a:cubicBezTo>
                      <a:pt x="1020" y="8"/>
                      <a:pt x="1004" y="16"/>
                      <a:pt x="1015" y="23"/>
                    </a:cubicBezTo>
                    <a:cubicBezTo>
                      <a:pt x="1030" y="-7"/>
                      <a:pt x="1053" y="-1"/>
                      <a:pt x="1073" y="7"/>
                    </a:cubicBezTo>
                    <a:cubicBezTo>
                      <a:pt x="1094" y="15"/>
                      <a:pt x="1112" y="27"/>
                      <a:pt x="1122" y="7"/>
                    </a:cubicBezTo>
                    <a:cubicBezTo>
                      <a:pt x="1123" y="27"/>
                      <a:pt x="1137" y="45"/>
                      <a:pt x="1149" y="63"/>
                    </a:cubicBezTo>
                    <a:cubicBezTo>
                      <a:pt x="1161" y="81"/>
                      <a:pt x="1170" y="98"/>
                      <a:pt x="1161" y="115"/>
                    </a:cubicBezTo>
                    <a:cubicBezTo>
                      <a:pt x="1176" y="109"/>
                      <a:pt x="1176" y="109"/>
                      <a:pt x="1176" y="109"/>
                    </a:cubicBezTo>
                    <a:cubicBezTo>
                      <a:pt x="1175" y="122"/>
                      <a:pt x="1163" y="124"/>
                      <a:pt x="1150" y="125"/>
                    </a:cubicBezTo>
                    <a:cubicBezTo>
                      <a:pt x="1138" y="127"/>
                      <a:pt x="1125" y="129"/>
                      <a:pt x="1123" y="144"/>
                    </a:cubicBezTo>
                    <a:cubicBezTo>
                      <a:pt x="1105" y="136"/>
                      <a:pt x="1088" y="130"/>
                      <a:pt x="1070" y="123"/>
                    </a:cubicBezTo>
                    <a:cubicBezTo>
                      <a:pt x="1073" y="133"/>
                      <a:pt x="1068" y="149"/>
                      <a:pt x="1077" y="152"/>
                    </a:cubicBezTo>
                    <a:cubicBezTo>
                      <a:pt x="1064" y="154"/>
                      <a:pt x="1055" y="157"/>
                      <a:pt x="1073" y="169"/>
                    </a:cubicBezTo>
                    <a:cubicBezTo>
                      <a:pt x="1011" y="145"/>
                      <a:pt x="951" y="160"/>
                      <a:pt x="897" y="182"/>
                    </a:cubicBezTo>
                    <a:cubicBezTo>
                      <a:pt x="842" y="204"/>
                      <a:pt x="792" y="233"/>
                      <a:pt x="734" y="243"/>
                    </a:cubicBezTo>
                    <a:cubicBezTo>
                      <a:pt x="728" y="249"/>
                      <a:pt x="736" y="255"/>
                      <a:pt x="741" y="260"/>
                    </a:cubicBezTo>
                    <a:cubicBezTo>
                      <a:pt x="711" y="246"/>
                      <a:pt x="730" y="280"/>
                      <a:pt x="722" y="289"/>
                    </a:cubicBezTo>
                    <a:cubicBezTo>
                      <a:pt x="707" y="283"/>
                      <a:pt x="692" y="278"/>
                      <a:pt x="677" y="272"/>
                    </a:cubicBezTo>
                    <a:cubicBezTo>
                      <a:pt x="672" y="288"/>
                      <a:pt x="686" y="293"/>
                      <a:pt x="689" y="300"/>
                    </a:cubicBezTo>
                    <a:cubicBezTo>
                      <a:pt x="678" y="308"/>
                      <a:pt x="666" y="315"/>
                      <a:pt x="653" y="321"/>
                    </a:cubicBezTo>
                    <a:cubicBezTo>
                      <a:pt x="646" y="324"/>
                      <a:pt x="640" y="327"/>
                      <a:pt x="633" y="329"/>
                    </a:cubicBezTo>
                    <a:cubicBezTo>
                      <a:pt x="627" y="332"/>
                      <a:pt x="620" y="335"/>
                      <a:pt x="614" y="338"/>
                    </a:cubicBezTo>
                    <a:cubicBezTo>
                      <a:pt x="589" y="349"/>
                      <a:pt x="566" y="362"/>
                      <a:pt x="555" y="385"/>
                    </a:cubicBezTo>
                    <a:cubicBezTo>
                      <a:pt x="535" y="384"/>
                      <a:pt x="539" y="359"/>
                      <a:pt x="520" y="369"/>
                    </a:cubicBezTo>
                    <a:cubicBezTo>
                      <a:pt x="566" y="381"/>
                      <a:pt x="489" y="420"/>
                      <a:pt x="520" y="429"/>
                    </a:cubicBezTo>
                    <a:cubicBezTo>
                      <a:pt x="499" y="421"/>
                      <a:pt x="485" y="431"/>
                      <a:pt x="472" y="438"/>
                    </a:cubicBezTo>
                    <a:cubicBezTo>
                      <a:pt x="459" y="445"/>
                      <a:pt x="447" y="449"/>
                      <a:pt x="429" y="426"/>
                    </a:cubicBezTo>
                    <a:cubicBezTo>
                      <a:pt x="410" y="442"/>
                      <a:pt x="433" y="458"/>
                      <a:pt x="442" y="456"/>
                    </a:cubicBezTo>
                    <a:cubicBezTo>
                      <a:pt x="421" y="474"/>
                      <a:pt x="407" y="492"/>
                      <a:pt x="406" y="520"/>
                    </a:cubicBezTo>
                    <a:cubicBezTo>
                      <a:pt x="401" y="521"/>
                      <a:pt x="395" y="528"/>
                      <a:pt x="387" y="538"/>
                    </a:cubicBezTo>
                    <a:cubicBezTo>
                      <a:pt x="379" y="548"/>
                      <a:pt x="370" y="561"/>
                      <a:pt x="361" y="575"/>
                    </a:cubicBezTo>
                    <a:cubicBezTo>
                      <a:pt x="342" y="601"/>
                      <a:pt x="322" y="628"/>
                      <a:pt x="297" y="628"/>
                    </a:cubicBezTo>
                    <a:cubicBezTo>
                      <a:pt x="330" y="628"/>
                      <a:pt x="308" y="636"/>
                      <a:pt x="311" y="656"/>
                    </a:cubicBezTo>
                    <a:cubicBezTo>
                      <a:pt x="321" y="656"/>
                      <a:pt x="330" y="656"/>
                      <a:pt x="340" y="656"/>
                    </a:cubicBezTo>
                    <a:cubicBezTo>
                      <a:pt x="333" y="666"/>
                      <a:pt x="327" y="676"/>
                      <a:pt x="320" y="686"/>
                    </a:cubicBezTo>
                    <a:cubicBezTo>
                      <a:pt x="319" y="693"/>
                      <a:pt x="318" y="694"/>
                      <a:pt x="315" y="693"/>
                    </a:cubicBezTo>
                    <a:cubicBezTo>
                      <a:pt x="312" y="698"/>
                      <a:pt x="303" y="685"/>
                      <a:pt x="291" y="696"/>
                    </a:cubicBezTo>
                    <a:cubicBezTo>
                      <a:pt x="279" y="718"/>
                      <a:pt x="291" y="725"/>
                      <a:pt x="296" y="742"/>
                    </a:cubicBezTo>
                    <a:cubicBezTo>
                      <a:pt x="301" y="740"/>
                      <a:pt x="301" y="740"/>
                      <a:pt x="301" y="740"/>
                    </a:cubicBezTo>
                    <a:cubicBezTo>
                      <a:pt x="300" y="745"/>
                      <a:pt x="298" y="750"/>
                      <a:pt x="297" y="755"/>
                    </a:cubicBezTo>
                    <a:cubicBezTo>
                      <a:pt x="291" y="766"/>
                      <a:pt x="293" y="707"/>
                      <a:pt x="264" y="738"/>
                    </a:cubicBezTo>
                    <a:cubicBezTo>
                      <a:pt x="270" y="741"/>
                      <a:pt x="291" y="775"/>
                      <a:pt x="271" y="778"/>
                    </a:cubicBezTo>
                    <a:cubicBezTo>
                      <a:pt x="280" y="760"/>
                      <a:pt x="263" y="755"/>
                      <a:pt x="253" y="760"/>
                    </a:cubicBezTo>
                    <a:cubicBezTo>
                      <a:pt x="249" y="768"/>
                      <a:pt x="245" y="777"/>
                      <a:pt x="241" y="786"/>
                    </a:cubicBezTo>
                    <a:cubicBezTo>
                      <a:pt x="274" y="788"/>
                      <a:pt x="274" y="788"/>
                      <a:pt x="274" y="788"/>
                    </a:cubicBezTo>
                    <a:cubicBezTo>
                      <a:pt x="266" y="806"/>
                      <a:pt x="258" y="825"/>
                      <a:pt x="249" y="844"/>
                    </a:cubicBezTo>
                    <a:cubicBezTo>
                      <a:pt x="242" y="863"/>
                      <a:pt x="232" y="881"/>
                      <a:pt x="225" y="901"/>
                    </a:cubicBezTo>
                    <a:cubicBezTo>
                      <a:pt x="221" y="911"/>
                      <a:pt x="218" y="921"/>
                      <a:pt x="214" y="931"/>
                    </a:cubicBezTo>
                    <a:cubicBezTo>
                      <a:pt x="211" y="941"/>
                      <a:pt x="208" y="952"/>
                      <a:pt x="205" y="962"/>
                    </a:cubicBezTo>
                    <a:cubicBezTo>
                      <a:pt x="199" y="982"/>
                      <a:pt x="196" y="1004"/>
                      <a:pt x="194" y="1025"/>
                    </a:cubicBezTo>
                    <a:cubicBezTo>
                      <a:pt x="166" y="1022"/>
                      <a:pt x="189" y="1087"/>
                      <a:pt x="149" y="1077"/>
                    </a:cubicBezTo>
                    <a:cubicBezTo>
                      <a:pt x="153" y="1074"/>
                      <a:pt x="153" y="1074"/>
                      <a:pt x="153" y="1074"/>
                    </a:cubicBezTo>
                    <a:cubicBezTo>
                      <a:pt x="150" y="1051"/>
                      <a:pt x="120" y="1079"/>
                      <a:pt x="125" y="1098"/>
                    </a:cubicBezTo>
                    <a:cubicBezTo>
                      <a:pt x="138" y="1079"/>
                      <a:pt x="165" y="1132"/>
                      <a:pt x="172" y="1087"/>
                    </a:cubicBezTo>
                    <a:cubicBezTo>
                      <a:pt x="190" y="1121"/>
                      <a:pt x="190" y="1121"/>
                      <a:pt x="190" y="1121"/>
                    </a:cubicBezTo>
                    <a:cubicBezTo>
                      <a:pt x="228" y="1130"/>
                      <a:pt x="228" y="1151"/>
                      <a:pt x="221" y="1177"/>
                    </a:cubicBezTo>
                    <a:cubicBezTo>
                      <a:pt x="216" y="1203"/>
                      <a:pt x="205" y="1236"/>
                      <a:pt x="222" y="1259"/>
                    </a:cubicBezTo>
                    <a:cubicBezTo>
                      <a:pt x="218" y="1256"/>
                      <a:pt x="214" y="1256"/>
                      <a:pt x="212" y="1256"/>
                    </a:cubicBezTo>
                    <a:cubicBezTo>
                      <a:pt x="228" y="1276"/>
                      <a:pt x="228" y="1302"/>
                      <a:pt x="226" y="1324"/>
                    </a:cubicBezTo>
                    <a:cubicBezTo>
                      <a:pt x="225" y="1347"/>
                      <a:pt x="222" y="1365"/>
                      <a:pt x="229" y="1369"/>
                    </a:cubicBezTo>
                    <a:cubicBezTo>
                      <a:pt x="210" y="1379"/>
                      <a:pt x="210" y="1379"/>
                      <a:pt x="210" y="1379"/>
                    </a:cubicBezTo>
                    <a:cubicBezTo>
                      <a:pt x="252" y="1409"/>
                      <a:pt x="256" y="1411"/>
                      <a:pt x="260" y="1461"/>
                    </a:cubicBezTo>
                    <a:cubicBezTo>
                      <a:pt x="257" y="1461"/>
                      <a:pt x="249" y="1458"/>
                      <a:pt x="247" y="1467"/>
                    </a:cubicBezTo>
                    <a:cubicBezTo>
                      <a:pt x="266" y="1472"/>
                      <a:pt x="285" y="1478"/>
                      <a:pt x="293" y="1510"/>
                    </a:cubicBezTo>
                    <a:cubicBezTo>
                      <a:pt x="286" y="1511"/>
                      <a:pt x="286" y="1511"/>
                      <a:pt x="286" y="1511"/>
                    </a:cubicBezTo>
                    <a:cubicBezTo>
                      <a:pt x="294" y="1526"/>
                      <a:pt x="301" y="1542"/>
                      <a:pt x="310" y="1557"/>
                    </a:cubicBezTo>
                    <a:cubicBezTo>
                      <a:pt x="280" y="1570"/>
                      <a:pt x="298" y="1586"/>
                      <a:pt x="317" y="1605"/>
                    </a:cubicBezTo>
                    <a:cubicBezTo>
                      <a:pt x="336" y="1623"/>
                      <a:pt x="355" y="1643"/>
                      <a:pt x="327" y="1666"/>
                    </a:cubicBezTo>
                    <a:cubicBezTo>
                      <a:pt x="349" y="1666"/>
                      <a:pt x="371" y="1698"/>
                      <a:pt x="388" y="1709"/>
                    </a:cubicBezTo>
                    <a:cubicBezTo>
                      <a:pt x="385" y="1710"/>
                      <a:pt x="383" y="1713"/>
                      <a:pt x="382" y="1716"/>
                    </a:cubicBezTo>
                    <a:cubicBezTo>
                      <a:pt x="422" y="1718"/>
                      <a:pt x="400" y="1773"/>
                      <a:pt x="414" y="1791"/>
                    </a:cubicBezTo>
                    <a:cubicBezTo>
                      <a:pt x="429" y="1800"/>
                      <a:pt x="435" y="1788"/>
                      <a:pt x="442" y="1778"/>
                    </a:cubicBezTo>
                    <a:cubicBezTo>
                      <a:pt x="437" y="1797"/>
                      <a:pt x="454" y="1810"/>
                      <a:pt x="471" y="1820"/>
                    </a:cubicBezTo>
                    <a:cubicBezTo>
                      <a:pt x="488" y="1830"/>
                      <a:pt x="505" y="1837"/>
                      <a:pt x="503" y="1845"/>
                    </a:cubicBezTo>
                    <a:cubicBezTo>
                      <a:pt x="512" y="1864"/>
                      <a:pt x="486" y="1864"/>
                      <a:pt x="476" y="1877"/>
                    </a:cubicBezTo>
                    <a:cubicBezTo>
                      <a:pt x="498" y="1900"/>
                      <a:pt x="524" y="1842"/>
                      <a:pt x="524" y="1890"/>
                    </a:cubicBezTo>
                    <a:cubicBezTo>
                      <a:pt x="519" y="1888"/>
                      <a:pt x="512" y="1881"/>
                      <a:pt x="511" y="1886"/>
                    </a:cubicBezTo>
                    <a:cubicBezTo>
                      <a:pt x="514" y="1902"/>
                      <a:pt x="467" y="1967"/>
                      <a:pt x="489" y="1973"/>
                    </a:cubicBezTo>
                    <a:cubicBezTo>
                      <a:pt x="493" y="1957"/>
                      <a:pt x="493" y="1957"/>
                      <a:pt x="493" y="1957"/>
                    </a:cubicBezTo>
                    <a:cubicBezTo>
                      <a:pt x="522" y="1972"/>
                      <a:pt x="488" y="2045"/>
                      <a:pt x="527" y="2024"/>
                    </a:cubicBezTo>
                    <a:cubicBezTo>
                      <a:pt x="542" y="2009"/>
                      <a:pt x="542" y="2009"/>
                      <a:pt x="542" y="2009"/>
                    </a:cubicBezTo>
                    <a:cubicBezTo>
                      <a:pt x="550" y="2066"/>
                      <a:pt x="561" y="2022"/>
                      <a:pt x="573" y="2077"/>
                    </a:cubicBezTo>
                    <a:cubicBezTo>
                      <a:pt x="570" y="2079"/>
                      <a:pt x="570" y="2079"/>
                      <a:pt x="570" y="2079"/>
                    </a:cubicBezTo>
                    <a:cubicBezTo>
                      <a:pt x="587" y="2094"/>
                      <a:pt x="575" y="2119"/>
                      <a:pt x="607" y="2107"/>
                    </a:cubicBezTo>
                    <a:cubicBezTo>
                      <a:pt x="605" y="2099"/>
                      <a:pt x="605" y="2099"/>
                      <a:pt x="605" y="2099"/>
                    </a:cubicBezTo>
                    <a:cubicBezTo>
                      <a:pt x="625" y="2118"/>
                      <a:pt x="624" y="2122"/>
                      <a:pt x="641" y="2144"/>
                    </a:cubicBezTo>
                    <a:cubicBezTo>
                      <a:pt x="646" y="2144"/>
                      <a:pt x="658" y="2151"/>
                      <a:pt x="656" y="2159"/>
                    </a:cubicBezTo>
                    <a:cubicBezTo>
                      <a:pt x="667" y="2150"/>
                      <a:pt x="680" y="2160"/>
                      <a:pt x="691" y="2173"/>
                    </a:cubicBezTo>
                    <a:cubicBezTo>
                      <a:pt x="703" y="2186"/>
                      <a:pt x="713" y="2202"/>
                      <a:pt x="717" y="2207"/>
                    </a:cubicBezTo>
                    <a:cubicBezTo>
                      <a:pt x="699" y="2194"/>
                      <a:pt x="697" y="2210"/>
                      <a:pt x="694" y="2222"/>
                    </a:cubicBezTo>
                    <a:cubicBezTo>
                      <a:pt x="719" y="2216"/>
                      <a:pt x="727" y="2221"/>
                      <a:pt x="729" y="2245"/>
                    </a:cubicBezTo>
                    <a:cubicBezTo>
                      <a:pt x="754" y="2222"/>
                      <a:pt x="782" y="2199"/>
                      <a:pt x="808" y="2221"/>
                    </a:cubicBezTo>
                    <a:cubicBezTo>
                      <a:pt x="801" y="2221"/>
                      <a:pt x="792" y="2217"/>
                      <a:pt x="790" y="2224"/>
                    </a:cubicBezTo>
                    <a:cubicBezTo>
                      <a:pt x="788" y="2232"/>
                      <a:pt x="799" y="2232"/>
                      <a:pt x="803" y="2232"/>
                    </a:cubicBezTo>
                    <a:cubicBezTo>
                      <a:pt x="801" y="2239"/>
                      <a:pt x="789" y="2236"/>
                      <a:pt x="784" y="2247"/>
                    </a:cubicBezTo>
                    <a:cubicBezTo>
                      <a:pt x="823" y="2239"/>
                      <a:pt x="816" y="2273"/>
                      <a:pt x="849" y="2286"/>
                    </a:cubicBezTo>
                    <a:cubicBezTo>
                      <a:pt x="835" y="2287"/>
                      <a:pt x="837" y="2298"/>
                      <a:pt x="833" y="2310"/>
                    </a:cubicBezTo>
                    <a:cubicBezTo>
                      <a:pt x="859" y="2282"/>
                      <a:pt x="849" y="2366"/>
                      <a:pt x="870" y="2319"/>
                    </a:cubicBezTo>
                    <a:cubicBezTo>
                      <a:pt x="887" y="2352"/>
                      <a:pt x="921" y="2378"/>
                      <a:pt x="952" y="2401"/>
                    </a:cubicBezTo>
                    <a:cubicBezTo>
                      <a:pt x="983" y="2424"/>
                      <a:pt x="1010" y="2443"/>
                      <a:pt x="1012" y="2464"/>
                    </a:cubicBezTo>
                    <a:cubicBezTo>
                      <a:pt x="1011" y="2479"/>
                      <a:pt x="1039" y="2471"/>
                      <a:pt x="1050" y="2476"/>
                    </a:cubicBezTo>
                    <a:cubicBezTo>
                      <a:pt x="1039" y="2490"/>
                      <a:pt x="1039" y="2490"/>
                      <a:pt x="1039" y="2490"/>
                    </a:cubicBezTo>
                    <a:cubicBezTo>
                      <a:pt x="1084" y="2482"/>
                      <a:pt x="1068" y="2494"/>
                      <a:pt x="1118" y="2488"/>
                    </a:cubicBezTo>
                    <a:cubicBezTo>
                      <a:pt x="1093" y="2497"/>
                      <a:pt x="1094" y="2508"/>
                      <a:pt x="1101" y="2530"/>
                    </a:cubicBezTo>
                    <a:cubicBezTo>
                      <a:pt x="1142" y="2514"/>
                      <a:pt x="1142" y="2514"/>
                      <a:pt x="1142" y="2514"/>
                    </a:cubicBezTo>
                    <a:cubicBezTo>
                      <a:pt x="1133" y="2539"/>
                      <a:pt x="1133" y="2539"/>
                      <a:pt x="1133" y="2539"/>
                    </a:cubicBezTo>
                    <a:cubicBezTo>
                      <a:pt x="1148" y="2536"/>
                      <a:pt x="1157" y="2546"/>
                      <a:pt x="1166" y="2555"/>
                    </a:cubicBezTo>
                    <a:cubicBezTo>
                      <a:pt x="1160" y="2553"/>
                      <a:pt x="1162" y="2556"/>
                      <a:pt x="1160" y="2561"/>
                    </a:cubicBezTo>
                    <a:cubicBezTo>
                      <a:pt x="1183" y="2532"/>
                      <a:pt x="1224" y="2559"/>
                      <a:pt x="1238" y="2547"/>
                    </a:cubicBezTo>
                    <a:cubicBezTo>
                      <a:pt x="1233" y="2583"/>
                      <a:pt x="1271" y="2554"/>
                      <a:pt x="1264" y="2587"/>
                    </a:cubicBezTo>
                    <a:cubicBezTo>
                      <a:pt x="1270" y="2585"/>
                      <a:pt x="1276" y="2583"/>
                      <a:pt x="1283" y="2583"/>
                    </a:cubicBezTo>
                    <a:cubicBezTo>
                      <a:pt x="1284" y="2566"/>
                      <a:pt x="1290" y="2550"/>
                      <a:pt x="1296" y="2562"/>
                    </a:cubicBezTo>
                    <a:cubicBezTo>
                      <a:pt x="1298" y="2562"/>
                      <a:pt x="1298" y="2562"/>
                      <a:pt x="1299" y="2562"/>
                    </a:cubicBezTo>
                    <a:cubicBezTo>
                      <a:pt x="1294" y="2583"/>
                      <a:pt x="1294" y="2583"/>
                      <a:pt x="1294" y="2583"/>
                    </a:cubicBezTo>
                    <a:cubicBezTo>
                      <a:pt x="1306" y="2583"/>
                      <a:pt x="1317" y="2586"/>
                      <a:pt x="1324" y="2589"/>
                    </a:cubicBezTo>
                    <a:cubicBezTo>
                      <a:pt x="1322" y="2586"/>
                      <a:pt x="1320" y="2581"/>
                      <a:pt x="1319" y="2575"/>
                    </a:cubicBezTo>
                    <a:cubicBezTo>
                      <a:pt x="1322" y="2580"/>
                      <a:pt x="1324" y="2585"/>
                      <a:pt x="1326" y="2590"/>
                    </a:cubicBezTo>
                    <a:cubicBezTo>
                      <a:pt x="1327" y="2591"/>
                      <a:pt x="1329" y="2591"/>
                      <a:pt x="1329" y="2592"/>
                    </a:cubicBezTo>
                    <a:cubicBezTo>
                      <a:pt x="1329" y="2592"/>
                      <a:pt x="1328" y="2592"/>
                      <a:pt x="1327" y="2592"/>
                    </a:cubicBezTo>
                    <a:cubicBezTo>
                      <a:pt x="1331" y="2599"/>
                      <a:pt x="1336" y="2604"/>
                      <a:pt x="1348" y="2602"/>
                    </a:cubicBezTo>
                    <a:cubicBezTo>
                      <a:pt x="1359" y="2624"/>
                      <a:pt x="1383" y="2624"/>
                      <a:pt x="1407" y="2624"/>
                    </a:cubicBezTo>
                    <a:cubicBezTo>
                      <a:pt x="1431" y="2624"/>
                      <a:pt x="1454" y="2626"/>
                      <a:pt x="1465" y="2654"/>
                    </a:cubicBezTo>
                    <a:cubicBezTo>
                      <a:pt x="1461" y="2648"/>
                      <a:pt x="1453" y="2642"/>
                      <a:pt x="1448" y="2648"/>
                    </a:cubicBezTo>
                    <a:cubicBezTo>
                      <a:pt x="1465" y="2654"/>
                      <a:pt x="1479" y="2667"/>
                      <a:pt x="1492" y="2678"/>
                    </a:cubicBezTo>
                    <a:cubicBezTo>
                      <a:pt x="1505" y="2688"/>
                      <a:pt x="1518" y="2697"/>
                      <a:pt x="1531" y="2693"/>
                    </a:cubicBezTo>
                    <a:cubicBezTo>
                      <a:pt x="1536" y="2675"/>
                      <a:pt x="1536" y="2675"/>
                      <a:pt x="1536" y="2675"/>
                    </a:cubicBezTo>
                    <a:cubicBezTo>
                      <a:pt x="1563" y="2676"/>
                      <a:pt x="1584" y="2676"/>
                      <a:pt x="1604" y="2684"/>
                    </a:cubicBezTo>
                    <a:cubicBezTo>
                      <a:pt x="1611" y="2664"/>
                      <a:pt x="1611" y="2664"/>
                      <a:pt x="1611" y="2664"/>
                    </a:cubicBezTo>
                    <a:cubicBezTo>
                      <a:pt x="1624" y="2673"/>
                      <a:pt x="1649" y="2673"/>
                      <a:pt x="1670" y="2678"/>
                    </a:cubicBezTo>
                    <a:cubicBezTo>
                      <a:pt x="1692" y="2682"/>
                      <a:pt x="1710" y="2690"/>
                      <a:pt x="1713" y="2714"/>
                    </a:cubicBezTo>
                    <a:cubicBezTo>
                      <a:pt x="1725" y="2699"/>
                      <a:pt x="1752" y="2729"/>
                      <a:pt x="1769" y="2727"/>
                    </a:cubicBezTo>
                    <a:cubicBezTo>
                      <a:pt x="1770" y="2744"/>
                      <a:pt x="1770" y="2744"/>
                      <a:pt x="1770" y="2744"/>
                    </a:cubicBezTo>
                    <a:cubicBezTo>
                      <a:pt x="1790" y="2755"/>
                      <a:pt x="1805" y="2752"/>
                      <a:pt x="1819" y="2750"/>
                    </a:cubicBezTo>
                    <a:cubicBezTo>
                      <a:pt x="1857" y="2793"/>
                      <a:pt x="1904" y="2766"/>
                      <a:pt x="1942" y="2773"/>
                    </a:cubicBezTo>
                    <a:cubicBezTo>
                      <a:pt x="1942" y="2778"/>
                      <a:pt x="1942" y="2778"/>
                      <a:pt x="1942" y="2778"/>
                    </a:cubicBezTo>
                    <a:cubicBezTo>
                      <a:pt x="1955" y="2776"/>
                      <a:pt x="1969" y="2773"/>
                      <a:pt x="1982" y="2770"/>
                    </a:cubicBezTo>
                    <a:cubicBezTo>
                      <a:pt x="1971" y="2784"/>
                      <a:pt x="1991" y="2761"/>
                      <a:pt x="2003" y="2766"/>
                    </a:cubicBezTo>
                    <a:cubicBezTo>
                      <a:pt x="2015" y="2759"/>
                      <a:pt x="2035" y="2764"/>
                      <a:pt x="2049" y="2776"/>
                    </a:cubicBezTo>
                    <a:cubicBezTo>
                      <a:pt x="2057" y="2777"/>
                      <a:pt x="2066" y="2778"/>
                      <a:pt x="2074" y="2778"/>
                    </a:cubicBezTo>
                    <a:cubicBezTo>
                      <a:pt x="2046" y="2788"/>
                      <a:pt x="2075" y="2802"/>
                      <a:pt x="2076" y="2821"/>
                    </a:cubicBezTo>
                    <a:cubicBezTo>
                      <a:pt x="2093" y="2806"/>
                      <a:pt x="2093" y="2806"/>
                      <a:pt x="2093" y="2806"/>
                    </a:cubicBezTo>
                    <a:cubicBezTo>
                      <a:pt x="2100" y="2815"/>
                      <a:pt x="2082" y="2821"/>
                      <a:pt x="2094" y="2825"/>
                    </a:cubicBezTo>
                    <a:cubicBezTo>
                      <a:pt x="2100" y="2820"/>
                      <a:pt x="2111" y="2818"/>
                      <a:pt x="2122" y="2814"/>
                    </a:cubicBezTo>
                    <a:cubicBezTo>
                      <a:pt x="2132" y="2811"/>
                      <a:pt x="2143" y="2805"/>
                      <a:pt x="2147" y="2795"/>
                    </a:cubicBezTo>
                    <a:cubicBezTo>
                      <a:pt x="2146" y="2791"/>
                      <a:pt x="2141" y="2786"/>
                      <a:pt x="2137" y="2783"/>
                    </a:cubicBezTo>
                    <a:cubicBezTo>
                      <a:pt x="2136" y="2784"/>
                      <a:pt x="2136" y="2784"/>
                      <a:pt x="2137" y="2783"/>
                    </a:cubicBezTo>
                    <a:cubicBezTo>
                      <a:pt x="2136" y="2782"/>
                      <a:pt x="2136" y="2782"/>
                      <a:pt x="2135" y="2781"/>
                    </a:cubicBezTo>
                    <a:cubicBezTo>
                      <a:pt x="2136" y="2782"/>
                      <a:pt x="2136" y="2782"/>
                      <a:pt x="2137" y="2782"/>
                    </a:cubicBezTo>
                    <a:cubicBezTo>
                      <a:pt x="2138" y="2780"/>
                      <a:pt x="2140" y="2777"/>
                      <a:pt x="2141" y="2774"/>
                    </a:cubicBezTo>
                    <a:cubicBezTo>
                      <a:pt x="2161" y="2778"/>
                      <a:pt x="2153" y="2770"/>
                      <a:pt x="2152" y="2762"/>
                    </a:cubicBezTo>
                    <a:cubicBezTo>
                      <a:pt x="2175" y="2791"/>
                      <a:pt x="2187" y="2770"/>
                      <a:pt x="2207" y="2804"/>
                    </a:cubicBezTo>
                    <a:cubicBezTo>
                      <a:pt x="2180" y="2766"/>
                      <a:pt x="2258" y="2800"/>
                      <a:pt x="2240" y="2763"/>
                    </a:cubicBezTo>
                    <a:cubicBezTo>
                      <a:pt x="2260" y="2791"/>
                      <a:pt x="2251" y="2763"/>
                      <a:pt x="2265" y="2787"/>
                    </a:cubicBezTo>
                    <a:cubicBezTo>
                      <a:pt x="2241" y="2783"/>
                      <a:pt x="2220" y="2811"/>
                      <a:pt x="2201" y="2826"/>
                    </a:cubicBezTo>
                    <a:cubicBezTo>
                      <a:pt x="2222" y="2843"/>
                      <a:pt x="2222" y="2843"/>
                      <a:pt x="2222" y="2843"/>
                    </a:cubicBezTo>
                    <a:cubicBezTo>
                      <a:pt x="2217" y="2860"/>
                      <a:pt x="2205" y="2858"/>
                      <a:pt x="2194" y="2853"/>
                    </a:cubicBezTo>
                    <a:cubicBezTo>
                      <a:pt x="2183" y="2848"/>
                      <a:pt x="2172" y="2839"/>
                      <a:pt x="2166" y="2845"/>
                    </a:cubicBezTo>
                    <a:cubicBezTo>
                      <a:pt x="2174" y="2837"/>
                      <a:pt x="2192" y="2844"/>
                      <a:pt x="2193" y="2851"/>
                    </a:cubicBezTo>
                    <a:cubicBezTo>
                      <a:pt x="2186" y="2826"/>
                      <a:pt x="2186" y="2826"/>
                      <a:pt x="2186" y="2826"/>
                    </a:cubicBezTo>
                    <a:cubicBezTo>
                      <a:pt x="2158" y="2816"/>
                      <a:pt x="2137" y="2838"/>
                      <a:pt x="2117" y="2851"/>
                    </a:cubicBezTo>
                    <a:cubicBezTo>
                      <a:pt x="2136" y="2859"/>
                      <a:pt x="2094" y="2866"/>
                      <a:pt x="2108" y="2885"/>
                    </a:cubicBezTo>
                    <a:cubicBezTo>
                      <a:pt x="2123" y="2882"/>
                      <a:pt x="2123" y="2882"/>
                      <a:pt x="2123" y="2882"/>
                    </a:cubicBezTo>
                    <a:cubicBezTo>
                      <a:pt x="2130" y="2891"/>
                      <a:pt x="2115" y="2899"/>
                      <a:pt x="2107" y="2906"/>
                    </a:cubicBezTo>
                    <a:cubicBezTo>
                      <a:pt x="2059" y="2888"/>
                      <a:pt x="1969" y="2897"/>
                      <a:pt x="1954" y="2874"/>
                    </a:cubicBezTo>
                    <a:cubicBezTo>
                      <a:pt x="1963" y="2882"/>
                      <a:pt x="1982" y="2878"/>
                      <a:pt x="1991" y="2871"/>
                    </a:cubicBezTo>
                    <a:cubicBezTo>
                      <a:pt x="1969" y="2858"/>
                      <a:pt x="1969" y="2858"/>
                      <a:pt x="1969" y="2858"/>
                    </a:cubicBezTo>
                    <a:cubicBezTo>
                      <a:pt x="1988" y="2859"/>
                      <a:pt x="2000" y="2884"/>
                      <a:pt x="2027" y="2877"/>
                    </a:cubicBezTo>
                    <a:cubicBezTo>
                      <a:pt x="2024" y="2860"/>
                      <a:pt x="2044" y="2838"/>
                      <a:pt x="2026" y="2814"/>
                    </a:cubicBezTo>
                    <a:cubicBezTo>
                      <a:pt x="2002" y="2800"/>
                      <a:pt x="1992" y="2809"/>
                      <a:pt x="1979" y="2821"/>
                    </a:cubicBezTo>
                    <a:cubicBezTo>
                      <a:pt x="1966" y="2834"/>
                      <a:pt x="1952" y="2848"/>
                      <a:pt x="1921" y="2841"/>
                    </a:cubicBezTo>
                    <a:cubicBezTo>
                      <a:pt x="1915" y="2845"/>
                      <a:pt x="1937" y="2816"/>
                      <a:pt x="1904" y="2820"/>
                    </a:cubicBezTo>
                    <a:cubicBezTo>
                      <a:pt x="1862" y="2831"/>
                      <a:pt x="1825" y="2862"/>
                      <a:pt x="1818" y="2897"/>
                    </a:cubicBezTo>
                    <a:cubicBezTo>
                      <a:pt x="1838" y="2890"/>
                      <a:pt x="1876" y="2876"/>
                      <a:pt x="1878" y="2902"/>
                    </a:cubicBezTo>
                    <a:cubicBezTo>
                      <a:pt x="1859" y="2910"/>
                      <a:pt x="1827" y="2911"/>
                      <a:pt x="1822" y="2927"/>
                    </a:cubicBezTo>
                    <a:cubicBezTo>
                      <a:pt x="1809" y="2894"/>
                      <a:pt x="1857" y="2924"/>
                      <a:pt x="1837" y="2895"/>
                    </a:cubicBezTo>
                    <a:cubicBezTo>
                      <a:pt x="1825" y="2894"/>
                      <a:pt x="1818" y="2902"/>
                      <a:pt x="1811" y="2907"/>
                    </a:cubicBezTo>
                    <a:cubicBezTo>
                      <a:pt x="1822" y="2896"/>
                      <a:pt x="1804" y="2884"/>
                      <a:pt x="1802" y="2876"/>
                    </a:cubicBezTo>
                    <a:cubicBezTo>
                      <a:pt x="1782" y="2871"/>
                      <a:pt x="1767" y="2865"/>
                      <a:pt x="1752" y="2858"/>
                    </a:cubicBezTo>
                    <a:cubicBezTo>
                      <a:pt x="1737" y="2851"/>
                      <a:pt x="1722" y="2843"/>
                      <a:pt x="1701" y="2836"/>
                    </a:cubicBezTo>
                    <a:cubicBezTo>
                      <a:pt x="1700" y="2831"/>
                      <a:pt x="1698" y="2821"/>
                      <a:pt x="1701" y="2814"/>
                    </a:cubicBezTo>
                    <a:cubicBezTo>
                      <a:pt x="1679" y="2817"/>
                      <a:pt x="1638" y="2852"/>
                      <a:pt x="1640" y="2872"/>
                    </a:cubicBezTo>
                    <a:cubicBezTo>
                      <a:pt x="1616" y="2866"/>
                      <a:pt x="1619" y="2852"/>
                      <a:pt x="1596" y="2853"/>
                    </a:cubicBezTo>
                    <a:cubicBezTo>
                      <a:pt x="1620" y="2890"/>
                      <a:pt x="1591" y="2847"/>
                      <a:pt x="1578" y="2874"/>
                    </a:cubicBezTo>
                    <a:cubicBezTo>
                      <a:pt x="1556" y="2870"/>
                      <a:pt x="1575" y="2858"/>
                      <a:pt x="1568" y="2849"/>
                    </a:cubicBezTo>
                    <a:cubicBezTo>
                      <a:pt x="1563" y="2851"/>
                      <a:pt x="1552" y="2857"/>
                      <a:pt x="1549" y="2864"/>
                    </a:cubicBezTo>
                    <a:cubicBezTo>
                      <a:pt x="1543" y="2839"/>
                      <a:pt x="1592" y="2818"/>
                      <a:pt x="1585" y="2789"/>
                    </a:cubicBezTo>
                    <a:cubicBezTo>
                      <a:pt x="1579" y="2770"/>
                      <a:pt x="1546" y="2727"/>
                      <a:pt x="1544" y="2724"/>
                    </a:cubicBezTo>
                    <a:cubicBezTo>
                      <a:pt x="1526" y="2744"/>
                      <a:pt x="1494" y="2840"/>
                      <a:pt x="1499" y="2876"/>
                    </a:cubicBezTo>
                    <a:cubicBezTo>
                      <a:pt x="1491" y="2892"/>
                      <a:pt x="1485" y="2852"/>
                      <a:pt x="1476" y="2847"/>
                    </a:cubicBezTo>
                    <a:cubicBezTo>
                      <a:pt x="1460" y="2812"/>
                      <a:pt x="1428" y="2852"/>
                      <a:pt x="1410" y="2833"/>
                    </a:cubicBezTo>
                    <a:cubicBezTo>
                      <a:pt x="1433" y="2825"/>
                      <a:pt x="1433" y="2825"/>
                      <a:pt x="1433" y="2825"/>
                    </a:cubicBezTo>
                    <a:cubicBezTo>
                      <a:pt x="1431" y="2817"/>
                      <a:pt x="1397" y="2813"/>
                      <a:pt x="1388" y="2820"/>
                    </a:cubicBezTo>
                    <a:cubicBezTo>
                      <a:pt x="1390" y="2811"/>
                      <a:pt x="1423" y="2781"/>
                      <a:pt x="1417" y="2766"/>
                    </a:cubicBezTo>
                    <a:cubicBezTo>
                      <a:pt x="1381" y="2747"/>
                      <a:pt x="1324" y="2778"/>
                      <a:pt x="1315" y="2806"/>
                    </a:cubicBezTo>
                    <a:cubicBezTo>
                      <a:pt x="1339" y="2805"/>
                      <a:pt x="1362" y="2805"/>
                      <a:pt x="1386" y="2804"/>
                    </a:cubicBezTo>
                    <a:cubicBezTo>
                      <a:pt x="1379" y="2827"/>
                      <a:pt x="1334" y="2808"/>
                      <a:pt x="1325" y="2835"/>
                    </a:cubicBezTo>
                    <a:cubicBezTo>
                      <a:pt x="1308" y="2824"/>
                      <a:pt x="1291" y="2814"/>
                      <a:pt x="1274" y="2803"/>
                    </a:cubicBezTo>
                    <a:cubicBezTo>
                      <a:pt x="1281" y="2805"/>
                      <a:pt x="1305" y="2809"/>
                      <a:pt x="1302" y="2793"/>
                    </a:cubicBezTo>
                    <a:cubicBezTo>
                      <a:pt x="1278" y="2783"/>
                      <a:pt x="1292" y="2784"/>
                      <a:pt x="1281" y="2766"/>
                    </a:cubicBezTo>
                    <a:cubicBezTo>
                      <a:pt x="1321" y="2752"/>
                      <a:pt x="1400" y="2701"/>
                      <a:pt x="1430" y="2674"/>
                    </a:cubicBezTo>
                    <a:cubicBezTo>
                      <a:pt x="1397" y="2678"/>
                      <a:pt x="1397" y="2678"/>
                      <a:pt x="1397" y="2678"/>
                    </a:cubicBezTo>
                    <a:cubicBezTo>
                      <a:pt x="1397" y="2662"/>
                      <a:pt x="1397" y="2662"/>
                      <a:pt x="1397" y="2662"/>
                    </a:cubicBezTo>
                    <a:cubicBezTo>
                      <a:pt x="1355" y="2664"/>
                      <a:pt x="1283" y="2734"/>
                      <a:pt x="1263" y="2751"/>
                    </a:cubicBezTo>
                    <a:cubicBezTo>
                      <a:pt x="1245" y="2736"/>
                      <a:pt x="1275" y="2693"/>
                      <a:pt x="1284" y="2687"/>
                    </a:cubicBezTo>
                    <a:cubicBezTo>
                      <a:pt x="1246" y="2665"/>
                      <a:pt x="1213" y="2733"/>
                      <a:pt x="1176" y="2705"/>
                    </a:cubicBezTo>
                    <a:cubicBezTo>
                      <a:pt x="1186" y="2723"/>
                      <a:pt x="1186" y="2723"/>
                      <a:pt x="1186" y="2723"/>
                    </a:cubicBezTo>
                    <a:cubicBezTo>
                      <a:pt x="1174" y="2722"/>
                      <a:pt x="1145" y="2695"/>
                      <a:pt x="1144" y="2705"/>
                    </a:cubicBezTo>
                    <a:cubicBezTo>
                      <a:pt x="1142" y="2689"/>
                      <a:pt x="1150" y="2657"/>
                      <a:pt x="1163" y="2654"/>
                    </a:cubicBezTo>
                    <a:cubicBezTo>
                      <a:pt x="1105" y="2677"/>
                      <a:pt x="1105" y="2677"/>
                      <a:pt x="1105" y="2677"/>
                    </a:cubicBezTo>
                    <a:cubicBezTo>
                      <a:pt x="1113" y="2676"/>
                      <a:pt x="1129" y="2638"/>
                      <a:pt x="1135" y="2633"/>
                    </a:cubicBezTo>
                    <a:cubicBezTo>
                      <a:pt x="1122" y="2624"/>
                      <a:pt x="1088" y="2661"/>
                      <a:pt x="1094" y="2672"/>
                    </a:cubicBezTo>
                    <a:cubicBezTo>
                      <a:pt x="1081" y="2630"/>
                      <a:pt x="1079" y="2649"/>
                      <a:pt x="1075" y="2606"/>
                    </a:cubicBezTo>
                    <a:cubicBezTo>
                      <a:pt x="1066" y="2604"/>
                      <a:pt x="1054" y="2644"/>
                      <a:pt x="1058" y="2651"/>
                    </a:cubicBezTo>
                    <a:cubicBezTo>
                      <a:pt x="1034" y="2650"/>
                      <a:pt x="1026" y="2639"/>
                      <a:pt x="1020" y="2630"/>
                    </a:cubicBezTo>
                    <a:cubicBezTo>
                      <a:pt x="1058" y="2633"/>
                      <a:pt x="1074" y="2556"/>
                      <a:pt x="1096" y="2532"/>
                    </a:cubicBezTo>
                    <a:cubicBezTo>
                      <a:pt x="1055" y="2555"/>
                      <a:pt x="1013" y="2578"/>
                      <a:pt x="970" y="2599"/>
                    </a:cubicBezTo>
                    <a:cubicBezTo>
                      <a:pt x="976" y="2594"/>
                      <a:pt x="1001" y="2564"/>
                      <a:pt x="1003" y="2560"/>
                    </a:cubicBezTo>
                    <a:cubicBezTo>
                      <a:pt x="979" y="2588"/>
                      <a:pt x="904" y="2545"/>
                      <a:pt x="873" y="2516"/>
                    </a:cubicBezTo>
                    <a:cubicBezTo>
                      <a:pt x="878" y="2520"/>
                      <a:pt x="878" y="2520"/>
                      <a:pt x="878" y="2520"/>
                    </a:cubicBezTo>
                    <a:cubicBezTo>
                      <a:pt x="892" y="2514"/>
                      <a:pt x="869" y="2486"/>
                      <a:pt x="850" y="2487"/>
                    </a:cubicBezTo>
                    <a:cubicBezTo>
                      <a:pt x="856" y="2483"/>
                      <a:pt x="858" y="2486"/>
                      <a:pt x="863" y="2490"/>
                    </a:cubicBezTo>
                    <a:cubicBezTo>
                      <a:pt x="857" y="2451"/>
                      <a:pt x="801" y="2513"/>
                      <a:pt x="797" y="2469"/>
                    </a:cubicBezTo>
                    <a:cubicBezTo>
                      <a:pt x="816" y="2488"/>
                      <a:pt x="828" y="2479"/>
                      <a:pt x="836" y="2467"/>
                    </a:cubicBezTo>
                    <a:cubicBezTo>
                      <a:pt x="811" y="2465"/>
                      <a:pt x="781" y="2423"/>
                      <a:pt x="763" y="2463"/>
                    </a:cubicBezTo>
                    <a:cubicBezTo>
                      <a:pt x="758" y="2447"/>
                      <a:pt x="745" y="2443"/>
                      <a:pt x="759" y="2427"/>
                    </a:cubicBezTo>
                    <a:cubicBezTo>
                      <a:pt x="740" y="2423"/>
                      <a:pt x="721" y="2418"/>
                      <a:pt x="702" y="2413"/>
                    </a:cubicBezTo>
                    <a:cubicBezTo>
                      <a:pt x="709" y="2412"/>
                      <a:pt x="719" y="2405"/>
                      <a:pt x="709" y="2393"/>
                    </a:cubicBezTo>
                    <a:cubicBezTo>
                      <a:pt x="728" y="2416"/>
                      <a:pt x="775" y="2404"/>
                      <a:pt x="770" y="2435"/>
                    </a:cubicBezTo>
                    <a:cubicBezTo>
                      <a:pt x="787" y="2415"/>
                      <a:pt x="787" y="2397"/>
                      <a:pt x="812" y="2389"/>
                    </a:cubicBezTo>
                    <a:cubicBezTo>
                      <a:pt x="762" y="2364"/>
                      <a:pt x="709" y="2378"/>
                      <a:pt x="662" y="2376"/>
                    </a:cubicBezTo>
                    <a:cubicBezTo>
                      <a:pt x="654" y="2359"/>
                      <a:pt x="646" y="2343"/>
                      <a:pt x="638" y="2327"/>
                    </a:cubicBezTo>
                    <a:cubicBezTo>
                      <a:pt x="628" y="2334"/>
                      <a:pt x="628" y="2334"/>
                      <a:pt x="628" y="2334"/>
                    </a:cubicBezTo>
                    <a:cubicBezTo>
                      <a:pt x="643" y="2306"/>
                      <a:pt x="643" y="2306"/>
                      <a:pt x="643" y="2306"/>
                    </a:cubicBezTo>
                    <a:cubicBezTo>
                      <a:pt x="634" y="2307"/>
                      <a:pt x="627" y="2308"/>
                      <a:pt x="628" y="2305"/>
                    </a:cubicBezTo>
                    <a:cubicBezTo>
                      <a:pt x="629" y="2303"/>
                      <a:pt x="633" y="2301"/>
                      <a:pt x="638" y="2299"/>
                    </a:cubicBezTo>
                    <a:cubicBezTo>
                      <a:pt x="633" y="2297"/>
                      <a:pt x="628" y="2296"/>
                      <a:pt x="624" y="2296"/>
                    </a:cubicBezTo>
                    <a:cubicBezTo>
                      <a:pt x="634" y="2283"/>
                      <a:pt x="653" y="2277"/>
                      <a:pt x="671" y="2271"/>
                    </a:cubicBezTo>
                    <a:cubicBezTo>
                      <a:pt x="670" y="2278"/>
                      <a:pt x="670" y="2286"/>
                      <a:pt x="669" y="2293"/>
                    </a:cubicBezTo>
                    <a:cubicBezTo>
                      <a:pt x="687" y="2289"/>
                      <a:pt x="702" y="2282"/>
                      <a:pt x="700" y="2265"/>
                    </a:cubicBezTo>
                    <a:cubicBezTo>
                      <a:pt x="697" y="2266"/>
                      <a:pt x="694" y="2265"/>
                      <a:pt x="690" y="2265"/>
                    </a:cubicBezTo>
                    <a:cubicBezTo>
                      <a:pt x="703" y="2262"/>
                      <a:pt x="712" y="2257"/>
                      <a:pt x="712" y="2251"/>
                    </a:cubicBezTo>
                    <a:cubicBezTo>
                      <a:pt x="700" y="2246"/>
                      <a:pt x="688" y="2241"/>
                      <a:pt x="676" y="2236"/>
                    </a:cubicBezTo>
                    <a:cubicBezTo>
                      <a:pt x="676" y="2242"/>
                      <a:pt x="674" y="2252"/>
                      <a:pt x="672" y="2264"/>
                    </a:cubicBezTo>
                    <a:cubicBezTo>
                      <a:pt x="642" y="2262"/>
                      <a:pt x="605" y="2259"/>
                      <a:pt x="605" y="2289"/>
                    </a:cubicBezTo>
                    <a:cubicBezTo>
                      <a:pt x="603" y="2277"/>
                      <a:pt x="600" y="2266"/>
                      <a:pt x="598" y="2255"/>
                    </a:cubicBezTo>
                    <a:cubicBezTo>
                      <a:pt x="553" y="2250"/>
                      <a:pt x="562" y="2251"/>
                      <a:pt x="517" y="2233"/>
                    </a:cubicBezTo>
                    <a:cubicBezTo>
                      <a:pt x="524" y="2225"/>
                      <a:pt x="538" y="2228"/>
                      <a:pt x="539" y="2217"/>
                    </a:cubicBezTo>
                    <a:cubicBezTo>
                      <a:pt x="516" y="2216"/>
                      <a:pt x="511" y="2195"/>
                      <a:pt x="510" y="2177"/>
                    </a:cubicBezTo>
                    <a:cubicBezTo>
                      <a:pt x="508" y="2158"/>
                      <a:pt x="509" y="2141"/>
                      <a:pt x="495" y="2148"/>
                    </a:cubicBezTo>
                    <a:cubicBezTo>
                      <a:pt x="474" y="2133"/>
                      <a:pt x="468" y="2156"/>
                      <a:pt x="452" y="2148"/>
                    </a:cubicBezTo>
                    <a:cubicBezTo>
                      <a:pt x="455" y="2147"/>
                      <a:pt x="461" y="2144"/>
                      <a:pt x="459" y="2141"/>
                    </a:cubicBezTo>
                    <a:cubicBezTo>
                      <a:pt x="430" y="2138"/>
                      <a:pt x="430" y="2138"/>
                      <a:pt x="430" y="2138"/>
                    </a:cubicBezTo>
                    <a:cubicBezTo>
                      <a:pt x="432" y="2128"/>
                      <a:pt x="453" y="2143"/>
                      <a:pt x="448" y="2121"/>
                    </a:cubicBezTo>
                    <a:cubicBezTo>
                      <a:pt x="413" y="2102"/>
                      <a:pt x="392" y="2090"/>
                      <a:pt x="383" y="2059"/>
                    </a:cubicBezTo>
                    <a:cubicBezTo>
                      <a:pt x="355" y="2026"/>
                      <a:pt x="358" y="2099"/>
                      <a:pt x="341" y="2066"/>
                    </a:cubicBezTo>
                    <a:cubicBezTo>
                      <a:pt x="353" y="2052"/>
                      <a:pt x="368" y="2036"/>
                      <a:pt x="358" y="2016"/>
                    </a:cubicBezTo>
                    <a:cubicBezTo>
                      <a:pt x="341" y="2013"/>
                      <a:pt x="330" y="2022"/>
                      <a:pt x="313" y="2009"/>
                    </a:cubicBezTo>
                    <a:cubicBezTo>
                      <a:pt x="337" y="1995"/>
                      <a:pt x="337" y="1995"/>
                      <a:pt x="337" y="1995"/>
                    </a:cubicBezTo>
                    <a:cubicBezTo>
                      <a:pt x="326" y="1980"/>
                      <a:pt x="314" y="1970"/>
                      <a:pt x="331" y="1959"/>
                    </a:cubicBezTo>
                    <a:cubicBezTo>
                      <a:pt x="313" y="1952"/>
                      <a:pt x="310" y="1942"/>
                      <a:pt x="309" y="1933"/>
                    </a:cubicBezTo>
                    <a:cubicBezTo>
                      <a:pt x="283" y="1916"/>
                      <a:pt x="272" y="1979"/>
                      <a:pt x="267" y="1990"/>
                    </a:cubicBezTo>
                    <a:cubicBezTo>
                      <a:pt x="270" y="1956"/>
                      <a:pt x="250" y="1945"/>
                      <a:pt x="270" y="1915"/>
                    </a:cubicBezTo>
                    <a:cubicBezTo>
                      <a:pt x="289" y="1932"/>
                      <a:pt x="289" y="1932"/>
                      <a:pt x="289" y="1932"/>
                    </a:cubicBezTo>
                    <a:cubicBezTo>
                      <a:pt x="292" y="1871"/>
                      <a:pt x="230" y="1908"/>
                      <a:pt x="269" y="1859"/>
                    </a:cubicBezTo>
                    <a:cubicBezTo>
                      <a:pt x="276" y="1876"/>
                      <a:pt x="299" y="1887"/>
                      <a:pt x="307" y="1871"/>
                    </a:cubicBezTo>
                    <a:cubicBezTo>
                      <a:pt x="282" y="1855"/>
                      <a:pt x="282" y="1855"/>
                      <a:pt x="282" y="1855"/>
                    </a:cubicBezTo>
                    <a:cubicBezTo>
                      <a:pt x="287" y="1849"/>
                      <a:pt x="294" y="1865"/>
                      <a:pt x="295" y="1851"/>
                    </a:cubicBezTo>
                    <a:cubicBezTo>
                      <a:pt x="286" y="1847"/>
                      <a:pt x="267" y="1841"/>
                      <a:pt x="256" y="1840"/>
                    </a:cubicBezTo>
                    <a:cubicBezTo>
                      <a:pt x="257" y="1839"/>
                      <a:pt x="257" y="1839"/>
                      <a:pt x="257" y="1839"/>
                    </a:cubicBezTo>
                    <a:cubicBezTo>
                      <a:pt x="231" y="1800"/>
                      <a:pt x="231" y="1800"/>
                      <a:pt x="231" y="1800"/>
                    </a:cubicBezTo>
                    <a:cubicBezTo>
                      <a:pt x="235" y="1809"/>
                      <a:pt x="245" y="1806"/>
                      <a:pt x="241" y="1798"/>
                    </a:cubicBezTo>
                    <a:cubicBezTo>
                      <a:pt x="215" y="1777"/>
                      <a:pt x="215" y="1777"/>
                      <a:pt x="215" y="1777"/>
                    </a:cubicBezTo>
                    <a:cubicBezTo>
                      <a:pt x="225" y="1782"/>
                      <a:pt x="228" y="1770"/>
                      <a:pt x="226" y="1756"/>
                    </a:cubicBezTo>
                    <a:cubicBezTo>
                      <a:pt x="216" y="1717"/>
                      <a:pt x="157" y="1755"/>
                      <a:pt x="168" y="1715"/>
                    </a:cubicBezTo>
                    <a:cubicBezTo>
                      <a:pt x="169" y="1720"/>
                      <a:pt x="172" y="1719"/>
                      <a:pt x="174" y="1723"/>
                    </a:cubicBezTo>
                    <a:cubicBezTo>
                      <a:pt x="178" y="1703"/>
                      <a:pt x="178" y="1703"/>
                      <a:pt x="178" y="1703"/>
                    </a:cubicBezTo>
                    <a:cubicBezTo>
                      <a:pt x="151" y="1715"/>
                      <a:pt x="140" y="1694"/>
                      <a:pt x="128" y="1673"/>
                    </a:cubicBezTo>
                    <a:cubicBezTo>
                      <a:pt x="117" y="1652"/>
                      <a:pt x="106" y="1630"/>
                      <a:pt x="79" y="1640"/>
                    </a:cubicBezTo>
                    <a:cubicBezTo>
                      <a:pt x="91" y="1609"/>
                      <a:pt x="91" y="1634"/>
                      <a:pt x="128" y="1649"/>
                    </a:cubicBezTo>
                    <a:cubicBezTo>
                      <a:pt x="133" y="1620"/>
                      <a:pt x="133" y="1620"/>
                      <a:pt x="133" y="1620"/>
                    </a:cubicBezTo>
                    <a:cubicBezTo>
                      <a:pt x="139" y="1629"/>
                      <a:pt x="139" y="1638"/>
                      <a:pt x="148" y="1645"/>
                    </a:cubicBezTo>
                    <a:moveTo>
                      <a:pt x="291" y="1913"/>
                    </a:moveTo>
                    <a:lnTo>
                      <a:pt x="291" y="1913"/>
                    </a:lnTo>
                    <a:cubicBezTo>
                      <a:pt x="284" y="1923"/>
                      <a:pt x="302" y="1929"/>
                      <a:pt x="309" y="1932"/>
                    </a:cubicBezTo>
                    <a:cubicBezTo>
                      <a:pt x="309" y="1919"/>
                      <a:pt x="316" y="1908"/>
                      <a:pt x="291" y="1913"/>
                    </a:cubicBezTo>
                    <a:moveTo>
                      <a:pt x="669" y="2311"/>
                    </a:moveTo>
                    <a:lnTo>
                      <a:pt x="669" y="2311"/>
                    </a:lnTo>
                    <a:cubicBezTo>
                      <a:pt x="670" y="2322"/>
                      <a:pt x="673" y="2330"/>
                      <a:pt x="682" y="2328"/>
                    </a:cubicBezTo>
                    <a:cubicBezTo>
                      <a:pt x="680" y="2319"/>
                      <a:pt x="675" y="2314"/>
                      <a:pt x="669" y="2311"/>
                    </a:cubicBezTo>
                    <a:moveTo>
                      <a:pt x="2028" y="2788"/>
                    </a:moveTo>
                    <a:lnTo>
                      <a:pt x="2028" y="2788"/>
                    </a:lnTo>
                    <a:cubicBezTo>
                      <a:pt x="2029" y="2787"/>
                      <a:pt x="2029" y="2787"/>
                      <a:pt x="2029" y="2787"/>
                    </a:cubicBezTo>
                    <a:cubicBezTo>
                      <a:pt x="2020" y="2783"/>
                      <a:pt x="2015" y="2779"/>
                      <a:pt x="2028" y="2788"/>
                    </a:cubicBezTo>
                    <a:moveTo>
                      <a:pt x="2043" y="2792"/>
                    </a:moveTo>
                    <a:lnTo>
                      <a:pt x="2043" y="2792"/>
                    </a:lnTo>
                    <a:cubicBezTo>
                      <a:pt x="2051" y="2794"/>
                      <a:pt x="2057" y="2794"/>
                      <a:pt x="2059" y="2789"/>
                    </a:cubicBezTo>
                    <a:cubicBezTo>
                      <a:pt x="2061" y="2792"/>
                      <a:pt x="2061" y="2795"/>
                      <a:pt x="2058" y="2797"/>
                    </a:cubicBezTo>
                    <a:cubicBezTo>
                      <a:pt x="2049" y="2802"/>
                      <a:pt x="2045" y="2797"/>
                      <a:pt x="2043" y="2792"/>
                    </a:cubicBezTo>
                    <a:moveTo>
                      <a:pt x="303" y="689"/>
                    </a:moveTo>
                    <a:lnTo>
                      <a:pt x="303" y="689"/>
                    </a:lnTo>
                    <a:cubicBezTo>
                      <a:pt x="310" y="687"/>
                      <a:pt x="310" y="687"/>
                      <a:pt x="310" y="687"/>
                    </a:cubicBezTo>
                    <a:cubicBezTo>
                      <a:pt x="307" y="681"/>
                      <a:pt x="303" y="675"/>
                      <a:pt x="303" y="689"/>
                    </a:cubicBezTo>
                    <a:moveTo>
                      <a:pt x="618" y="2306"/>
                    </a:moveTo>
                    <a:lnTo>
                      <a:pt x="618" y="2306"/>
                    </a:lnTo>
                    <a:cubicBezTo>
                      <a:pt x="619" y="2302"/>
                      <a:pt x="622" y="2299"/>
                      <a:pt x="624" y="2296"/>
                    </a:cubicBezTo>
                    <a:cubicBezTo>
                      <a:pt x="619" y="2296"/>
                      <a:pt x="617" y="2299"/>
                      <a:pt x="618" y="2306"/>
                    </a:cubicBezTo>
                    <a:moveTo>
                      <a:pt x="46" y="1407"/>
                    </a:moveTo>
                    <a:lnTo>
                      <a:pt x="46" y="1407"/>
                    </a:lnTo>
                    <a:lnTo>
                      <a:pt x="46" y="1406"/>
                    </a:lnTo>
                    <a:cubicBezTo>
                      <a:pt x="44" y="1406"/>
                      <a:pt x="43" y="1406"/>
                      <a:pt x="41" y="1406"/>
                    </a:cubicBezTo>
                    <a:lnTo>
                      <a:pt x="46" y="1407"/>
                    </a:lnTo>
                    <a:moveTo>
                      <a:pt x="1558" y="2878"/>
                    </a:moveTo>
                    <a:lnTo>
                      <a:pt x="1558" y="2878"/>
                    </a:lnTo>
                    <a:cubicBezTo>
                      <a:pt x="1552" y="2874"/>
                      <a:pt x="1550" y="2869"/>
                      <a:pt x="1549" y="2864"/>
                    </a:cubicBezTo>
                    <a:cubicBezTo>
                      <a:pt x="1547" y="2869"/>
                      <a:pt x="1548" y="2874"/>
                      <a:pt x="1558" y="2878"/>
                    </a:cubicBezTo>
                    <a:moveTo>
                      <a:pt x="2208" y="2760"/>
                    </a:moveTo>
                    <a:lnTo>
                      <a:pt x="2208" y="2760"/>
                    </a:lnTo>
                    <a:cubicBezTo>
                      <a:pt x="2191" y="2767"/>
                      <a:pt x="2191" y="2767"/>
                      <a:pt x="2191" y="2767"/>
                    </a:cubicBezTo>
                    <a:cubicBezTo>
                      <a:pt x="2200" y="2765"/>
                      <a:pt x="2203" y="2770"/>
                      <a:pt x="2207" y="2773"/>
                    </a:cubicBezTo>
                    <a:cubicBezTo>
                      <a:pt x="2207" y="2768"/>
                      <a:pt x="2203" y="2761"/>
                      <a:pt x="2208" y="2760"/>
                    </a:cubicBezTo>
                    <a:moveTo>
                      <a:pt x="2389" y="2863"/>
                    </a:moveTo>
                    <a:lnTo>
                      <a:pt x="2389" y="2863"/>
                    </a:lnTo>
                    <a:cubicBezTo>
                      <a:pt x="2391" y="2860"/>
                      <a:pt x="2395" y="2861"/>
                      <a:pt x="2397" y="2858"/>
                    </a:cubicBezTo>
                    <a:cubicBezTo>
                      <a:pt x="2394" y="2849"/>
                      <a:pt x="2394" y="2849"/>
                      <a:pt x="2394" y="2849"/>
                    </a:cubicBezTo>
                    <a:cubicBezTo>
                      <a:pt x="2382" y="2852"/>
                      <a:pt x="2375" y="2862"/>
                      <a:pt x="2389" y="2863"/>
                    </a:cubicBezTo>
                    <a:moveTo>
                      <a:pt x="2231" y="2827"/>
                    </a:moveTo>
                    <a:lnTo>
                      <a:pt x="2231" y="2827"/>
                    </a:lnTo>
                    <a:cubicBezTo>
                      <a:pt x="2234" y="2844"/>
                      <a:pt x="2246" y="2838"/>
                      <a:pt x="2258" y="2832"/>
                    </a:cubicBezTo>
                    <a:cubicBezTo>
                      <a:pt x="2258" y="2833"/>
                      <a:pt x="2257" y="2833"/>
                      <a:pt x="2256" y="2833"/>
                    </a:cubicBezTo>
                    <a:cubicBezTo>
                      <a:pt x="2258" y="2808"/>
                      <a:pt x="2244" y="2818"/>
                      <a:pt x="2231" y="2827"/>
                    </a:cubicBezTo>
                    <a:moveTo>
                      <a:pt x="2262" y="2831"/>
                    </a:moveTo>
                    <a:lnTo>
                      <a:pt x="2262" y="2831"/>
                    </a:lnTo>
                    <a:cubicBezTo>
                      <a:pt x="2265" y="2830"/>
                      <a:pt x="2270" y="2829"/>
                      <a:pt x="2274" y="2829"/>
                    </a:cubicBezTo>
                    <a:cubicBezTo>
                      <a:pt x="2274" y="2820"/>
                      <a:pt x="2269" y="2828"/>
                      <a:pt x="2262" y="2831"/>
                    </a:cubicBezTo>
                    <a:moveTo>
                      <a:pt x="2095" y="2787"/>
                    </a:moveTo>
                    <a:lnTo>
                      <a:pt x="2095" y="2787"/>
                    </a:lnTo>
                    <a:cubicBezTo>
                      <a:pt x="2101" y="2792"/>
                      <a:pt x="2099" y="2765"/>
                      <a:pt x="2102" y="2772"/>
                    </a:cubicBezTo>
                    <a:cubicBezTo>
                      <a:pt x="2110" y="2750"/>
                      <a:pt x="2061" y="2798"/>
                      <a:pt x="2095" y="2787"/>
                    </a:cubicBezTo>
                    <a:moveTo>
                      <a:pt x="2247" y="2883"/>
                    </a:moveTo>
                    <a:lnTo>
                      <a:pt x="2247" y="2883"/>
                    </a:lnTo>
                    <a:cubicBezTo>
                      <a:pt x="2241" y="2862"/>
                      <a:pt x="2241" y="2862"/>
                      <a:pt x="2241" y="2862"/>
                    </a:cubicBezTo>
                    <a:cubicBezTo>
                      <a:pt x="2234" y="2880"/>
                      <a:pt x="2234" y="2880"/>
                      <a:pt x="2234" y="2880"/>
                    </a:cubicBezTo>
                    <a:lnTo>
                      <a:pt x="2247" y="2883"/>
                    </a:lnTo>
                    <a:moveTo>
                      <a:pt x="2138" y="2873"/>
                    </a:moveTo>
                    <a:lnTo>
                      <a:pt x="2138" y="2873"/>
                    </a:lnTo>
                    <a:cubicBezTo>
                      <a:pt x="2160" y="2878"/>
                      <a:pt x="2160" y="2878"/>
                      <a:pt x="2160" y="2878"/>
                    </a:cubicBezTo>
                    <a:cubicBezTo>
                      <a:pt x="2159" y="2875"/>
                      <a:pt x="2162" y="2873"/>
                      <a:pt x="2166" y="2871"/>
                    </a:cubicBezTo>
                    <a:cubicBezTo>
                      <a:pt x="2152" y="2871"/>
                      <a:pt x="2137" y="2867"/>
                      <a:pt x="2138" y="2873"/>
                    </a:cubicBezTo>
                    <a:moveTo>
                      <a:pt x="2166" y="2871"/>
                    </a:moveTo>
                    <a:lnTo>
                      <a:pt x="2166" y="2871"/>
                    </a:lnTo>
                    <a:cubicBezTo>
                      <a:pt x="2173" y="2871"/>
                      <a:pt x="2179" y="2870"/>
                      <a:pt x="2183" y="2867"/>
                    </a:cubicBezTo>
                    <a:cubicBezTo>
                      <a:pt x="2179" y="2867"/>
                      <a:pt x="2171" y="2868"/>
                      <a:pt x="2166" y="2871"/>
                    </a:cubicBezTo>
                    <a:moveTo>
                      <a:pt x="2218" y="2892"/>
                    </a:moveTo>
                    <a:lnTo>
                      <a:pt x="2218" y="2892"/>
                    </a:lnTo>
                    <a:cubicBezTo>
                      <a:pt x="2211" y="2887"/>
                      <a:pt x="2211" y="2887"/>
                      <a:pt x="2211" y="2887"/>
                    </a:cubicBezTo>
                    <a:cubicBezTo>
                      <a:pt x="2195" y="2887"/>
                      <a:pt x="2195" y="2887"/>
                      <a:pt x="2195" y="2887"/>
                    </a:cubicBezTo>
                    <a:lnTo>
                      <a:pt x="2218" y="2892"/>
                    </a:lnTo>
                    <a:moveTo>
                      <a:pt x="1903" y="2854"/>
                    </a:moveTo>
                    <a:lnTo>
                      <a:pt x="1903" y="2854"/>
                    </a:lnTo>
                    <a:cubicBezTo>
                      <a:pt x="1894" y="2855"/>
                      <a:pt x="1886" y="2856"/>
                      <a:pt x="1878" y="2856"/>
                    </a:cubicBezTo>
                    <a:cubicBezTo>
                      <a:pt x="1874" y="2863"/>
                      <a:pt x="1880" y="2869"/>
                      <a:pt x="1889" y="2867"/>
                    </a:cubicBezTo>
                    <a:cubicBezTo>
                      <a:pt x="1896" y="2863"/>
                      <a:pt x="1905" y="2861"/>
                      <a:pt x="1903" y="2854"/>
                    </a:cubicBezTo>
                    <a:moveTo>
                      <a:pt x="1969" y="2921"/>
                    </a:moveTo>
                    <a:lnTo>
                      <a:pt x="1969" y="2921"/>
                    </a:lnTo>
                    <a:cubicBezTo>
                      <a:pt x="1963" y="2915"/>
                      <a:pt x="1963" y="2911"/>
                      <a:pt x="1960" y="2903"/>
                    </a:cubicBezTo>
                    <a:cubicBezTo>
                      <a:pt x="1956" y="2930"/>
                      <a:pt x="1956" y="2930"/>
                      <a:pt x="1956" y="2930"/>
                    </a:cubicBezTo>
                    <a:lnTo>
                      <a:pt x="1969" y="2921"/>
                    </a:lnTo>
                    <a:moveTo>
                      <a:pt x="1896" y="2918"/>
                    </a:moveTo>
                    <a:lnTo>
                      <a:pt x="1896" y="2918"/>
                    </a:lnTo>
                    <a:cubicBezTo>
                      <a:pt x="1893" y="2925"/>
                      <a:pt x="1857" y="2934"/>
                      <a:pt x="1889" y="2937"/>
                    </a:cubicBezTo>
                    <a:cubicBezTo>
                      <a:pt x="1892" y="2930"/>
                      <a:pt x="1918" y="2927"/>
                      <a:pt x="1896" y="2918"/>
                    </a:cubicBezTo>
                    <a:moveTo>
                      <a:pt x="1544" y="2797"/>
                    </a:moveTo>
                    <a:lnTo>
                      <a:pt x="1544" y="2797"/>
                    </a:lnTo>
                    <a:cubicBezTo>
                      <a:pt x="1551" y="2799"/>
                      <a:pt x="1551" y="2799"/>
                      <a:pt x="1551" y="2799"/>
                    </a:cubicBezTo>
                    <a:cubicBezTo>
                      <a:pt x="1564" y="2758"/>
                      <a:pt x="1564" y="2758"/>
                      <a:pt x="1564" y="2758"/>
                    </a:cubicBezTo>
                    <a:lnTo>
                      <a:pt x="1544" y="2797"/>
                    </a:lnTo>
                    <a:moveTo>
                      <a:pt x="1200" y="2763"/>
                    </a:moveTo>
                    <a:lnTo>
                      <a:pt x="1200" y="2763"/>
                    </a:lnTo>
                    <a:cubicBezTo>
                      <a:pt x="1222" y="2786"/>
                      <a:pt x="1219" y="2743"/>
                      <a:pt x="1237" y="2766"/>
                    </a:cubicBezTo>
                    <a:cubicBezTo>
                      <a:pt x="1248" y="2760"/>
                      <a:pt x="1222" y="2747"/>
                      <a:pt x="1232" y="2742"/>
                    </a:cubicBezTo>
                    <a:cubicBezTo>
                      <a:pt x="1212" y="2744"/>
                      <a:pt x="1206" y="2734"/>
                      <a:pt x="1200" y="2763"/>
                    </a:cubicBezTo>
                    <a:moveTo>
                      <a:pt x="1232" y="2742"/>
                    </a:moveTo>
                    <a:lnTo>
                      <a:pt x="1232" y="2742"/>
                    </a:lnTo>
                    <a:cubicBezTo>
                      <a:pt x="1236" y="2742"/>
                      <a:pt x="1239" y="2741"/>
                      <a:pt x="1244" y="2740"/>
                    </a:cubicBezTo>
                    <a:cubicBezTo>
                      <a:pt x="1238" y="2741"/>
                      <a:pt x="1234" y="2741"/>
                      <a:pt x="1232" y="2742"/>
                    </a:cubicBezTo>
                    <a:moveTo>
                      <a:pt x="1157" y="162"/>
                    </a:moveTo>
                    <a:lnTo>
                      <a:pt x="1157" y="162"/>
                    </a:lnTo>
                    <a:cubicBezTo>
                      <a:pt x="1174" y="169"/>
                      <a:pt x="1174" y="169"/>
                      <a:pt x="1174" y="169"/>
                    </a:cubicBezTo>
                    <a:cubicBezTo>
                      <a:pt x="1162" y="156"/>
                      <a:pt x="1162" y="156"/>
                      <a:pt x="1162" y="156"/>
                    </a:cubicBezTo>
                    <a:lnTo>
                      <a:pt x="1157" y="162"/>
                    </a:lnTo>
                    <a:moveTo>
                      <a:pt x="1187" y="127"/>
                    </a:moveTo>
                    <a:lnTo>
                      <a:pt x="1187" y="127"/>
                    </a:lnTo>
                    <a:cubicBezTo>
                      <a:pt x="1193" y="154"/>
                      <a:pt x="1193" y="154"/>
                      <a:pt x="1193" y="154"/>
                    </a:cubicBezTo>
                    <a:cubicBezTo>
                      <a:pt x="1201" y="128"/>
                      <a:pt x="1201" y="128"/>
                      <a:pt x="1201" y="128"/>
                    </a:cubicBezTo>
                    <a:cubicBezTo>
                      <a:pt x="1198" y="130"/>
                      <a:pt x="1190" y="133"/>
                      <a:pt x="1187" y="127"/>
                    </a:cubicBezTo>
                    <a:moveTo>
                      <a:pt x="290" y="2007"/>
                    </a:moveTo>
                    <a:lnTo>
                      <a:pt x="290" y="2007"/>
                    </a:lnTo>
                    <a:cubicBezTo>
                      <a:pt x="296" y="2005"/>
                      <a:pt x="296" y="2005"/>
                      <a:pt x="296" y="2005"/>
                    </a:cubicBezTo>
                    <a:cubicBezTo>
                      <a:pt x="301" y="1998"/>
                      <a:pt x="298" y="1994"/>
                      <a:pt x="295" y="1986"/>
                    </a:cubicBezTo>
                    <a:lnTo>
                      <a:pt x="290" y="2007"/>
                    </a:lnTo>
                    <a:moveTo>
                      <a:pt x="179" y="1768"/>
                    </a:moveTo>
                    <a:lnTo>
                      <a:pt x="179" y="1768"/>
                    </a:lnTo>
                    <a:cubicBezTo>
                      <a:pt x="181" y="1773"/>
                      <a:pt x="181" y="1773"/>
                      <a:pt x="181" y="1773"/>
                    </a:cubicBezTo>
                    <a:cubicBezTo>
                      <a:pt x="199" y="1754"/>
                      <a:pt x="199" y="1754"/>
                      <a:pt x="199" y="1754"/>
                    </a:cubicBezTo>
                    <a:lnTo>
                      <a:pt x="179" y="1768"/>
                    </a:lnTo>
                    <a:moveTo>
                      <a:pt x="58" y="1577"/>
                    </a:moveTo>
                    <a:lnTo>
                      <a:pt x="58" y="1577"/>
                    </a:lnTo>
                    <a:cubicBezTo>
                      <a:pt x="60" y="1586"/>
                      <a:pt x="69" y="1594"/>
                      <a:pt x="72" y="1603"/>
                    </a:cubicBezTo>
                    <a:cubicBezTo>
                      <a:pt x="60" y="1586"/>
                      <a:pt x="85" y="1563"/>
                      <a:pt x="58" y="1577"/>
                    </a:cubicBezTo>
                    <a:moveTo>
                      <a:pt x="1367" y="200"/>
                    </a:moveTo>
                    <a:lnTo>
                      <a:pt x="1367" y="200"/>
                    </a:lnTo>
                    <a:cubicBezTo>
                      <a:pt x="1373" y="199"/>
                      <a:pt x="1364" y="183"/>
                      <a:pt x="1364" y="180"/>
                    </a:cubicBezTo>
                    <a:cubicBezTo>
                      <a:pt x="1356" y="188"/>
                      <a:pt x="1369" y="204"/>
                      <a:pt x="1367" y="200"/>
                    </a:cubicBezTo>
                    <a:moveTo>
                      <a:pt x="1298" y="274"/>
                    </a:moveTo>
                    <a:lnTo>
                      <a:pt x="1298" y="274"/>
                    </a:lnTo>
                    <a:cubicBezTo>
                      <a:pt x="1296" y="266"/>
                      <a:pt x="1296" y="266"/>
                      <a:pt x="1296" y="266"/>
                    </a:cubicBezTo>
                    <a:cubicBezTo>
                      <a:pt x="1291" y="288"/>
                      <a:pt x="1291" y="288"/>
                      <a:pt x="1291" y="288"/>
                    </a:cubicBezTo>
                    <a:lnTo>
                      <a:pt x="1298" y="274"/>
                    </a:lnTo>
                    <a:moveTo>
                      <a:pt x="1218" y="310"/>
                    </a:moveTo>
                    <a:lnTo>
                      <a:pt x="1218" y="310"/>
                    </a:lnTo>
                    <a:cubicBezTo>
                      <a:pt x="1239" y="334"/>
                      <a:pt x="1244" y="292"/>
                      <a:pt x="1263" y="295"/>
                    </a:cubicBezTo>
                    <a:cubicBezTo>
                      <a:pt x="1269" y="300"/>
                      <a:pt x="1269" y="300"/>
                      <a:pt x="1269" y="300"/>
                    </a:cubicBezTo>
                    <a:cubicBezTo>
                      <a:pt x="1265" y="275"/>
                      <a:pt x="1265" y="275"/>
                      <a:pt x="1265" y="275"/>
                    </a:cubicBezTo>
                    <a:cubicBezTo>
                      <a:pt x="1249" y="287"/>
                      <a:pt x="1234" y="312"/>
                      <a:pt x="1218" y="310"/>
                    </a:cubicBezTo>
                    <a:moveTo>
                      <a:pt x="1146" y="272"/>
                    </a:moveTo>
                    <a:lnTo>
                      <a:pt x="1146" y="272"/>
                    </a:lnTo>
                    <a:cubicBezTo>
                      <a:pt x="1154" y="281"/>
                      <a:pt x="1142" y="286"/>
                      <a:pt x="1158" y="271"/>
                    </a:cubicBezTo>
                    <a:cubicBezTo>
                      <a:pt x="1157" y="270"/>
                      <a:pt x="1156" y="269"/>
                      <a:pt x="1155" y="269"/>
                    </a:cubicBezTo>
                    <a:cubicBezTo>
                      <a:pt x="1153" y="270"/>
                      <a:pt x="1151" y="271"/>
                      <a:pt x="1146" y="272"/>
                    </a:cubicBezTo>
                    <a:moveTo>
                      <a:pt x="1155" y="269"/>
                    </a:moveTo>
                    <a:cubicBezTo>
                      <a:pt x="1155" y="269"/>
                      <a:pt x="1145" y="263"/>
                      <a:pt x="1155" y="269"/>
                    </a:cubicBezTo>
                    <a:moveTo>
                      <a:pt x="1119" y="295"/>
                    </a:moveTo>
                    <a:lnTo>
                      <a:pt x="1119" y="295"/>
                    </a:lnTo>
                    <a:cubicBezTo>
                      <a:pt x="1125" y="280"/>
                      <a:pt x="1125" y="280"/>
                      <a:pt x="1125" y="280"/>
                    </a:cubicBezTo>
                    <a:cubicBezTo>
                      <a:pt x="1119" y="275"/>
                      <a:pt x="1108" y="279"/>
                      <a:pt x="1110" y="272"/>
                    </a:cubicBezTo>
                    <a:cubicBezTo>
                      <a:pt x="1101" y="284"/>
                      <a:pt x="1107" y="288"/>
                      <a:pt x="1119" y="295"/>
                    </a:cubicBezTo>
                    <a:moveTo>
                      <a:pt x="1119" y="320"/>
                    </a:moveTo>
                    <a:lnTo>
                      <a:pt x="1119" y="320"/>
                    </a:lnTo>
                    <a:cubicBezTo>
                      <a:pt x="1122" y="313"/>
                      <a:pt x="1122" y="313"/>
                      <a:pt x="1122" y="313"/>
                    </a:cubicBezTo>
                    <a:cubicBezTo>
                      <a:pt x="1120" y="311"/>
                      <a:pt x="1118" y="311"/>
                      <a:pt x="1119" y="320"/>
                    </a:cubicBezTo>
                    <a:moveTo>
                      <a:pt x="1130" y="298"/>
                    </a:moveTo>
                    <a:lnTo>
                      <a:pt x="1130" y="298"/>
                    </a:lnTo>
                    <a:cubicBezTo>
                      <a:pt x="1122" y="313"/>
                      <a:pt x="1122" y="313"/>
                      <a:pt x="1122" y="313"/>
                    </a:cubicBezTo>
                    <a:cubicBezTo>
                      <a:pt x="1126" y="317"/>
                      <a:pt x="1131" y="325"/>
                      <a:pt x="1126" y="307"/>
                    </a:cubicBezTo>
                    <a:cubicBezTo>
                      <a:pt x="1130" y="316"/>
                      <a:pt x="1128" y="307"/>
                      <a:pt x="1130" y="298"/>
                    </a:cubicBezTo>
                    <a:moveTo>
                      <a:pt x="1139" y="299"/>
                    </a:moveTo>
                    <a:lnTo>
                      <a:pt x="1139" y="299"/>
                    </a:lnTo>
                    <a:cubicBezTo>
                      <a:pt x="1148" y="302"/>
                      <a:pt x="1158" y="301"/>
                      <a:pt x="1152" y="316"/>
                    </a:cubicBezTo>
                    <a:cubicBezTo>
                      <a:pt x="1171" y="302"/>
                      <a:pt x="1159" y="284"/>
                      <a:pt x="1139" y="299"/>
                    </a:cubicBezTo>
                    <a:moveTo>
                      <a:pt x="1228" y="340"/>
                    </a:moveTo>
                    <a:lnTo>
                      <a:pt x="1228" y="340"/>
                    </a:lnTo>
                    <a:cubicBezTo>
                      <a:pt x="1240" y="344"/>
                      <a:pt x="1240" y="344"/>
                      <a:pt x="1240" y="344"/>
                    </a:cubicBezTo>
                    <a:cubicBezTo>
                      <a:pt x="1242" y="332"/>
                      <a:pt x="1242" y="332"/>
                      <a:pt x="1242" y="332"/>
                    </a:cubicBezTo>
                    <a:cubicBezTo>
                      <a:pt x="1241" y="338"/>
                      <a:pt x="1223" y="332"/>
                      <a:pt x="1228" y="340"/>
                    </a:cubicBezTo>
                    <a:moveTo>
                      <a:pt x="1041" y="321"/>
                    </a:moveTo>
                    <a:lnTo>
                      <a:pt x="1041" y="321"/>
                    </a:lnTo>
                    <a:cubicBezTo>
                      <a:pt x="1044" y="327"/>
                      <a:pt x="1054" y="333"/>
                      <a:pt x="1059" y="340"/>
                    </a:cubicBezTo>
                    <a:cubicBezTo>
                      <a:pt x="1063" y="329"/>
                      <a:pt x="1063" y="329"/>
                      <a:pt x="1063" y="329"/>
                    </a:cubicBezTo>
                    <a:cubicBezTo>
                      <a:pt x="1057" y="327"/>
                      <a:pt x="1047" y="329"/>
                      <a:pt x="1041" y="321"/>
                    </a:cubicBezTo>
                    <a:moveTo>
                      <a:pt x="1059" y="340"/>
                    </a:moveTo>
                    <a:lnTo>
                      <a:pt x="1059" y="340"/>
                    </a:lnTo>
                    <a:cubicBezTo>
                      <a:pt x="1052" y="356"/>
                      <a:pt x="1052" y="356"/>
                      <a:pt x="1052" y="356"/>
                    </a:cubicBezTo>
                    <a:cubicBezTo>
                      <a:pt x="1064" y="351"/>
                      <a:pt x="1063" y="346"/>
                      <a:pt x="1059" y="340"/>
                    </a:cubicBezTo>
                    <a:moveTo>
                      <a:pt x="1133" y="351"/>
                    </a:moveTo>
                    <a:lnTo>
                      <a:pt x="1133" y="351"/>
                    </a:lnTo>
                    <a:cubicBezTo>
                      <a:pt x="1142" y="320"/>
                      <a:pt x="1142" y="320"/>
                      <a:pt x="1142" y="320"/>
                    </a:cubicBezTo>
                    <a:cubicBezTo>
                      <a:pt x="1129" y="353"/>
                      <a:pt x="1129" y="353"/>
                      <a:pt x="1129" y="353"/>
                    </a:cubicBezTo>
                    <a:lnTo>
                      <a:pt x="1133" y="351"/>
                    </a:lnTo>
                    <a:moveTo>
                      <a:pt x="994" y="349"/>
                    </a:moveTo>
                    <a:lnTo>
                      <a:pt x="994" y="349"/>
                    </a:lnTo>
                    <a:cubicBezTo>
                      <a:pt x="993" y="332"/>
                      <a:pt x="993" y="332"/>
                      <a:pt x="993" y="332"/>
                    </a:cubicBezTo>
                    <a:cubicBezTo>
                      <a:pt x="993" y="359"/>
                      <a:pt x="993" y="359"/>
                      <a:pt x="993" y="359"/>
                    </a:cubicBezTo>
                    <a:lnTo>
                      <a:pt x="994" y="349"/>
                    </a:lnTo>
                    <a:moveTo>
                      <a:pt x="965" y="372"/>
                    </a:moveTo>
                    <a:lnTo>
                      <a:pt x="965" y="372"/>
                    </a:lnTo>
                    <a:cubicBezTo>
                      <a:pt x="963" y="358"/>
                      <a:pt x="946" y="360"/>
                      <a:pt x="947" y="349"/>
                    </a:cubicBezTo>
                    <a:cubicBezTo>
                      <a:pt x="940" y="357"/>
                      <a:pt x="939" y="371"/>
                      <a:pt x="938" y="383"/>
                    </a:cubicBezTo>
                    <a:cubicBezTo>
                      <a:pt x="942" y="374"/>
                      <a:pt x="950" y="370"/>
                      <a:pt x="965" y="372"/>
                    </a:cubicBezTo>
                    <a:moveTo>
                      <a:pt x="936" y="402"/>
                    </a:moveTo>
                    <a:lnTo>
                      <a:pt x="936" y="402"/>
                    </a:lnTo>
                    <a:cubicBezTo>
                      <a:pt x="938" y="397"/>
                      <a:pt x="938" y="390"/>
                      <a:pt x="938" y="383"/>
                    </a:cubicBezTo>
                    <a:cubicBezTo>
                      <a:pt x="936" y="388"/>
                      <a:pt x="935" y="394"/>
                      <a:pt x="936" y="402"/>
                    </a:cubicBezTo>
                    <a:moveTo>
                      <a:pt x="1030" y="366"/>
                    </a:moveTo>
                    <a:lnTo>
                      <a:pt x="1030" y="366"/>
                    </a:lnTo>
                    <a:cubicBezTo>
                      <a:pt x="1028" y="364"/>
                      <a:pt x="1020" y="356"/>
                      <a:pt x="1011" y="357"/>
                    </a:cubicBezTo>
                    <a:cubicBezTo>
                      <a:pt x="1026" y="369"/>
                      <a:pt x="1026" y="369"/>
                      <a:pt x="1026" y="369"/>
                    </a:cubicBezTo>
                    <a:cubicBezTo>
                      <a:pt x="1027" y="368"/>
                      <a:pt x="1029" y="368"/>
                      <a:pt x="1030" y="366"/>
                    </a:cubicBezTo>
                    <a:moveTo>
                      <a:pt x="1026" y="370"/>
                    </a:moveTo>
                    <a:lnTo>
                      <a:pt x="1026" y="370"/>
                    </a:lnTo>
                    <a:cubicBezTo>
                      <a:pt x="1026" y="369"/>
                      <a:pt x="1026" y="369"/>
                      <a:pt x="1026" y="369"/>
                    </a:cubicBezTo>
                    <a:cubicBezTo>
                      <a:pt x="1020" y="372"/>
                      <a:pt x="1017" y="374"/>
                      <a:pt x="1015" y="375"/>
                    </a:cubicBezTo>
                    <a:cubicBezTo>
                      <a:pt x="1016" y="374"/>
                      <a:pt x="1020" y="373"/>
                      <a:pt x="1026" y="370"/>
                    </a:cubicBezTo>
                    <a:moveTo>
                      <a:pt x="1032" y="366"/>
                    </a:moveTo>
                    <a:lnTo>
                      <a:pt x="1032" y="366"/>
                    </a:lnTo>
                    <a:cubicBezTo>
                      <a:pt x="1031" y="366"/>
                      <a:pt x="1031" y="366"/>
                      <a:pt x="1030" y="366"/>
                    </a:cubicBezTo>
                    <a:cubicBezTo>
                      <a:pt x="1032" y="368"/>
                      <a:pt x="1033" y="368"/>
                      <a:pt x="1032" y="366"/>
                    </a:cubicBezTo>
                    <a:moveTo>
                      <a:pt x="1094" y="354"/>
                    </a:moveTo>
                    <a:lnTo>
                      <a:pt x="1094" y="354"/>
                    </a:lnTo>
                    <a:cubicBezTo>
                      <a:pt x="1091" y="367"/>
                      <a:pt x="1083" y="385"/>
                      <a:pt x="1104" y="390"/>
                    </a:cubicBezTo>
                    <a:cubicBezTo>
                      <a:pt x="1103" y="376"/>
                      <a:pt x="1091" y="373"/>
                      <a:pt x="1094" y="354"/>
                    </a:cubicBezTo>
                    <a:moveTo>
                      <a:pt x="1050" y="382"/>
                    </a:moveTo>
                    <a:lnTo>
                      <a:pt x="1050" y="382"/>
                    </a:lnTo>
                    <a:cubicBezTo>
                      <a:pt x="1055" y="380"/>
                      <a:pt x="1060" y="378"/>
                      <a:pt x="1064" y="377"/>
                    </a:cubicBezTo>
                    <a:cubicBezTo>
                      <a:pt x="1062" y="373"/>
                      <a:pt x="1056" y="369"/>
                      <a:pt x="1057" y="362"/>
                    </a:cubicBezTo>
                    <a:cubicBezTo>
                      <a:pt x="1054" y="368"/>
                      <a:pt x="1052" y="375"/>
                      <a:pt x="1050" y="382"/>
                    </a:cubicBezTo>
                    <a:moveTo>
                      <a:pt x="1047" y="390"/>
                    </a:moveTo>
                    <a:lnTo>
                      <a:pt x="1047" y="390"/>
                    </a:lnTo>
                    <a:cubicBezTo>
                      <a:pt x="1050" y="382"/>
                      <a:pt x="1050" y="382"/>
                      <a:pt x="1050" y="382"/>
                    </a:cubicBezTo>
                    <a:cubicBezTo>
                      <a:pt x="1044" y="383"/>
                      <a:pt x="1044" y="383"/>
                      <a:pt x="1044" y="383"/>
                    </a:cubicBezTo>
                    <a:lnTo>
                      <a:pt x="1047" y="390"/>
                    </a:lnTo>
                    <a:moveTo>
                      <a:pt x="967" y="401"/>
                    </a:moveTo>
                    <a:lnTo>
                      <a:pt x="967" y="401"/>
                    </a:lnTo>
                    <a:cubicBezTo>
                      <a:pt x="967" y="411"/>
                      <a:pt x="961" y="415"/>
                      <a:pt x="955" y="421"/>
                    </a:cubicBezTo>
                    <a:cubicBezTo>
                      <a:pt x="965" y="419"/>
                      <a:pt x="973" y="416"/>
                      <a:pt x="980" y="411"/>
                    </a:cubicBezTo>
                    <a:cubicBezTo>
                      <a:pt x="977" y="405"/>
                      <a:pt x="974" y="395"/>
                      <a:pt x="967" y="401"/>
                    </a:cubicBezTo>
                    <a:moveTo>
                      <a:pt x="997" y="386"/>
                    </a:moveTo>
                    <a:lnTo>
                      <a:pt x="997" y="386"/>
                    </a:lnTo>
                    <a:cubicBezTo>
                      <a:pt x="996" y="387"/>
                      <a:pt x="996" y="387"/>
                      <a:pt x="996" y="388"/>
                    </a:cubicBezTo>
                    <a:cubicBezTo>
                      <a:pt x="998" y="389"/>
                      <a:pt x="999" y="389"/>
                      <a:pt x="997" y="386"/>
                    </a:cubicBezTo>
                    <a:moveTo>
                      <a:pt x="892" y="472"/>
                    </a:moveTo>
                    <a:lnTo>
                      <a:pt x="892" y="472"/>
                    </a:lnTo>
                    <a:cubicBezTo>
                      <a:pt x="895" y="473"/>
                      <a:pt x="895" y="473"/>
                      <a:pt x="895" y="473"/>
                    </a:cubicBezTo>
                    <a:cubicBezTo>
                      <a:pt x="895" y="472"/>
                      <a:pt x="894" y="472"/>
                      <a:pt x="894" y="471"/>
                    </a:cubicBezTo>
                    <a:lnTo>
                      <a:pt x="892" y="472"/>
                    </a:lnTo>
                    <a:moveTo>
                      <a:pt x="983" y="413"/>
                    </a:moveTo>
                    <a:lnTo>
                      <a:pt x="983" y="413"/>
                    </a:lnTo>
                    <a:cubicBezTo>
                      <a:pt x="990" y="412"/>
                      <a:pt x="991" y="406"/>
                      <a:pt x="991" y="399"/>
                    </a:cubicBezTo>
                    <a:cubicBezTo>
                      <a:pt x="988" y="404"/>
                      <a:pt x="984" y="407"/>
                      <a:pt x="980" y="411"/>
                    </a:cubicBezTo>
                    <a:cubicBezTo>
                      <a:pt x="981" y="413"/>
                      <a:pt x="982" y="414"/>
                      <a:pt x="983" y="413"/>
                    </a:cubicBezTo>
                    <a:moveTo>
                      <a:pt x="923" y="423"/>
                    </a:moveTo>
                    <a:lnTo>
                      <a:pt x="923" y="423"/>
                    </a:lnTo>
                    <a:cubicBezTo>
                      <a:pt x="928" y="424"/>
                      <a:pt x="933" y="424"/>
                      <a:pt x="938" y="424"/>
                    </a:cubicBezTo>
                    <a:cubicBezTo>
                      <a:pt x="932" y="421"/>
                      <a:pt x="921" y="419"/>
                      <a:pt x="923" y="423"/>
                    </a:cubicBezTo>
                    <a:moveTo>
                      <a:pt x="991" y="385"/>
                    </a:moveTo>
                    <a:lnTo>
                      <a:pt x="991" y="385"/>
                    </a:lnTo>
                    <a:cubicBezTo>
                      <a:pt x="991" y="385"/>
                      <a:pt x="991" y="384"/>
                      <a:pt x="992" y="384"/>
                    </a:cubicBezTo>
                    <a:cubicBezTo>
                      <a:pt x="988" y="382"/>
                      <a:pt x="989" y="383"/>
                      <a:pt x="991" y="385"/>
                    </a:cubicBezTo>
                    <a:moveTo>
                      <a:pt x="991" y="385"/>
                    </a:moveTo>
                    <a:lnTo>
                      <a:pt x="991" y="385"/>
                    </a:lnTo>
                    <a:cubicBezTo>
                      <a:pt x="990" y="389"/>
                      <a:pt x="991" y="395"/>
                      <a:pt x="991" y="399"/>
                    </a:cubicBezTo>
                    <a:cubicBezTo>
                      <a:pt x="993" y="396"/>
                      <a:pt x="995" y="392"/>
                      <a:pt x="996" y="388"/>
                    </a:cubicBezTo>
                    <a:cubicBezTo>
                      <a:pt x="995" y="387"/>
                      <a:pt x="993" y="386"/>
                      <a:pt x="991" y="385"/>
                    </a:cubicBezTo>
                    <a:moveTo>
                      <a:pt x="952" y="574"/>
                    </a:moveTo>
                    <a:lnTo>
                      <a:pt x="952" y="574"/>
                    </a:lnTo>
                    <a:cubicBezTo>
                      <a:pt x="942" y="561"/>
                      <a:pt x="943" y="539"/>
                      <a:pt x="966" y="544"/>
                    </a:cubicBezTo>
                    <a:cubicBezTo>
                      <a:pt x="967" y="526"/>
                      <a:pt x="926" y="488"/>
                      <a:pt x="895" y="473"/>
                    </a:cubicBezTo>
                    <a:cubicBezTo>
                      <a:pt x="900" y="479"/>
                      <a:pt x="904" y="485"/>
                      <a:pt x="900" y="502"/>
                    </a:cubicBezTo>
                    <a:cubicBezTo>
                      <a:pt x="910" y="505"/>
                      <a:pt x="938" y="497"/>
                      <a:pt x="939" y="516"/>
                    </a:cubicBezTo>
                    <a:cubicBezTo>
                      <a:pt x="931" y="535"/>
                      <a:pt x="923" y="522"/>
                      <a:pt x="910" y="521"/>
                    </a:cubicBezTo>
                    <a:cubicBezTo>
                      <a:pt x="930" y="531"/>
                      <a:pt x="914" y="560"/>
                      <a:pt x="938" y="580"/>
                    </a:cubicBezTo>
                    <a:cubicBezTo>
                      <a:pt x="942" y="561"/>
                      <a:pt x="942" y="561"/>
                      <a:pt x="942" y="561"/>
                    </a:cubicBezTo>
                    <a:cubicBezTo>
                      <a:pt x="945" y="565"/>
                      <a:pt x="946" y="574"/>
                      <a:pt x="952" y="574"/>
                    </a:cubicBezTo>
                    <a:moveTo>
                      <a:pt x="918" y="456"/>
                    </a:moveTo>
                    <a:lnTo>
                      <a:pt x="918" y="456"/>
                    </a:lnTo>
                    <a:cubicBezTo>
                      <a:pt x="922" y="451"/>
                      <a:pt x="922" y="451"/>
                      <a:pt x="922" y="451"/>
                    </a:cubicBezTo>
                    <a:cubicBezTo>
                      <a:pt x="915" y="452"/>
                      <a:pt x="907" y="451"/>
                      <a:pt x="891" y="447"/>
                    </a:cubicBezTo>
                    <a:cubicBezTo>
                      <a:pt x="888" y="460"/>
                      <a:pt x="891" y="466"/>
                      <a:pt x="894" y="471"/>
                    </a:cubicBezTo>
                    <a:cubicBezTo>
                      <a:pt x="918" y="453"/>
                      <a:pt x="918" y="453"/>
                      <a:pt x="918" y="453"/>
                    </a:cubicBezTo>
                    <a:lnTo>
                      <a:pt x="918" y="456"/>
                    </a:lnTo>
                    <a:moveTo>
                      <a:pt x="944" y="434"/>
                    </a:moveTo>
                    <a:lnTo>
                      <a:pt x="944" y="434"/>
                    </a:lnTo>
                    <a:cubicBezTo>
                      <a:pt x="951" y="451"/>
                      <a:pt x="945" y="466"/>
                      <a:pt x="964" y="476"/>
                    </a:cubicBezTo>
                    <a:cubicBezTo>
                      <a:pt x="977" y="465"/>
                      <a:pt x="965" y="456"/>
                      <a:pt x="968" y="443"/>
                    </a:cubicBezTo>
                    <a:cubicBezTo>
                      <a:pt x="948" y="465"/>
                      <a:pt x="969" y="430"/>
                      <a:pt x="945" y="435"/>
                    </a:cubicBezTo>
                    <a:cubicBezTo>
                      <a:pt x="948" y="429"/>
                      <a:pt x="952" y="425"/>
                      <a:pt x="955" y="421"/>
                    </a:cubicBezTo>
                    <a:cubicBezTo>
                      <a:pt x="950" y="423"/>
                      <a:pt x="944" y="424"/>
                      <a:pt x="938" y="424"/>
                    </a:cubicBezTo>
                    <a:lnTo>
                      <a:pt x="939" y="424"/>
                    </a:lnTo>
                    <a:lnTo>
                      <a:pt x="939" y="424"/>
                    </a:lnTo>
                    <a:cubicBezTo>
                      <a:pt x="940" y="424"/>
                      <a:pt x="940" y="424"/>
                      <a:pt x="940" y="424"/>
                    </a:cubicBezTo>
                    <a:cubicBezTo>
                      <a:pt x="942" y="426"/>
                      <a:pt x="943" y="426"/>
                      <a:pt x="941" y="426"/>
                    </a:cubicBezTo>
                    <a:lnTo>
                      <a:pt x="941" y="427"/>
                    </a:lnTo>
                    <a:cubicBezTo>
                      <a:pt x="942" y="429"/>
                      <a:pt x="943" y="431"/>
                      <a:pt x="944" y="433"/>
                    </a:cubicBezTo>
                    <a:cubicBezTo>
                      <a:pt x="935" y="436"/>
                      <a:pt x="940" y="430"/>
                      <a:pt x="941" y="427"/>
                    </a:cubicBezTo>
                    <a:cubicBezTo>
                      <a:pt x="940" y="426"/>
                      <a:pt x="940" y="425"/>
                      <a:pt x="940" y="424"/>
                    </a:cubicBezTo>
                    <a:lnTo>
                      <a:pt x="939" y="424"/>
                    </a:lnTo>
                    <a:cubicBezTo>
                      <a:pt x="922" y="451"/>
                      <a:pt x="922" y="451"/>
                      <a:pt x="922" y="451"/>
                    </a:cubicBezTo>
                    <a:cubicBezTo>
                      <a:pt x="929" y="448"/>
                      <a:pt x="935" y="443"/>
                      <a:pt x="944" y="434"/>
                    </a:cubicBezTo>
                    <a:moveTo>
                      <a:pt x="1112" y="431"/>
                    </a:moveTo>
                    <a:lnTo>
                      <a:pt x="1112" y="431"/>
                    </a:lnTo>
                    <a:cubicBezTo>
                      <a:pt x="1111" y="431"/>
                      <a:pt x="1110" y="429"/>
                      <a:pt x="1109" y="429"/>
                    </a:cubicBezTo>
                    <a:cubicBezTo>
                      <a:pt x="1109" y="431"/>
                      <a:pt x="1109" y="433"/>
                      <a:pt x="1112" y="431"/>
                    </a:cubicBezTo>
                    <a:moveTo>
                      <a:pt x="1097" y="428"/>
                    </a:moveTo>
                    <a:lnTo>
                      <a:pt x="1097" y="428"/>
                    </a:lnTo>
                    <a:cubicBezTo>
                      <a:pt x="1097" y="424"/>
                      <a:pt x="1095" y="417"/>
                      <a:pt x="1101" y="416"/>
                    </a:cubicBezTo>
                    <a:cubicBezTo>
                      <a:pt x="1109" y="418"/>
                      <a:pt x="1106" y="423"/>
                      <a:pt x="1109" y="429"/>
                    </a:cubicBezTo>
                    <a:cubicBezTo>
                      <a:pt x="1110" y="422"/>
                      <a:pt x="1114" y="410"/>
                      <a:pt x="1099" y="409"/>
                    </a:cubicBezTo>
                    <a:cubicBezTo>
                      <a:pt x="1098" y="412"/>
                      <a:pt x="1098" y="412"/>
                      <a:pt x="1098" y="412"/>
                    </a:cubicBezTo>
                    <a:cubicBezTo>
                      <a:pt x="1086" y="412"/>
                      <a:pt x="1062" y="400"/>
                      <a:pt x="1062" y="397"/>
                    </a:cubicBezTo>
                    <a:cubicBezTo>
                      <a:pt x="1074" y="409"/>
                      <a:pt x="1082" y="417"/>
                      <a:pt x="1097" y="428"/>
                    </a:cubicBezTo>
                    <a:moveTo>
                      <a:pt x="1023" y="432"/>
                    </a:moveTo>
                    <a:lnTo>
                      <a:pt x="1023" y="432"/>
                    </a:lnTo>
                    <a:cubicBezTo>
                      <a:pt x="1009" y="453"/>
                      <a:pt x="1009" y="453"/>
                      <a:pt x="1009" y="453"/>
                    </a:cubicBezTo>
                    <a:cubicBezTo>
                      <a:pt x="1028" y="459"/>
                      <a:pt x="1028" y="459"/>
                      <a:pt x="1028" y="459"/>
                    </a:cubicBezTo>
                    <a:cubicBezTo>
                      <a:pt x="1022" y="451"/>
                      <a:pt x="1022" y="451"/>
                      <a:pt x="1022" y="451"/>
                    </a:cubicBezTo>
                    <a:cubicBezTo>
                      <a:pt x="1035" y="447"/>
                      <a:pt x="1026" y="439"/>
                      <a:pt x="1023" y="432"/>
                    </a:cubicBezTo>
                    <a:moveTo>
                      <a:pt x="884" y="467"/>
                    </a:moveTo>
                    <a:lnTo>
                      <a:pt x="884" y="467"/>
                    </a:lnTo>
                    <a:cubicBezTo>
                      <a:pt x="874" y="450"/>
                      <a:pt x="874" y="450"/>
                      <a:pt x="874" y="450"/>
                    </a:cubicBezTo>
                    <a:cubicBezTo>
                      <a:pt x="881" y="480"/>
                      <a:pt x="881" y="480"/>
                      <a:pt x="881" y="480"/>
                    </a:cubicBezTo>
                    <a:lnTo>
                      <a:pt x="884" y="467"/>
                    </a:lnTo>
                    <a:moveTo>
                      <a:pt x="861" y="490"/>
                    </a:moveTo>
                    <a:lnTo>
                      <a:pt x="861" y="490"/>
                    </a:lnTo>
                    <a:cubicBezTo>
                      <a:pt x="851" y="477"/>
                      <a:pt x="851" y="477"/>
                      <a:pt x="851" y="477"/>
                    </a:cubicBezTo>
                    <a:cubicBezTo>
                      <a:pt x="851" y="490"/>
                      <a:pt x="851" y="490"/>
                      <a:pt x="851" y="490"/>
                    </a:cubicBezTo>
                    <a:lnTo>
                      <a:pt x="861" y="490"/>
                    </a:lnTo>
                    <a:moveTo>
                      <a:pt x="1223" y="1939"/>
                    </a:moveTo>
                    <a:lnTo>
                      <a:pt x="1223" y="1939"/>
                    </a:lnTo>
                    <a:cubicBezTo>
                      <a:pt x="1231" y="1939"/>
                      <a:pt x="1231" y="1939"/>
                      <a:pt x="1231" y="1939"/>
                    </a:cubicBezTo>
                    <a:cubicBezTo>
                      <a:pt x="1228" y="1939"/>
                      <a:pt x="1225" y="1939"/>
                      <a:pt x="1223" y="1939"/>
                    </a:cubicBezTo>
                    <a:moveTo>
                      <a:pt x="1192" y="1908"/>
                    </a:moveTo>
                    <a:lnTo>
                      <a:pt x="1192" y="1908"/>
                    </a:lnTo>
                    <a:cubicBezTo>
                      <a:pt x="1186" y="1913"/>
                      <a:pt x="1186" y="1913"/>
                      <a:pt x="1186" y="1913"/>
                    </a:cubicBezTo>
                    <a:cubicBezTo>
                      <a:pt x="1190" y="1911"/>
                      <a:pt x="1193" y="1909"/>
                      <a:pt x="1192" y="1908"/>
                    </a:cubicBezTo>
                    <a:moveTo>
                      <a:pt x="619" y="1231"/>
                    </a:moveTo>
                    <a:lnTo>
                      <a:pt x="619" y="1231"/>
                    </a:lnTo>
                    <a:cubicBezTo>
                      <a:pt x="605" y="1244"/>
                      <a:pt x="583" y="1260"/>
                      <a:pt x="601" y="1255"/>
                    </a:cubicBezTo>
                    <a:cubicBezTo>
                      <a:pt x="619" y="1249"/>
                      <a:pt x="619" y="1249"/>
                      <a:pt x="619" y="1249"/>
                    </a:cubicBezTo>
                    <a:cubicBezTo>
                      <a:pt x="614" y="1243"/>
                      <a:pt x="616" y="1236"/>
                      <a:pt x="619" y="1231"/>
                    </a:cubicBezTo>
                    <a:moveTo>
                      <a:pt x="888" y="1671"/>
                    </a:moveTo>
                    <a:lnTo>
                      <a:pt x="888" y="1671"/>
                    </a:lnTo>
                    <a:cubicBezTo>
                      <a:pt x="889" y="1670"/>
                      <a:pt x="890" y="1668"/>
                      <a:pt x="892" y="1666"/>
                    </a:cubicBezTo>
                    <a:cubicBezTo>
                      <a:pt x="885" y="1667"/>
                      <a:pt x="879" y="1669"/>
                      <a:pt x="873" y="1669"/>
                    </a:cubicBezTo>
                    <a:cubicBezTo>
                      <a:pt x="877" y="1670"/>
                      <a:pt x="883" y="1671"/>
                      <a:pt x="888" y="1671"/>
                    </a:cubicBezTo>
                    <a:moveTo>
                      <a:pt x="958" y="1639"/>
                    </a:moveTo>
                    <a:lnTo>
                      <a:pt x="958" y="1639"/>
                    </a:lnTo>
                    <a:cubicBezTo>
                      <a:pt x="953" y="1655"/>
                      <a:pt x="953" y="1655"/>
                      <a:pt x="953" y="1655"/>
                    </a:cubicBezTo>
                    <a:cubicBezTo>
                      <a:pt x="955" y="1651"/>
                      <a:pt x="957" y="1645"/>
                      <a:pt x="958" y="1639"/>
                    </a:cubicBezTo>
                    <a:moveTo>
                      <a:pt x="1424" y="2069"/>
                    </a:moveTo>
                    <a:lnTo>
                      <a:pt x="1424" y="2069"/>
                    </a:lnTo>
                    <a:cubicBezTo>
                      <a:pt x="1440" y="2057"/>
                      <a:pt x="1440" y="2057"/>
                      <a:pt x="1440" y="2057"/>
                    </a:cubicBezTo>
                    <a:cubicBezTo>
                      <a:pt x="1431" y="2051"/>
                      <a:pt x="1429" y="2062"/>
                      <a:pt x="1424" y="2069"/>
                    </a:cubicBezTo>
                    <a:moveTo>
                      <a:pt x="672" y="772"/>
                    </a:moveTo>
                    <a:lnTo>
                      <a:pt x="672" y="772"/>
                    </a:lnTo>
                    <a:cubicBezTo>
                      <a:pt x="662" y="778"/>
                      <a:pt x="656" y="784"/>
                      <a:pt x="653" y="790"/>
                    </a:cubicBezTo>
                    <a:cubicBezTo>
                      <a:pt x="667" y="783"/>
                      <a:pt x="685" y="780"/>
                      <a:pt x="672" y="772"/>
                    </a:cubicBezTo>
                    <a:moveTo>
                      <a:pt x="1075" y="2069"/>
                    </a:moveTo>
                    <a:lnTo>
                      <a:pt x="1075" y="2069"/>
                    </a:lnTo>
                    <a:cubicBezTo>
                      <a:pt x="1081" y="2070"/>
                      <a:pt x="1085" y="2068"/>
                      <a:pt x="1087" y="2065"/>
                    </a:cubicBezTo>
                    <a:cubicBezTo>
                      <a:pt x="1082" y="2064"/>
                      <a:pt x="1078" y="2065"/>
                      <a:pt x="1075" y="2069"/>
                    </a:cubicBezTo>
                    <a:moveTo>
                      <a:pt x="644" y="816"/>
                    </a:moveTo>
                    <a:lnTo>
                      <a:pt x="644" y="816"/>
                    </a:lnTo>
                    <a:cubicBezTo>
                      <a:pt x="646" y="815"/>
                      <a:pt x="648" y="814"/>
                      <a:pt x="650" y="813"/>
                    </a:cubicBezTo>
                    <a:cubicBezTo>
                      <a:pt x="649" y="806"/>
                      <a:pt x="649" y="798"/>
                      <a:pt x="653" y="790"/>
                    </a:cubicBezTo>
                    <a:cubicBezTo>
                      <a:pt x="643" y="796"/>
                      <a:pt x="635" y="803"/>
                      <a:pt x="644" y="816"/>
                    </a:cubicBezTo>
                    <a:moveTo>
                      <a:pt x="2200" y="2157"/>
                    </a:moveTo>
                    <a:lnTo>
                      <a:pt x="2200" y="2157"/>
                    </a:lnTo>
                    <a:cubicBezTo>
                      <a:pt x="2201" y="2157"/>
                      <a:pt x="2202" y="2158"/>
                      <a:pt x="2203" y="2158"/>
                    </a:cubicBezTo>
                    <a:cubicBezTo>
                      <a:pt x="2202" y="2155"/>
                      <a:pt x="2201" y="2156"/>
                      <a:pt x="2200" y="2157"/>
                    </a:cubicBezTo>
                    <a:moveTo>
                      <a:pt x="2526" y="2185"/>
                    </a:moveTo>
                    <a:lnTo>
                      <a:pt x="2526" y="2185"/>
                    </a:lnTo>
                    <a:cubicBezTo>
                      <a:pt x="2525" y="2187"/>
                      <a:pt x="2521" y="2190"/>
                      <a:pt x="2518" y="2192"/>
                    </a:cubicBezTo>
                    <a:cubicBezTo>
                      <a:pt x="2520" y="2192"/>
                      <a:pt x="2523" y="2190"/>
                      <a:pt x="2526" y="2185"/>
                    </a:cubicBezTo>
                    <a:moveTo>
                      <a:pt x="765" y="583"/>
                    </a:moveTo>
                    <a:cubicBezTo>
                      <a:pt x="765" y="583"/>
                      <a:pt x="764" y="581"/>
                      <a:pt x="765" y="583"/>
                    </a:cubicBezTo>
                    <a:moveTo>
                      <a:pt x="842" y="604"/>
                    </a:moveTo>
                    <a:lnTo>
                      <a:pt x="842" y="604"/>
                    </a:lnTo>
                    <a:cubicBezTo>
                      <a:pt x="843" y="606"/>
                      <a:pt x="844" y="609"/>
                      <a:pt x="848" y="611"/>
                    </a:cubicBezTo>
                    <a:cubicBezTo>
                      <a:pt x="844" y="608"/>
                      <a:pt x="843" y="606"/>
                      <a:pt x="842" y="604"/>
                    </a:cubicBezTo>
                    <a:moveTo>
                      <a:pt x="737" y="911"/>
                    </a:moveTo>
                    <a:cubicBezTo>
                      <a:pt x="737" y="911"/>
                      <a:pt x="740" y="910"/>
                      <a:pt x="737" y="911"/>
                    </a:cubicBezTo>
                    <a:moveTo>
                      <a:pt x="778" y="580"/>
                    </a:moveTo>
                    <a:lnTo>
                      <a:pt x="778" y="580"/>
                    </a:lnTo>
                    <a:cubicBezTo>
                      <a:pt x="775" y="580"/>
                      <a:pt x="771" y="582"/>
                      <a:pt x="768" y="584"/>
                    </a:cubicBezTo>
                    <a:cubicBezTo>
                      <a:pt x="770" y="583"/>
                      <a:pt x="773" y="582"/>
                      <a:pt x="778" y="580"/>
                    </a:cubicBezTo>
                    <a:moveTo>
                      <a:pt x="770" y="575"/>
                    </a:moveTo>
                    <a:lnTo>
                      <a:pt x="770" y="575"/>
                    </a:lnTo>
                    <a:cubicBezTo>
                      <a:pt x="772" y="574"/>
                      <a:pt x="774" y="573"/>
                      <a:pt x="776" y="572"/>
                    </a:cubicBezTo>
                    <a:cubicBezTo>
                      <a:pt x="774" y="569"/>
                      <a:pt x="772" y="568"/>
                      <a:pt x="770" y="575"/>
                    </a:cubicBezTo>
                    <a:moveTo>
                      <a:pt x="759" y="592"/>
                    </a:moveTo>
                    <a:lnTo>
                      <a:pt x="759" y="592"/>
                    </a:lnTo>
                    <a:cubicBezTo>
                      <a:pt x="762" y="588"/>
                      <a:pt x="765" y="586"/>
                      <a:pt x="768" y="584"/>
                    </a:cubicBezTo>
                    <a:cubicBezTo>
                      <a:pt x="766" y="584"/>
                      <a:pt x="765" y="584"/>
                      <a:pt x="765" y="583"/>
                    </a:cubicBezTo>
                    <a:cubicBezTo>
                      <a:pt x="764" y="585"/>
                      <a:pt x="762" y="587"/>
                      <a:pt x="759" y="592"/>
                    </a:cubicBezTo>
                    <a:moveTo>
                      <a:pt x="1768" y="2281"/>
                    </a:moveTo>
                    <a:lnTo>
                      <a:pt x="1768" y="2281"/>
                    </a:lnTo>
                    <a:cubicBezTo>
                      <a:pt x="1768" y="2282"/>
                      <a:pt x="1769" y="2282"/>
                      <a:pt x="1769" y="2283"/>
                    </a:cubicBezTo>
                    <a:cubicBezTo>
                      <a:pt x="1776" y="2276"/>
                      <a:pt x="1773" y="2277"/>
                      <a:pt x="1768" y="2281"/>
                    </a:cubicBezTo>
                    <a:moveTo>
                      <a:pt x="840" y="1350"/>
                    </a:moveTo>
                    <a:lnTo>
                      <a:pt x="840" y="1350"/>
                    </a:lnTo>
                    <a:lnTo>
                      <a:pt x="839" y="1350"/>
                    </a:lnTo>
                    <a:lnTo>
                      <a:pt x="838" y="1350"/>
                    </a:lnTo>
                    <a:lnTo>
                      <a:pt x="840" y="1350"/>
                    </a:lnTo>
                    <a:moveTo>
                      <a:pt x="859" y="1365"/>
                    </a:moveTo>
                    <a:lnTo>
                      <a:pt x="859" y="1365"/>
                    </a:lnTo>
                    <a:cubicBezTo>
                      <a:pt x="834" y="1364"/>
                      <a:pt x="836" y="1358"/>
                      <a:pt x="838" y="1350"/>
                    </a:cubicBezTo>
                    <a:cubicBezTo>
                      <a:pt x="789" y="1372"/>
                      <a:pt x="789" y="1372"/>
                      <a:pt x="789" y="1372"/>
                    </a:cubicBezTo>
                    <a:cubicBezTo>
                      <a:pt x="812" y="1370"/>
                      <a:pt x="835" y="1368"/>
                      <a:pt x="859" y="1365"/>
                    </a:cubicBezTo>
                    <a:moveTo>
                      <a:pt x="1291" y="1995"/>
                    </a:moveTo>
                    <a:lnTo>
                      <a:pt x="1291" y="1995"/>
                    </a:lnTo>
                    <a:cubicBezTo>
                      <a:pt x="1291" y="2026"/>
                      <a:pt x="1324" y="2013"/>
                      <a:pt x="1341" y="2007"/>
                    </a:cubicBezTo>
                    <a:cubicBezTo>
                      <a:pt x="1341" y="2018"/>
                      <a:pt x="1310" y="2039"/>
                      <a:pt x="1332" y="2043"/>
                    </a:cubicBezTo>
                    <a:cubicBezTo>
                      <a:pt x="1363" y="2051"/>
                      <a:pt x="1353" y="2006"/>
                      <a:pt x="1371" y="2011"/>
                    </a:cubicBezTo>
                    <a:cubicBezTo>
                      <a:pt x="1364" y="2042"/>
                      <a:pt x="1364" y="2042"/>
                      <a:pt x="1364" y="2042"/>
                    </a:cubicBezTo>
                    <a:cubicBezTo>
                      <a:pt x="1395" y="2036"/>
                      <a:pt x="1396" y="2063"/>
                      <a:pt x="1410" y="2075"/>
                    </a:cubicBezTo>
                    <a:cubicBezTo>
                      <a:pt x="1415" y="2076"/>
                      <a:pt x="1419" y="2074"/>
                      <a:pt x="1421" y="2072"/>
                    </a:cubicBezTo>
                    <a:cubicBezTo>
                      <a:pt x="1426" y="2083"/>
                      <a:pt x="1439" y="2082"/>
                      <a:pt x="1451" y="2081"/>
                    </a:cubicBezTo>
                    <a:cubicBezTo>
                      <a:pt x="1463" y="2080"/>
                      <a:pt x="1475" y="2077"/>
                      <a:pt x="1479" y="2085"/>
                    </a:cubicBezTo>
                    <a:cubicBezTo>
                      <a:pt x="1473" y="2088"/>
                      <a:pt x="1477" y="2105"/>
                      <a:pt x="1475" y="2112"/>
                    </a:cubicBezTo>
                    <a:cubicBezTo>
                      <a:pt x="1507" y="2109"/>
                      <a:pt x="1507" y="2109"/>
                      <a:pt x="1507" y="2109"/>
                    </a:cubicBezTo>
                    <a:cubicBezTo>
                      <a:pt x="1493" y="2110"/>
                      <a:pt x="1485" y="2126"/>
                      <a:pt x="1475" y="2139"/>
                    </a:cubicBezTo>
                    <a:cubicBezTo>
                      <a:pt x="1483" y="2142"/>
                      <a:pt x="1491" y="2136"/>
                      <a:pt x="1497" y="2136"/>
                    </a:cubicBezTo>
                    <a:cubicBezTo>
                      <a:pt x="1492" y="2140"/>
                      <a:pt x="1485" y="2144"/>
                      <a:pt x="1486" y="2153"/>
                    </a:cubicBezTo>
                    <a:cubicBezTo>
                      <a:pt x="1499" y="2149"/>
                      <a:pt x="1512" y="2145"/>
                      <a:pt x="1524" y="2141"/>
                    </a:cubicBezTo>
                    <a:cubicBezTo>
                      <a:pt x="1524" y="2138"/>
                      <a:pt x="1522" y="2135"/>
                      <a:pt x="1520" y="2133"/>
                    </a:cubicBezTo>
                    <a:cubicBezTo>
                      <a:pt x="1526" y="2136"/>
                      <a:pt x="1544" y="2133"/>
                      <a:pt x="1547" y="2150"/>
                    </a:cubicBezTo>
                    <a:cubicBezTo>
                      <a:pt x="1543" y="2156"/>
                      <a:pt x="1538" y="2160"/>
                      <a:pt x="1534" y="2165"/>
                    </a:cubicBezTo>
                    <a:cubicBezTo>
                      <a:pt x="1535" y="2145"/>
                      <a:pt x="1523" y="2157"/>
                      <a:pt x="1513" y="2167"/>
                    </a:cubicBezTo>
                    <a:cubicBezTo>
                      <a:pt x="1532" y="2172"/>
                      <a:pt x="1516" y="2172"/>
                      <a:pt x="1519" y="2188"/>
                    </a:cubicBezTo>
                    <a:cubicBezTo>
                      <a:pt x="1532" y="2194"/>
                      <a:pt x="1547" y="2175"/>
                      <a:pt x="1550" y="2161"/>
                    </a:cubicBezTo>
                    <a:cubicBezTo>
                      <a:pt x="1561" y="2173"/>
                      <a:pt x="1564" y="2179"/>
                      <a:pt x="1585" y="2170"/>
                    </a:cubicBezTo>
                    <a:cubicBezTo>
                      <a:pt x="1573" y="2190"/>
                      <a:pt x="1573" y="2190"/>
                      <a:pt x="1573" y="2190"/>
                    </a:cubicBezTo>
                    <a:cubicBezTo>
                      <a:pt x="1589" y="2189"/>
                      <a:pt x="1589" y="2189"/>
                      <a:pt x="1589" y="2189"/>
                    </a:cubicBezTo>
                    <a:cubicBezTo>
                      <a:pt x="1567" y="2211"/>
                      <a:pt x="1567" y="2211"/>
                      <a:pt x="1567" y="2211"/>
                    </a:cubicBezTo>
                    <a:cubicBezTo>
                      <a:pt x="1587" y="2237"/>
                      <a:pt x="1588" y="2176"/>
                      <a:pt x="1611" y="2200"/>
                    </a:cubicBezTo>
                    <a:cubicBezTo>
                      <a:pt x="1604" y="2219"/>
                      <a:pt x="1604" y="2219"/>
                      <a:pt x="1604" y="2219"/>
                    </a:cubicBezTo>
                    <a:cubicBezTo>
                      <a:pt x="1618" y="2216"/>
                      <a:pt x="1634" y="2185"/>
                      <a:pt x="1634" y="2211"/>
                    </a:cubicBezTo>
                    <a:cubicBezTo>
                      <a:pt x="1649" y="2204"/>
                      <a:pt x="1626" y="2177"/>
                      <a:pt x="1652" y="2182"/>
                    </a:cubicBezTo>
                    <a:cubicBezTo>
                      <a:pt x="1653" y="2194"/>
                      <a:pt x="1660" y="2204"/>
                      <a:pt x="1665" y="2211"/>
                    </a:cubicBezTo>
                    <a:cubicBezTo>
                      <a:pt x="1677" y="2205"/>
                      <a:pt x="1667" y="2186"/>
                      <a:pt x="1661" y="2187"/>
                    </a:cubicBezTo>
                    <a:cubicBezTo>
                      <a:pt x="1701" y="2189"/>
                      <a:pt x="1664" y="2262"/>
                      <a:pt x="1706" y="2245"/>
                    </a:cubicBezTo>
                    <a:cubicBezTo>
                      <a:pt x="1699" y="2228"/>
                      <a:pt x="1726" y="2210"/>
                      <a:pt x="1699" y="2203"/>
                    </a:cubicBezTo>
                    <a:cubicBezTo>
                      <a:pt x="1715" y="2195"/>
                      <a:pt x="1717" y="2239"/>
                      <a:pt x="1736" y="2220"/>
                    </a:cubicBezTo>
                    <a:cubicBezTo>
                      <a:pt x="1721" y="2243"/>
                      <a:pt x="1721" y="2243"/>
                      <a:pt x="1721" y="2243"/>
                    </a:cubicBezTo>
                    <a:cubicBezTo>
                      <a:pt x="1726" y="2245"/>
                      <a:pt x="1734" y="2238"/>
                      <a:pt x="1737" y="2235"/>
                    </a:cubicBezTo>
                    <a:cubicBezTo>
                      <a:pt x="1732" y="2255"/>
                      <a:pt x="1732" y="2255"/>
                      <a:pt x="1732" y="2255"/>
                    </a:cubicBezTo>
                    <a:cubicBezTo>
                      <a:pt x="1744" y="2239"/>
                      <a:pt x="1751" y="2245"/>
                      <a:pt x="1758" y="2249"/>
                    </a:cubicBezTo>
                    <a:cubicBezTo>
                      <a:pt x="1765" y="2253"/>
                      <a:pt x="1771" y="2255"/>
                      <a:pt x="1780" y="2233"/>
                    </a:cubicBezTo>
                    <a:cubicBezTo>
                      <a:pt x="1767" y="2268"/>
                      <a:pt x="1793" y="2234"/>
                      <a:pt x="1798" y="2248"/>
                    </a:cubicBezTo>
                    <a:cubicBezTo>
                      <a:pt x="1789" y="2260"/>
                      <a:pt x="1778" y="2259"/>
                      <a:pt x="1769" y="2258"/>
                    </a:cubicBezTo>
                    <a:cubicBezTo>
                      <a:pt x="1760" y="2257"/>
                      <a:pt x="1753" y="2257"/>
                      <a:pt x="1749" y="2274"/>
                    </a:cubicBezTo>
                    <a:cubicBezTo>
                      <a:pt x="1754" y="2285"/>
                      <a:pt x="1763" y="2270"/>
                      <a:pt x="1768" y="2281"/>
                    </a:cubicBezTo>
                    <a:cubicBezTo>
                      <a:pt x="1762" y="2285"/>
                      <a:pt x="1754" y="2293"/>
                      <a:pt x="1751" y="2299"/>
                    </a:cubicBezTo>
                    <a:cubicBezTo>
                      <a:pt x="1761" y="2311"/>
                      <a:pt x="1771" y="2307"/>
                      <a:pt x="1781" y="2300"/>
                    </a:cubicBezTo>
                    <a:cubicBezTo>
                      <a:pt x="1790" y="2293"/>
                      <a:pt x="1798" y="2282"/>
                      <a:pt x="1806" y="2278"/>
                    </a:cubicBezTo>
                    <a:cubicBezTo>
                      <a:pt x="1780" y="2282"/>
                      <a:pt x="1780" y="2282"/>
                      <a:pt x="1780" y="2282"/>
                    </a:cubicBezTo>
                    <a:cubicBezTo>
                      <a:pt x="1787" y="2250"/>
                      <a:pt x="1792" y="2278"/>
                      <a:pt x="1802" y="2253"/>
                    </a:cubicBezTo>
                    <a:cubicBezTo>
                      <a:pt x="1812" y="2273"/>
                      <a:pt x="1824" y="2247"/>
                      <a:pt x="1832" y="2259"/>
                    </a:cubicBezTo>
                    <a:cubicBezTo>
                      <a:pt x="1830" y="2259"/>
                      <a:pt x="1829" y="2262"/>
                      <a:pt x="1827" y="2261"/>
                    </a:cubicBezTo>
                    <a:cubicBezTo>
                      <a:pt x="1852" y="2262"/>
                      <a:pt x="1858" y="2318"/>
                      <a:pt x="1869" y="2318"/>
                    </a:cubicBezTo>
                    <a:cubicBezTo>
                      <a:pt x="1881" y="2323"/>
                      <a:pt x="1901" y="2304"/>
                      <a:pt x="1893" y="2290"/>
                    </a:cubicBezTo>
                    <a:cubicBezTo>
                      <a:pt x="1897" y="2285"/>
                      <a:pt x="1888" y="2288"/>
                      <a:pt x="1880" y="2287"/>
                    </a:cubicBezTo>
                    <a:cubicBezTo>
                      <a:pt x="1872" y="2284"/>
                      <a:pt x="1865" y="2278"/>
                      <a:pt x="1873" y="2257"/>
                    </a:cubicBezTo>
                    <a:cubicBezTo>
                      <a:pt x="1880" y="2282"/>
                      <a:pt x="1888" y="2277"/>
                      <a:pt x="1898" y="2270"/>
                    </a:cubicBezTo>
                    <a:cubicBezTo>
                      <a:pt x="1907" y="2262"/>
                      <a:pt x="1918" y="2254"/>
                      <a:pt x="1936" y="2269"/>
                    </a:cubicBezTo>
                    <a:cubicBezTo>
                      <a:pt x="1923" y="2289"/>
                      <a:pt x="1947" y="2296"/>
                      <a:pt x="1935" y="2311"/>
                    </a:cubicBezTo>
                    <a:cubicBezTo>
                      <a:pt x="1952" y="2306"/>
                      <a:pt x="1951" y="2298"/>
                      <a:pt x="1957" y="2283"/>
                    </a:cubicBezTo>
                    <a:cubicBezTo>
                      <a:pt x="1964" y="2298"/>
                      <a:pt x="1964" y="2298"/>
                      <a:pt x="1964" y="2298"/>
                    </a:cubicBezTo>
                    <a:cubicBezTo>
                      <a:pt x="1979" y="2260"/>
                      <a:pt x="1964" y="2266"/>
                      <a:pt x="1991" y="2243"/>
                    </a:cubicBezTo>
                    <a:cubicBezTo>
                      <a:pt x="1983" y="2256"/>
                      <a:pt x="2008" y="2263"/>
                      <a:pt x="2002" y="2275"/>
                    </a:cubicBezTo>
                    <a:cubicBezTo>
                      <a:pt x="2011" y="2275"/>
                      <a:pt x="2018" y="2267"/>
                      <a:pt x="2022" y="2257"/>
                    </a:cubicBezTo>
                    <a:cubicBezTo>
                      <a:pt x="2022" y="2260"/>
                      <a:pt x="2022" y="2260"/>
                      <a:pt x="2022" y="2260"/>
                    </a:cubicBezTo>
                    <a:cubicBezTo>
                      <a:pt x="2051" y="2245"/>
                      <a:pt x="2052" y="2272"/>
                      <a:pt x="2076" y="2248"/>
                    </a:cubicBezTo>
                    <a:cubicBezTo>
                      <a:pt x="2070" y="2239"/>
                      <a:pt x="2070" y="2239"/>
                      <a:pt x="2070" y="2239"/>
                    </a:cubicBezTo>
                    <a:cubicBezTo>
                      <a:pt x="2078" y="2231"/>
                      <a:pt x="2086" y="2223"/>
                      <a:pt x="2095" y="2218"/>
                    </a:cubicBezTo>
                    <a:cubicBezTo>
                      <a:pt x="2104" y="2212"/>
                      <a:pt x="2114" y="2209"/>
                      <a:pt x="2124" y="2204"/>
                    </a:cubicBezTo>
                    <a:cubicBezTo>
                      <a:pt x="2134" y="2200"/>
                      <a:pt x="2144" y="2196"/>
                      <a:pt x="2154" y="2192"/>
                    </a:cubicBezTo>
                    <a:cubicBezTo>
                      <a:pt x="2163" y="2187"/>
                      <a:pt x="2173" y="2182"/>
                      <a:pt x="2180" y="2175"/>
                    </a:cubicBezTo>
                    <a:cubicBezTo>
                      <a:pt x="2165" y="2173"/>
                      <a:pt x="2165" y="2173"/>
                      <a:pt x="2165" y="2173"/>
                    </a:cubicBezTo>
                    <a:cubicBezTo>
                      <a:pt x="2171" y="2176"/>
                      <a:pt x="2183" y="2149"/>
                      <a:pt x="2200" y="2157"/>
                    </a:cubicBezTo>
                    <a:cubicBezTo>
                      <a:pt x="2198" y="2159"/>
                      <a:pt x="2196" y="2165"/>
                      <a:pt x="2194" y="2164"/>
                    </a:cubicBezTo>
                    <a:cubicBezTo>
                      <a:pt x="2198" y="2174"/>
                      <a:pt x="2209" y="2186"/>
                      <a:pt x="2219" y="2184"/>
                    </a:cubicBezTo>
                    <a:cubicBezTo>
                      <a:pt x="2216" y="2168"/>
                      <a:pt x="2216" y="2168"/>
                      <a:pt x="2216" y="2168"/>
                    </a:cubicBezTo>
                    <a:cubicBezTo>
                      <a:pt x="2225" y="2177"/>
                      <a:pt x="2225" y="2177"/>
                      <a:pt x="2225" y="2177"/>
                    </a:cubicBezTo>
                    <a:cubicBezTo>
                      <a:pt x="2239" y="2171"/>
                      <a:pt x="2211" y="2158"/>
                      <a:pt x="2224" y="2152"/>
                    </a:cubicBezTo>
                    <a:cubicBezTo>
                      <a:pt x="2253" y="2190"/>
                      <a:pt x="2284" y="2128"/>
                      <a:pt x="2315" y="2158"/>
                    </a:cubicBezTo>
                    <a:cubicBezTo>
                      <a:pt x="2308" y="2123"/>
                      <a:pt x="2287" y="2167"/>
                      <a:pt x="2282" y="2135"/>
                    </a:cubicBezTo>
                    <a:cubicBezTo>
                      <a:pt x="2289" y="2137"/>
                      <a:pt x="2294" y="2142"/>
                      <a:pt x="2304" y="2139"/>
                    </a:cubicBezTo>
                    <a:cubicBezTo>
                      <a:pt x="2291" y="2123"/>
                      <a:pt x="2291" y="2123"/>
                      <a:pt x="2291" y="2123"/>
                    </a:cubicBezTo>
                    <a:cubicBezTo>
                      <a:pt x="2336" y="2111"/>
                      <a:pt x="2360" y="2116"/>
                      <a:pt x="2394" y="2091"/>
                    </a:cubicBezTo>
                    <a:cubicBezTo>
                      <a:pt x="2394" y="2096"/>
                      <a:pt x="2394" y="2096"/>
                      <a:pt x="2394" y="2096"/>
                    </a:cubicBezTo>
                    <a:cubicBezTo>
                      <a:pt x="2411" y="2094"/>
                      <a:pt x="2416" y="2087"/>
                      <a:pt x="2413" y="2069"/>
                    </a:cubicBezTo>
                    <a:cubicBezTo>
                      <a:pt x="2420" y="2075"/>
                      <a:pt x="2414" y="2085"/>
                      <a:pt x="2423" y="2089"/>
                    </a:cubicBezTo>
                    <a:cubicBezTo>
                      <a:pt x="2417" y="2031"/>
                      <a:pt x="2488" y="2092"/>
                      <a:pt x="2482" y="2053"/>
                    </a:cubicBezTo>
                    <a:cubicBezTo>
                      <a:pt x="2502" y="2089"/>
                      <a:pt x="2553" y="2102"/>
                      <a:pt x="2558" y="2137"/>
                    </a:cubicBezTo>
                    <a:cubicBezTo>
                      <a:pt x="2565" y="2127"/>
                      <a:pt x="2565" y="2127"/>
                      <a:pt x="2565" y="2127"/>
                    </a:cubicBezTo>
                    <a:cubicBezTo>
                      <a:pt x="2576" y="2151"/>
                      <a:pt x="2536" y="2146"/>
                      <a:pt x="2546" y="2173"/>
                    </a:cubicBezTo>
                    <a:cubicBezTo>
                      <a:pt x="2501" y="2169"/>
                      <a:pt x="2501" y="2169"/>
                      <a:pt x="2501" y="2169"/>
                    </a:cubicBezTo>
                    <a:cubicBezTo>
                      <a:pt x="2508" y="2177"/>
                      <a:pt x="2511" y="2192"/>
                      <a:pt x="2518" y="2192"/>
                    </a:cubicBezTo>
                    <a:cubicBezTo>
                      <a:pt x="2511" y="2197"/>
                      <a:pt x="2505" y="2203"/>
                      <a:pt x="2522" y="2209"/>
                    </a:cubicBezTo>
                    <a:cubicBezTo>
                      <a:pt x="2468" y="2202"/>
                      <a:pt x="2432" y="2224"/>
                      <a:pt x="2397" y="2248"/>
                    </a:cubicBezTo>
                    <a:cubicBezTo>
                      <a:pt x="2361" y="2273"/>
                      <a:pt x="2326" y="2300"/>
                      <a:pt x="2280" y="2302"/>
                    </a:cubicBezTo>
                    <a:cubicBezTo>
                      <a:pt x="2276" y="2307"/>
                      <a:pt x="2283" y="2314"/>
                      <a:pt x="2288" y="2319"/>
                    </a:cubicBezTo>
                    <a:cubicBezTo>
                      <a:pt x="2263" y="2302"/>
                      <a:pt x="2280" y="2338"/>
                      <a:pt x="2274" y="2345"/>
                    </a:cubicBezTo>
                    <a:cubicBezTo>
                      <a:pt x="2261" y="2337"/>
                      <a:pt x="2249" y="2328"/>
                      <a:pt x="2237" y="2320"/>
                    </a:cubicBezTo>
                    <a:cubicBezTo>
                      <a:pt x="2233" y="2334"/>
                      <a:pt x="2244" y="2342"/>
                      <a:pt x="2247" y="2349"/>
                    </a:cubicBezTo>
                    <a:cubicBezTo>
                      <a:pt x="2228" y="2362"/>
                      <a:pt x="2205" y="2363"/>
                      <a:pt x="2183" y="2365"/>
                    </a:cubicBezTo>
                    <a:cubicBezTo>
                      <a:pt x="2162" y="2367"/>
                      <a:pt x="2142" y="2370"/>
                      <a:pt x="2128" y="2387"/>
                    </a:cubicBezTo>
                    <a:cubicBezTo>
                      <a:pt x="2113" y="2377"/>
                      <a:pt x="2122" y="2357"/>
                      <a:pt x="2106" y="2357"/>
                    </a:cubicBezTo>
                    <a:cubicBezTo>
                      <a:pt x="2137" y="2388"/>
                      <a:pt x="2069" y="2387"/>
                      <a:pt x="2089" y="2409"/>
                    </a:cubicBezTo>
                    <a:cubicBezTo>
                      <a:pt x="2064" y="2373"/>
                      <a:pt x="2032" y="2414"/>
                      <a:pt x="2027" y="2357"/>
                    </a:cubicBezTo>
                    <a:cubicBezTo>
                      <a:pt x="2010" y="2356"/>
                      <a:pt x="2017" y="2383"/>
                      <a:pt x="2024" y="2387"/>
                    </a:cubicBezTo>
                    <a:cubicBezTo>
                      <a:pt x="2003" y="2389"/>
                      <a:pt x="1986" y="2392"/>
                      <a:pt x="1971" y="2411"/>
                    </a:cubicBezTo>
                    <a:cubicBezTo>
                      <a:pt x="1964" y="2405"/>
                      <a:pt x="1941" y="2413"/>
                      <a:pt x="1915" y="2413"/>
                    </a:cubicBezTo>
                    <a:cubicBezTo>
                      <a:pt x="1890" y="2415"/>
                      <a:pt x="1863" y="2410"/>
                      <a:pt x="1854" y="2389"/>
                    </a:cubicBezTo>
                    <a:cubicBezTo>
                      <a:pt x="1867" y="2417"/>
                      <a:pt x="1853" y="2403"/>
                      <a:pt x="1840" y="2414"/>
                    </a:cubicBezTo>
                    <a:cubicBezTo>
                      <a:pt x="1850" y="2440"/>
                      <a:pt x="1850" y="2440"/>
                      <a:pt x="1850" y="2440"/>
                    </a:cubicBezTo>
                    <a:cubicBezTo>
                      <a:pt x="1821" y="2435"/>
                      <a:pt x="1821" y="2435"/>
                      <a:pt x="1821" y="2435"/>
                    </a:cubicBezTo>
                    <a:cubicBezTo>
                      <a:pt x="1816" y="2437"/>
                      <a:pt x="1814" y="2436"/>
                      <a:pt x="1814" y="2434"/>
                    </a:cubicBezTo>
                    <a:cubicBezTo>
                      <a:pt x="1809" y="2432"/>
                      <a:pt x="1816" y="2420"/>
                      <a:pt x="1805" y="2413"/>
                    </a:cubicBezTo>
                    <a:cubicBezTo>
                      <a:pt x="1786" y="2409"/>
                      <a:pt x="1783" y="2422"/>
                      <a:pt x="1771" y="2433"/>
                    </a:cubicBezTo>
                    <a:cubicBezTo>
                      <a:pt x="1773" y="2437"/>
                      <a:pt x="1773" y="2437"/>
                      <a:pt x="1773" y="2437"/>
                    </a:cubicBezTo>
                    <a:cubicBezTo>
                      <a:pt x="1760" y="2438"/>
                      <a:pt x="1760" y="2438"/>
                      <a:pt x="1760" y="2438"/>
                    </a:cubicBezTo>
                    <a:cubicBezTo>
                      <a:pt x="1750" y="2436"/>
                      <a:pt x="1797" y="2418"/>
                      <a:pt x="1768" y="2402"/>
                    </a:cubicBezTo>
                    <a:cubicBezTo>
                      <a:pt x="1767" y="2408"/>
                      <a:pt x="1743" y="2437"/>
                      <a:pt x="1737" y="2418"/>
                    </a:cubicBezTo>
                    <a:cubicBezTo>
                      <a:pt x="1753" y="2423"/>
                      <a:pt x="1754" y="2405"/>
                      <a:pt x="1749" y="2397"/>
                    </a:cubicBezTo>
                    <a:cubicBezTo>
                      <a:pt x="1742" y="2395"/>
                      <a:pt x="1735" y="2393"/>
                      <a:pt x="1728" y="2391"/>
                    </a:cubicBezTo>
                    <a:cubicBezTo>
                      <a:pt x="1729" y="2423"/>
                      <a:pt x="1729" y="2423"/>
                      <a:pt x="1729" y="2423"/>
                    </a:cubicBezTo>
                    <a:cubicBezTo>
                      <a:pt x="1697" y="2417"/>
                      <a:pt x="1667" y="2403"/>
                      <a:pt x="1636" y="2389"/>
                    </a:cubicBezTo>
                    <a:cubicBezTo>
                      <a:pt x="1606" y="2374"/>
                      <a:pt x="1577" y="2358"/>
                      <a:pt x="1546" y="2346"/>
                    </a:cubicBezTo>
                    <a:cubicBezTo>
                      <a:pt x="1551" y="2334"/>
                      <a:pt x="1541" y="2329"/>
                      <a:pt x="1531" y="2323"/>
                    </a:cubicBezTo>
                    <a:cubicBezTo>
                      <a:pt x="1522" y="2317"/>
                      <a:pt x="1514" y="2310"/>
                      <a:pt x="1525" y="2292"/>
                    </a:cubicBezTo>
                    <a:cubicBezTo>
                      <a:pt x="1526" y="2297"/>
                      <a:pt x="1526" y="2297"/>
                      <a:pt x="1526" y="2297"/>
                    </a:cubicBezTo>
                    <a:cubicBezTo>
                      <a:pt x="1541" y="2299"/>
                      <a:pt x="1534" y="2266"/>
                      <a:pt x="1521" y="2265"/>
                    </a:cubicBezTo>
                    <a:cubicBezTo>
                      <a:pt x="1528" y="2282"/>
                      <a:pt x="1482" y="2291"/>
                      <a:pt x="1510" y="2311"/>
                    </a:cubicBezTo>
                    <a:cubicBezTo>
                      <a:pt x="1499" y="2313"/>
                      <a:pt x="1489" y="2315"/>
                      <a:pt x="1478" y="2317"/>
                    </a:cubicBezTo>
                    <a:cubicBezTo>
                      <a:pt x="1455" y="2349"/>
                      <a:pt x="1440" y="2339"/>
                      <a:pt x="1425" y="2323"/>
                    </a:cubicBezTo>
                    <a:cubicBezTo>
                      <a:pt x="1410" y="2306"/>
                      <a:pt x="1397" y="2282"/>
                      <a:pt x="1374" y="2282"/>
                    </a:cubicBezTo>
                    <a:cubicBezTo>
                      <a:pt x="1378" y="2282"/>
                      <a:pt x="1380" y="2278"/>
                      <a:pt x="1382" y="2276"/>
                    </a:cubicBezTo>
                    <a:cubicBezTo>
                      <a:pt x="1338" y="2281"/>
                      <a:pt x="1326" y="2218"/>
                      <a:pt x="1312" y="2224"/>
                    </a:cubicBezTo>
                    <a:cubicBezTo>
                      <a:pt x="1322" y="2205"/>
                      <a:pt x="1322" y="2205"/>
                      <a:pt x="1322" y="2205"/>
                    </a:cubicBezTo>
                    <a:cubicBezTo>
                      <a:pt x="1279" y="2216"/>
                      <a:pt x="1274" y="2216"/>
                      <a:pt x="1253" y="2184"/>
                    </a:cubicBezTo>
                    <a:cubicBezTo>
                      <a:pt x="1255" y="2182"/>
                      <a:pt x="1262" y="2179"/>
                      <a:pt x="1260" y="2173"/>
                    </a:cubicBezTo>
                    <a:cubicBezTo>
                      <a:pt x="1244" y="2180"/>
                      <a:pt x="1227" y="2189"/>
                      <a:pt x="1211" y="2170"/>
                    </a:cubicBezTo>
                    <a:cubicBezTo>
                      <a:pt x="1215" y="2165"/>
                      <a:pt x="1215" y="2165"/>
                      <a:pt x="1215" y="2165"/>
                    </a:cubicBezTo>
                    <a:cubicBezTo>
                      <a:pt x="1183" y="2144"/>
                      <a:pt x="1183" y="2144"/>
                      <a:pt x="1183" y="2144"/>
                    </a:cubicBezTo>
                    <a:cubicBezTo>
                      <a:pt x="1204" y="2119"/>
                      <a:pt x="1185" y="2117"/>
                      <a:pt x="1166" y="2113"/>
                    </a:cubicBezTo>
                    <a:cubicBezTo>
                      <a:pt x="1147" y="2108"/>
                      <a:pt x="1126" y="2102"/>
                      <a:pt x="1145" y="2072"/>
                    </a:cubicBezTo>
                    <a:cubicBezTo>
                      <a:pt x="1127" y="2082"/>
                      <a:pt x="1103" y="2067"/>
                      <a:pt x="1087" y="2065"/>
                    </a:cubicBezTo>
                    <a:cubicBezTo>
                      <a:pt x="1089" y="2063"/>
                      <a:pt x="1091" y="2060"/>
                      <a:pt x="1091" y="2057"/>
                    </a:cubicBezTo>
                    <a:cubicBezTo>
                      <a:pt x="1056" y="2072"/>
                      <a:pt x="1068" y="2020"/>
                      <a:pt x="1055" y="2011"/>
                    </a:cubicBezTo>
                    <a:cubicBezTo>
                      <a:pt x="1042" y="2009"/>
                      <a:pt x="1037" y="2020"/>
                      <a:pt x="1032" y="2031"/>
                    </a:cubicBezTo>
                    <a:cubicBezTo>
                      <a:pt x="1037" y="1997"/>
                      <a:pt x="969" y="2010"/>
                      <a:pt x="972" y="1996"/>
                    </a:cubicBezTo>
                    <a:cubicBezTo>
                      <a:pt x="964" y="1982"/>
                      <a:pt x="987" y="1975"/>
                      <a:pt x="995" y="1962"/>
                    </a:cubicBezTo>
                    <a:cubicBezTo>
                      <a:pt x="976" y="1949"/>
                      <a:pt x="953" y="2004"/>
                      <a:pt x="952" y="1963"/>
                    </a:cubicBezTo>
                    <a:cubicBezTo>
                      <a:pt x="957" y="1964"/>
                      <a:pt x="963" y="1968"/>
                      <a:pt x="965" y="1963"/>
                    </a:cubicBezTo>
                    <a:cubicBezTo>
                      <a:pt x="961" y="1951"/>
                      <a:pt x="1004" y="1887"/>
                      <a:pt x="986" y="1888"/>
                    </a:cubicBezTo>
                    <a:cubicBezTo>
                      <a:pt x="982" y="1901"/>
                      <a:pt x="982" y="1901"/>
                      <a:pt x="982" y="1901"/>
                    </a:cubicBezTo>
                    <a:cubicBezTo>
                      <a:pt x="955" y="1895"/>
                      <a:pt x="993" y="1830"/>
                      <a:pt x="957" y="1854"/>
                    </a:cubicBezTo>
                    <a:cubicBezTo>
                      <a:pt x="941" y="1868"/>
                      <a:pt x="941" y="1868"/>
                      <a:pt x="941" y="1868"/>
                    </a:cubicBezTo>
                    <a:cubicBezTo>
                      <a:pt x="941" y="1823"/>
                      <a:pt x="926" y="1861"/>
                      <a:pt x="923" y="1817"/>
                    </a:cubicBezTo>
                    <a:cubicBezTo>
                      <a:pt x="926" y="1815"/>
                      <a:pt x="926" y="1815"/>
                      <a:pt x="926" y="1815"/>
                    </a:cubicBezTo>
                    <a:cubicBezTo>
                      <a:pt x="914" y="1805"/>
                      <a:pt x="930" y="1783"/>
                      <a:pt x="899" y="1795"/>
                    </a:cubicBezTo>
                    <a:cubicBezTo>
                      <a:pt x="898" y="1803"/>
                      <a:pt x="898" y="1803"/>
                      <a:pt x="898" y="1803"/>
                    </a:cubicBezTo>
                    <a:cubicBezTo>
                      <a:pt x="884" y="1788"/>
                      <a:pt x="886" y="1785"/>
                      <a:pt x="877" y="1767"/>
                    </a:cubicBezTo>
                    <a:cubicBezTo>
                      <a:pt x="872" y="1766"/>
                      <a:pt x="863" y="1761"/>
                      <a:pt x="867" y="1755"/>
                    </a:cubicBezTo>
                    <a:cubicBezTo>
                      <a:pt x="856" y="1762"/>
                      <a:pt x="846" y="1754"/>
                      <a:pt x="840" y="1742"/>
                    </a:cubicBezTo>
                    <a:cubicBezTo>
                      <a:pt x="834" y="1731"/>
                      <a:pt x="831" y="1717"/>
                      <a:pt x="829" y="1713"/>
                    </a:cubicBezTo>
                    <a:cubicBezTo>
                      <a:pt x="841" y="1725"/>
                      <a:pt x="847" y="1712"/>
                      <a:pt x="854" y="1703"/>
                    </a:cubicBezTo>
                    <a:cubicBezTo>
                      <a:pt x="830" y="1705"/>
                      <a:pt x="825" y="1701"/>
                      <a:pt x="833" y="1682"/>
                    </a:cubicBezTo>
                    <a:cubicBezTo>
                      <a:pt x="802" y="1696"/>
                      <a:pt x="768" y="1712"/>
                      <a:pt x="754" y="1689"/>
                    </a:cubicBezTo>
                    <a:cubicBezTo>
                      <a:pt x="761" y="1691"/>
                      <a:pt x="766" y="1695"/>
                      <a:pt x="771" y="1689"/>
                    </a:cubicBezTo>
                    <a:cubicBezTo>
                      <a:pt x="776" y="1683"/>
                      <a:pt x="767" y="1681"/>
                      <a:pt x="763" y="1681"/>
                    </a:cubicBezTo>
                    <a:cubicBezTo>
                      <a:pt x="768" y="1675"/>
                      <a:pt x="777" y="1680"/>
                      <a:pt x="786" y="1672"/>
                    </a:cubicBezTo>
                    <a:cubicBezTo>
                      <a:pt x="749" y="1671"/>
                      <a:pt x="770" y="1646"/>
                      <a:pt x="748" y="1628"/>
                    </a:cubicBezTo>
                    <a:cubicBezTo>
                      <a:pt x="761" y="1631"/>
                      <a:pt x="764" y="1622"/>
                      <a:pt x="773" y="1614"/>
                    </a:cubicBezTo>
                    <a:cubicBezTo>
                      <a:pt x="737" y="1628"/>
                      <a:pt x="789" y="1568"/>
                      <a:pt x="748" y="1598"/>
                    </a:cubicBezTo>
                    <a:cubicBezTo>
                      <a:pt x="750" y="1583"/>
                      <a:pt x="747" y="1569"/>
                      <a:pt x="743" y="1555"/>
                    </a:cubicBezTo>
                    <a:cubicBezTo>
                      <a:pt x="739" y="1540"/>
                      <a:pt x="735" y="1526"/>
                      <a:pt x="730" y="1513"/>
                    </a:cubicBezTo>
                    <a:cubicBezTo>
                      <a:pt x="725" y="1500"/>
                      <a:pt x="721" y="1488"/>
                      <a:pt x="720" y="1477"/>
                    </a:cubicBezTo>
                    <a:cubicBezTo>
                      <a:pt x="719" y="1466"/>
                      <a:pt x="720" y="1456"/>
                      <a:pt x="726" y="1449"/>
                    </a:cubicBezTo>
                    <a:cubicBezTo>
                      <a:pt x="738" y="1440"/>
                      <a:pt x="712" y="1434"/>
                      <a:pt x="709" y="1426"/>
                    </a:cubicBezTo>
                    <a:cubicBezTo>
                      <a:pt x="725" y="1422"/>
                      <a:pt x="725" y="1422"/>
                      <a:pt x="725" y="1422"/>
                    </a:cubicBezTo>
                    <a:cubicBezTo>
                      <a:pt x="688" y="1408"/>
                      <a:pt x="708" y="1408"/>
                      <a:pt x="671" y="1388"/>
                    </a:cubicBezTo>
                    <a:cubicBezTo>
                      <a:pt x="693" y="1394"/>
                      <a:pt x="701" y="1387"/>
                      <a:pt x="713" y="1372"/>
                    </a:cubicBezTo>
                    <a:cubicBezTo>
                      <a:pt x="700" y="1368"/>
                      <a:pt x="687" y="1365"/>
                      <a:pt x="674" y="1362"/>
                    </a:cubicBezTo>
                    <a:cubicBezTo>
                      <a:pt x="699" y="1351"/>
                      <a:pt x="699" y="1351"/>
                      <a:pt x="699" y="1351"/>
                    </a:cubicBezTo>
                    <a:cubicBezTo>
                      <a:pt x="687" y="1346"/>
                      <a:pt x="689" y="1336"/>
                      <a:pt x="690" y="1327"/>
                    </a:cubicBezTo>
                    <a:cubicBezTo>
                      <a:pt x="692" y="1331"/>
                      <a:pt x="693" y="1328"/>
                      <a:pt x="698" y="1327"/>
                    </a:cubicBezTo>
                    <a:cubicBezTo>
                      <a:pt x="661" y="1331"/>
                      <a:pt x="658" y="1295"/>
                      <a:pt x="641" y="1293"/>
                    </a:cubicBezTo>
                    <a:cubicBezTo>
                      <a:pt x="673" y="1277"/>
                      <a:pt x="628" y="1270"/>
                      <a:pt x="659" y="1258"/>
                    </a:cubicBezTo>
                    <a:cubicBezTo>
                      <a:pt x="654" y="1256"/>
                      <a:pt x="649" y="1253"/>
                      <a:pt x="645" y="1249"/>
                    </a:cubicBezTo>
                    <a:cubicBezTo>
                      <a:pt x="631" y="1256"/>
                      <a:pt x="614" y="1260"/>
                      <a:pt x="620" y="1251"/>
                    </a:cubicBezTo>
                    <a:cubicBezTo>
                      <a:pt x="619" y="1251"/>
                      <a:pt x="619" y="1250"/>
                      <a:pt x="619" y="1249"/>
                    </a:cubicBezTo>
                    <a:cubicBezTo>
                      <a:pt x="639" y="1243"/>
                      <a:pt x="639" y="1243"/>
                      <a:pt x="639" y="1243"/>
                    </a:cubicBezTo>
                    <a:cubicBezTo>
                      <a:pt x="633" y="1235"/>
                      <a:pt x="629" y="1227"/>
                      <a:pt x="628" y="1222"/>
                    </a:cubicBezTo>
                    <a:cubicBezTo>
                      <a:pt x="627" y="1224"/>
                      <a:pt x="624" y="1228"/>
                      <a:pt x="619" y="1231"/>
                    </a:cubicBezTo>
                    <a:cubicBezTo>
                      <a:pt x="622" y="1227"/>
                      <a:pt x="625" y="1224"/>
                      <a:pt x="628" y="1220"/>
                    </a:cubicBezTo>
                    <a:cubicBezTo>
                      <a:pt x="628" y="1219"/>
                      <a:pt x="628" y="1218"/>
                      <a:pt x="628" y="1217"/>
                    </a:cubicBezTo>
                    <a:cubicBezTo>
                      <a:pt x="629" y="1217"/>
                      <a:pt x="629" y="1218"/>
                      <a:pt x="629" y="1219"/>
                    </a:cubicBezTo>
                    <a:cubicBezTo>
                      <a:pt x="633" y="1213"/>
                      <a:pt x="635" y="1207"/>
                      <a:pt x="627" y="1201"/>
                    </a:cubicBezTo>
                    <a:cubicBezTo>
                      <a:pt x="641" y="1185"/>
                      <a:pt x="629" y="1170"/>
                      <a:pt x="619" y="1153"/>
                    </a:cubicBezTo>
                    <a:cubicBezTo>
                      <a:pt x="608" y="1138"/>
                      <a:pt x="600" y="1120"/>
                      <a:pt x="621" y="1103"/>
                    </a:cubicBezTo>
                    <a:cubicBezTo>
                      <a:pt x="617" y="1108"/>
                      <a:pt x="615" y="1115"/>
                      <a:pt x="622" y="1117"/>
                    </a:cubicBezTo>
                    <a:cubicBezTo>
                      <a:pt x="621" y="1103"/>
                      <a:pt x="628" y="1090"/>
                      <a:pt x="633" y="1077"/>
                    </a:cubicBezTo>
                    <a:cubicBezTo>
                      <a:pt x="638" y="1065"/>
                      <a:pt x="642" y="1054"/>
                      <a:pt x="634" y="1046"/>
                    </a:cubicBezTo>
                    <a:cubicBezTo>
                      <a:pt x="615" y="1046"/>
                      <a:pt x="615" y="1046"/>
                      <a:pt x="615" y="1046"/>
                    </a:cubicBezTo>
                    <a:cubicBezTo>
                      <a:pt x="607" y="1025"/>
                      <a:pt x="602" y="1009"/>
                      <a:pt x="605" y="992"/>
                    </a:cubicBezTo>
                    <a:cubicBezTo>
                      <a:pt x="584" y="989"/>
                      <a:pt x="584" y="989"/>
                      <a:pt x="584" y="989"/>
                    </a:cubicBezTo>
                    <a:cubicBezTo>
                      <a:pt x="587" y="983"/>
                      <a:pt x="587" y="975"/>
                      <a:pt x="586" y="966"/>
                    </a:cubicBezTo>
                    <a:cubicBezTo>
                      <a:pt x="586" y="957"/>
                      <a:pt x="585" y="947"/>
                      <a:pt x="585" y="938"/>
                    </a:cubicBezTo>
                    <a:cubicBezTo>
                      <a:pt x="586" y="920"/>
                      <a:pt x="592" y="903"/>
                      <a:pt x="616" y="900"/>
                    </a:cubicBezTo>
                    <a:cubicBezTo>
                      <a:pt x="600" y="890"/>
                      <a:pt x="628" y="867"/>
                      <a:pt x="626" y="852"/>
                    </a:cubicBezTo>
                    <a:cubicBezTo>
                      <a:pt x="643" y="853"/>
                      <a:pt x="643" y="853"/>
                      <a:pt x="643" y="853"/>
                    </a:cubicBezTo>
                    <a:cubicBezTo>
                      <a:pt x="648" y="845"/>
                      <a:pt x="650" y="838"/>
                      <a:pt x="651" y="832"/>
                    </a:cubicBezTo>
                    <a:cubicBezTo>
                      <a:pt x="651" y="825"/>
                      <a:pt x="650" y="819"/>
                      <a:pt x="650" y="813"/>
                    </a:cubicBezTo>
                    <a:cubicBezTo>
                      <a:pt x="661" y="807"/>
                      <a:pt x="668" y="800"/>
                      <a:pt x="673" y="792"/>
                    </a:cubicBezTo>
                    <a:cubicBezTo>
                      <a:pt x="677" y="784"/>
                      <a:pt x="680" y="776"/>
                      <a:pt x="681" y="767"/>
                    </a:cubicBezTo>
                    <a:cubicBezTo>
                      <a:pt x="683" y="759"/>
                      <a:pt x="683" y="750"/>
                      <a:pt x="685" y="741"/>
                    </a:cubicBezTo>
                    <a:cubicBezTo>
                      <a:pt x="686" y="733"/>
                      <a:pt x="688" y="725"/>
                      <a:pt x="692" y="718"/>
                    </a:cubicBezTo>
                    <a:cubicBezTo>
                      <a:pt x="697" y="719"/>
                      <a:pt x="697" y="719"/>
                      <a:pt x="697" y="719"/>
                    </a:cubicBezTo>
                    <a:cubicBezTo>
                      <a:pt x="698" y="708"/>
                      <a:pt x="700" y="696"/>
                      <a:pt x="702" y="684"/>
                    </a:cubicBezTo>
                    <a:cubicBezTo>
                      <a:pt x="710" y="699"/>
                      <a:pt x="696" y="674"/>
                      <a:pt x="705" y="667"/>
                    </a:cubicBezTo>
                    <a:cubicBezTo>
                      <a:pt x="703" y="654"/>
                      <a:pt x="716" y="640"/>
                      <a:pt x="732" y="636"/>
                    </a:cubicBezTo>
                    <a:cubicBezTo>
                      <a:pt x="745" y="619"/>
                      <a:pt x="745" y="619"/>
                      <a:pt x="745" y="619"/>
                    </a:cubicBezTo>
                    <a:cubicBezTo>
                      <a:pt x="741" y="645"/>
                      <a:pt x="765" y="631"/>
                      <a:pt x="782" y="642"/>
                    </a:cubicBezTo>
                    <a:cubicBezTo>
                      <a:pt x="777" y="622"/>
                      <a:pt x="777" y="622"/>
                      <a:pt x="777" y="622"/>
                    </a:cubicBezTo>
                    <a:cubicBezTo>
                      <a:pt x="787" y="623"/>
                      <a:pt x="784" y="638"/>
                      <a:pt x="792" y="633"/>
                    </a:cubicBezTo>
                    <a:cubicBezTo>
                      <a:pt x="789" y="619"/>
                      <a:pt x="806" y="601"/>
                      <a:pt x="795" y="582"/>
                    </a:cubicBezTo>
                    <a:cubicBezTo>
                      <a:pt x="791" y="580"/>
                      <a:pt x="785" y="579"/>
                      <a:pt x="780" y="580"/>
                    </a:cubicBezTo>
                    <a:cubicBezTo>
                      <a:pt x="780" y="581"/>
                      <a:pt x="780" y="581"/>
                      <a:pt x="780" y="580"/>
                    </a:cubicBezTo>
                    <a:cubicBezTo>
                      <a:pt x="779" y="580"/>
                      <a:pt x="779" y="580"/>
                      <a:pt x="778" y="580"/>
                    </a:cubicBezTo>
                    <a:cubicBezTo>
                      <a:pt x="779" y="580"/>
                      <a:pt x="779" y="580"/>
                      <a:pt x="779" y="580"/>
                    </a:cubicBezTo>
                    <a:cubicBezTo>
                      <a:pt x="779" y="577"/>
                      <a:pt x="777" y="574"/>
                      <a:pt x="776" y="572"/>
                    </a:cubicBezTo>
                    <a:cubicBezTo>
                      <a:pt x="789" y="561"/>
                      <a:pt x="780" y="561"/>
                      <a:pt x="772" y="556"/>
                    </a:cubicBezTo>
                    <a:cubicBezTo>
                      <a:pt x="790" y="558"/>
                      <a:pt x="797" y="554"/>
                      <a:pt x="804" y="551"/>
                    </a:cubicBezTo>
                    <a:cubicBezTo>
                      <a:pt x="810" y="548"/>
                      <a:pt x="817" y="546"/>
                      <a:pt x="835" y="553"/>
                    </a:cubicBezTo>
                    <a:cubicBezTo>
                      <a:pt x="814" y="547"/>
                      <a:pt x="821" y="539"/>
                      <a:pt x="829" y="531"/>
                    </a:cubicBezTo>
                    <a:cubicBezTo>
                      <a:pt x="837" y="522"/>
                      <a:pt x="846" y="514"/>
                      <a:pt x="828" y="505"/>
                    </a:cubicBezTo>
                    <a:cubicBezTo>
                      <a:pt x="860" y="517"/>
                      <a:pt x="836" y="499"/>
                      <a:pt x="861" y="512"/>
                    </a:cubicBezTo>
                    <a:cubicBezTo>
                      <a:pt x="851" y="516"/>
                      <a:pt x="848" y="526"/>
                      <a:pt x="847" y="537"/>
                    </a:cubicBezTo>
                    <a:cubicBezTo>
                      <a:pt x="846" y="549"/>
                      <a:pt x="848" y="563"/>
                      <a:pt x="848" y="572"/>
                    </a:cubicBezTo>
                    <a:cubicBezTo>
                      <a:pt x="870" y="574"/>
                      <a:pt x="870" y="574"/>
                      <a:pt x="870" y="574"/>
                    </a:cubicBezTo>
                    <a:cubicBezTo>
                      <a:pt x="889" y="604"/>
                      <a:pt x="839" y="589"/>
                      <a:pt x="842" y="603"/>
                    </a:cubicBezTo>
                    <a:cubicBezTo>
                      <a:pt x="840" y="594"/>
                      <a:pt x="855" y="589"/>
                      <a:pt x="861" y="594"/>
                    </a:cubicBezTo>
                    <a:cubicBezTo>
                      <a:pt x="838" y="580"/>
                      <a:pt x="838" y="580"/>
                      <a:pt x="838" y="580"/>
                    </a:cubicBezTo>
                    <a:cubicBezTo>
                      <a:pt x="827" y="584"/>
                      <a:pt x="823" y="593"/>
                      <a:pt x="822" y="603"/>
                    </a:cubicBezTo>
                    <a:cubicBezTo>
                      <a:pt x="821" y="613"/>
                      <a:pt x="822" y="624"/>
                      <a:pt x="823" y="634"/>
                    </a:cubicBezTo>
                    <a:cubicBezTo>
                      <a:pt x="838" y="629"/>
                      <a:pt x="825" y="656"/>
                      <a:pt x="846" y="660"/>
                    </a:cubicBezTo>
                    <a:cubicBezTo>
                      <a:pt x="850" y="650"/>
                      <a:pt x="850" y="650"/>
                      <a:pt x="850" y="650"/>
                    </a:cubicBezTo>
                    <a:cubicBezTo>
                      <a:pt x="860" y="652"/>
                      <a:pt x="860" y="665"/>
                      <a:pt x="863" y="674"/>
                    </a:cubicBezTo>
                    <a:cubicBezTo>
                      <a:pt x="846" y="680"/>
                      <a:pt x="832" y="699"/>
                      <a:pt x="821" y="715"/>
                    </a:cubicBezTo>
                    <a:cubicBezTo>
                      <a:pt x="810" y="732"/>
                      <a:pt x="800" y="747"/>
                      <a:pt x="788" y="747"/>
                    </a:cubicBezTo>
                    <a:cubicBezTo>
                      <a:pt x="797" y="744"/>
                      <a:pt x="799" y="731"/>
                      <a:pt x="795" y="722"/>
                    </a:cubicBezTo>
                    <a:cubicBezTo>
                      <a:pt x="777" y="730"/>
                      <a:pt x="777" y="730"/>
                      <a:pt x="777" y="730"/>
                    </a:cubicBezTo>
                    <a:cubicBezTo>
                      <a:pt x="783" y="719"/>
                      <a:pt x="808" y="722"/>
                      <a:pt x="810" y="702"/>
                    </a:cubicBezTo>
                    <a:cubicBezTo>
                      <a:pt x="794" y="696"/>
                      <a:pt x="783" y="671"/>
                      <a:pt x="756" y="672"/>
                    </a:cubicBezTo>
                    <a:cubicBezTo>
                      <a:pt x="735" y="682"/>
                      <a:pt x="740" y="694"/>
                      <a:pt x="747" y="708"/>
                    </a:cubicBezTo>
                    <a:cubicBezTo>
                      <a:pt x="754" y="723"/>
                      <a:pt x="763" y="738"/>
                      <a:pt x="751" y="757"/>
                    </a:cubicBezTo>
                    <a:cubicBezTo>
                      <a:pt x="754" y="762"/>
                      <a:pt x="731" y="736"/>
                      <a:pt x="728" y="762"/>
                    </a:cubicBezTo>
                    <a:cubicBezTo>
                      <a:pt x="731" y="797"/>
                      <a:pt x="759" y="830"/>
                      <a:pt x="793" y="842"/>
                    </a:cubicBezTo>
                    <a:cubicBezTo>
                      <a:pt x="787" y="828"/>
                      <a:pt x="777" y="798"/>
                      <a:pt x="802" y="806"/>
                    </a:cubicBezTo>
                    <a:cubicBezTo>
                      <a:pt x="807" y="820"/>
                      <a:pt x="806" y="840"/>
                      <a:pt x="821" y="847"/>
                    </a:cubicBezTo>
                    <a:cubicBezTo>
                      <a:pt x="789" y="846"/>
                      <a:pt x="821" y="824"/>
                      <a:pt x="792" y="829"/>
                    </a:cubicBezTo>
                    <a:cubicBezTo>
                      <a:pt x="789" y="836"/>
                      <a:pt x="798" y="843"/>
                      <a:pt x="802" y="848"/>
                    </a:cubicBezTo>
                    <a:cubicBezTo>
                      <a:pt x="791" y="839"/>
                      <a:pt x="780" y="848"/>
                      <a:pt x="772" y="848"/>
                    </a:cubicBezTo>
                    <a:cubicBezTo>
                      <a:pt x="768" y="860"/>
                      <a:pt x="761" y="869"/>
                      <a:pt x="755" y="878"/>
                    </a:cubicBezTo>
                    <a:cubicBezTo>
                      <a:pt x="749" y="888"/>
                      <a:pt x="741" y="897"/>
                      <a:pt x="737" y="911"/>
                    </a:cubicBezTo>
                    <a:cubicBezTo>
                      <a:pt x="733" y="911"/>
                      <a:pt x="723" y="912"/>
                      <a:pt x="716" y="910"/>
                    </a:cubicBezTo>
                    <a:cubicBezTo>
                      <a:pt x="721" y="926"/>
                      <a:pt x="761" y="954"/>
                      <a:pt x="780" y="952"/>
                    </a:cubicBezTo>
                    <a:cubicBezTo>
                      <a:pt x="780" y="967"/>
                      <a:pt x="765" y="966"/>
                      <a:pt x="771" y="980"/>
                    </a:cubicBezTo>
                    <a:cubicBezTo>
                      <a:pt x="802" y="963"/>
                      <a:pt x="766" y="983"/>
                      <a:pt x="795" y="989"/>
                    </a:cubicBezTo>
                    <a:cubicBezTo>
                      <a:pt x="797" y="1003"/>
                      <a:pt x="780" y="992"/>
                      <a:pt x="773" y="998"/>
                    </a:cubicBezTo>
                    <a:cubicBezTo>
                      <a:pt x="776" y="1000"/>
                      <a:pt x="785" y="1006"/>
                      <a:pt x="793" y="1008"/>
                    </a:cubicBezTo>
                    <a:cubicBezTo>
                      <a:pt x="770" y="1014"/>
                      <a:pt x="737" y="985"/>
                      <a:pt x="711" y="992"/>
                    </a:cubicBezTo>
                    <a:cubicBezTo>
                      <a:pt x="694" y="997"/>
                      <a:pt x="662" y="1027"/>
                      <a:pt x="660" y="1029"/>
                    </a:cubicBezTo>
                    <a:cubicBezTo>
                      <a:pt x="684" y="1039"/>
                      <a:pt x="785" y="1042"/>
                      <a:pt x="818" y="1035"/>
                    </a:cubicBezTo>
                    <a:cubicBezTo>
                      <a:pt x="835" y="1037"/>
                      <a:pt x="799" y="1046"/>
                      <a:pt x="797" y="1051"/>
                    </a:cubicBezTo>
                    <a:cubicBezTo>
                      <a:pt x="769" y="1067"/>
                      <a:pt x="818" y="1077"/>
                      <a:pt x="807" y="1090"/>
                    </a:cubicBezTo>
                    <a:cubicBezTo>
                      <a:pt x="792" y="1080"/>
                      <a:pt x="792" y="1080"/>
                      <a:pt x="792" y="1080"/>
                    </a:cubicBezTo>
                    <a:cubicBezTo>
                      <a:pt x="785" y="1082"/>
                      <a:pt x="794" y="1102"/>
                      <a:pt x="804" y="1105"/>
                    </a:cubicBezTo>
                    <a:cubicBezTo>
                      <a:pt x="794" y="1106"/>
                      <a:pt x="755" y="1095"/>
                      <a:pt x="743" y="1102"/>
                    </a:cubicBezTo>
                    <a:cubicBezTo>
                      <a:pt x="741" y="1116"/>
                      <a:pt x="754" y="1128"/>
                      <a:pt x="770" y="1136"/>
                    </a:cubicBezTo>
                    <a:cubicBezTo>
                      <a:pt x="787" y="1144"/>
                      <a:pt x="807" y="1148"/>
                      <a:pt x="821" y="1146"/>
                    </a:cubicBezTo>
                    <a:cubicBezTo>
                      <a:pt x="811" y="1135"/>
                      <a:pt x="801" y="1123"/>
                      <a:pt x="790" y="1110"/>
                    </a:cubicBezTo>
                    <a:cubicBezTo>
                      <a:pt x="814" y="1108"/>
                      <a:pt x="815" y="1136"/>
                      <a:pt x="844" y="1133"/>
                    </a:cubicBezTo>
                    <a:cubicBezTo>
                      <a:pt x="841" y="1144"/>
                      <a:pt x="840" y="1156"/>
                      <a:pt x="838" y="1167"/>
                    </a:cubicBezTo>
                    <a:cubicBezTo>
                      <a:pt x="837" y="1163"/>
                      <a:pt x="829" y="1151"/>
                      <a:pt x="816" y="1157"/>
                    </a:cubicBezTo>
                    <a:cubicBezTo>
                      <a:pt x="819" y="1171"/>
                      <a:pt x="813" y="1165"/>
                      <a:pt x="802" y="1176"/>
                    </a:cubicBezTo>
                    <a:cubicBezTo>
                      <a:pt x="787" y="1169"/>
                      <a:pt x="759" y="1159"/>
                      <a:pt x="730" y="1148"/>
                    </a:cubicBezTo>
                    <a:cubicBezTo>
                      <a:pt x="701" y="1138"/>
                      <a:pt x="673" y="1127"/>
                      <a:pt x="653" y="1121"/>
                    </a:cubicBezTo>
                    <a:cubicBezTo>
                      <a:pt x="670" y="1141"/>
                      <a:pt x="670" y="1141"/>
                      <a:pt x="670" y="1141"/>
                    </a:cubicBezTo>
                    <a:cubicBezTo>
                      <a:pt x="657" y="1147"/>
                      <a:pt x="657" y="1147"/>
                      <a:pt x="657" y="1147"/>
                    </a:cubicBezTo>
                    <a:cubicBezTo>
                      <a:pt x="667" y="1160"/>
                      <a:pt x="696" y="1171"/>
                      <a:pt x="726" y="1178"/>
                    </a:cubicBezTo>
                    <a:cubicBezTo>
                      <a:pt x="755" y="1185"/>
                      <a:pt x="786" y="1188"/>
                      <a:pt x="798" y="1190"/>
                    </a:cubicBezTo>
                    <a:cubicBezTo>
                      <a:pt x="794" y="1205"/>
                      <a:pt x="743" y="1207"/>
                      <a:pt x="732" y="1204"/>
                    </a:cubicBezTo>
                    <a:cubicBezTo>
                      <a:pt x="734" y="1234"/>
                      <a:pt x="808" y="1222"/>
                      <a:pt x="805" y="1250"/>
                    </a:cubicBezTo>
                    <a:cubicBezTo>
                      <a:pt x="814" y="1238"/>
                      <a:pt x="814" y="1238"/>
                      <a:pt x="814" y="1238"/>
                    </a:cubicBezTo>
                    <a:cubicBezTo>
                      <a:pt x="817" y="1241"/>
                      <a:pt x="817" y="1248"/>
                      <a:pt x="817" y="1254"/>
                    </a:cubicBezTo>
                    <a:cubicBezTo>
                      <a:pt x="818" y="1260"/>
                      <a:pt x="819" y="1266"/>
                      <a:pt x="823" y="1264"/>
                    </a:cubicBezTo>
                    <a:cubicBezTo>
                      <a:pt x="811" y="1272"/>
                      <a:pt x="780" y="1283"/>
                      <a:pt x="770" y="1279"/>
                    </a:cubicBezTo>
                    <a:cubicBezTo>
                      <a:pt x="788" y="1284"/>
                      <a:pt x="805" y="1288"/>
                      <a:pt x="822" y="1293"/>
                    </a:cubicBezTo>
                    <a:cubicBezTo>
                      <a:pt x="817" y="1290"/>
                      <a:pt x="777" y="1302"/>
                      <a:pt x="770" y="1302"/>
                    </a:cubicBezTo>
                    <a:cubicBezTo>
                      <a:pt x="770" y="1312"/>
                      <a:pt x="820" y="1308"/>
                      <a:pt x="825" y="1300"/>
                    </a:cubicBezTo>
                    <a:cubicBezTo>
                      <a:pt x="801" y="1326"/>
                      <a:pt x="815" y="1317"/>
                      <a:pt x="785" y="1341"/>
                    </a:cubicBezTo>
                    <a:cubicBezTo>
                      <a:pt x="789" y="1346"/>
                      <a:pt x="827" y="1330"/>
                      <a:pt x="831" y="1324"/>
                    </a:cubicBezTo>
                    <a:cubicBezTo>
                      <a:pt x="844" y="1334"/>
                      <a:pt x="841" y="1342"/>
                      <a:pt x="839" y="1350"/>
                    </a:cubicBezTo>
                    <a:cubicBezTo>
                      <a:pt x="816" y="1334"/>
                      <a:pt x="749" y="1368"/>
                      <a:pt x="718" y="1372"/>
                    </a:cubicBezTo>
                    <a:cubicBezTo>
                      <a:pt x="761" y="1378"/>
                      <a:pt x="804" y="1382"/>
                      <a:pt x="848" y="1384"/>
                    </a:cubicBezTo>
                    <a:cubicBezTo>
                      <a:pt x="841" y="1384"/>
                      <a:pt x="802" y="1393"/>
                      <a:pt x="798" y="1394"/>
                    </a:cubicBezTo>
                    <a:cubicBezTo>
                      <a:pt x="834" y="1387"/>
                      <a:pt x="854" y="1436"/>
                      <a:pt x="860" y="1462"/>
                    </a:cubicBezTo>
                    <a:cubicBezTo>
                      <a:pt x="858" y="1458"/>
                      <a:pt x="858" y="1458"/>
                      <a:pt x="858" y="1458"/>
                    </a:cubicBezTo>
                    <a:cubicBezTo>
                      <a:pt x="844" y="1457"/>
                      <a:pt x="843" y="1482"/>
                      <a:pt x="858" y="1486"/>
                    </a:cubicBezTo>
                    <a:cubicBezTo>
                      <a:pt x="851" y="1487"/>
                      <a:pt x="852" y="1484"/>
                      <a:pt x="850" y="1481"/>
                    </a:cubicBezTo>
                    <a:cubicBezTo>
                      <a:pt x="831" y="1508"/>
                      <a:pt x="909" y="1481"/>
                      <a:pt x="887" y="1509"/>
                    </a:cubicBezTo>
                    <a:cubicBezTo>
                      <a:pt x="884" y="1494"/>
                      <a:pt x="869" y="1496"/>
                      <a:pt x="856" y="1502"/>
                    </a:cubicBezTo>
                    <a:cubicBezTo>
                      <a:pt x="874" y="1509"/>
                      <a:pt x="873" y="1543"/>
                      <a:pt x="909" y="1520"/>
                    </a:cubicBezTo>
                    <a:cubicBezTo>
                      <a:pt x="904" y="1531"/>
                      <a:pt x="912" y="1535"/>
                      <a:pt x="893" y="1544"/>
                    </a:cubicBezTo>
                    <a:cubicBezTo>
                      <a:pt x="904" y="1550"/>
                      <a:pt x="917" y="1556"/>
                      <a:pt x="929" y="1562"/>
                    </a:cubicBezTo>
                    <a:cubicBezTo>
                      <a:pt x="924" y="1561"/>
                      <a:pt x="912" y="1565"/>
                      <a:pt x="914" y="1575"/>
                    </a:cubicBezTo>
                    <a:cubicBezTo>
                      <a:pt x="912" y="1565"/>
                      <a:pt x="901" y="1562"/>
                      <a:pt x="892" y="1557"/>
                    </a:cubicBezTo>
                    <a:cubicBezTo>
                      <a:pt x="884" y="1552"/>
                      <a:pt x="878" y="1547"/>
                      <a:pt x="889" y="1537"/>
                    </a:cubicBezTo>
                    <a:cubicBezTo>
                      <a:pt x="865" y="1547"/>
                      <a:pt x="855" y="1560"/>
                      <a:pt x="831" y="1561"/>
                    </a:cubicBezTo>
                    <a:cubicBezTo>
                      <a:pt x="837" y="1568"/>
                      <a:pt x="845" y="1573"/>
                      <a:pt x="854" y="1577"/>
                    </a:cubicBezTo>
                    <a:cubicBezTo>
                      <a:pt x="863" y="1581"/>
                      <a:pt x="873" y="1583"/>
                      <a:pt x="883" y="1585"/>
                    </a:cubicBezTo>
                    <a:cubicBezTo>
                      <a:pt x="904" y="1588"/>
                      <a:pt x="925" y="1589"/>
                      <a:pt x="944" y="1591"/>
                    </a:cubicBezTo>
                    <a:cubicBezTo>
                      <a:pt x="943" y="1603"/>
                      <a:pt x="942" y="1615"/>
                      <a:pt x="942" y="1627"/>
                    </a:cubicBezTo>
                    <a:cubicBezTo>
                      <a:pt x="953" y="1622"/>
                      <a:pt x="953" y="1622"/>
                      <a:pt x="953" y="1622"/>
                    </a:cubicBezTo>
                    <a:cubicBezTo>
                      <a:pt x="929" y="1642"/>
                      <a:pt x="929" y="1642"/>
                      <a:pt x="929" y="1642"/>
                    </a:cubicBezTo>
                    <a:cubicBezTo>
                      <a:pt x="937" y="1642"/>
                      <a:pt x="943" y="1641"/>
                      <a:pt x="941" y="1643"/>
                    </a:cubicBezTo>
                    <a:cubicBezTo>
                      <a:pt x="939" y="1645"/>
                      <a:pt x="935" y="1646"/>
                      <a:pt x="931" y="1647"/>
                    </a:cubicBezTo>
                    <a:cubicBezTo>
                      <a:pt x="933" y="1649"/>
                      <a:pt x="938" y="1650"/>
                      <a:pt x="941" y="1650"/>
                    </a:cubicBezTo>
                    <a:cubicBezTo>
                      <a:pt x="928" y="1659"/>
                      <a:pt x="909" y="1663"/>
                      <a:pt x="892" y="1666"/>
                    </a:cubicBezTo>
                    <a:cubicBezTo>
                      <a:pt x="895" y="1661"/>
                      <a:pt x="899" y="1656"/>
                      <a:pt x="902" y="1650"/>
                    </a:cubicBezTo>
                    <a:cubicBezTo>
                      <a:pt x="886" y="1652"/>
                      <a:pt x="870" y="1656"/>
                      <a:pt x="865" y="1669"/>
                    </a:cubicBezTo>
                    <a:cubicBezTo>
                      <a:pt x="867" y="1669"/>
                      <a:pt x="870" y="1669"/>
                      <a:pt x="873" y="1669"/>
                    </a:cubicBezTo>
                    <a:cubicBezTo>
                      <a:pt x="861" y="1671"/>
                      <a:pt x="852" y="1674"/>
                      <a:pt x="849" y="1679"/>
                    </a:cubicBezTo>
                    <a:cubicBezTo>
                      <a:pt x="875" y="1693"/>
                      <a:pt x="875" y="1693"/>
                      <a:pt x="875" y="1693"/>
                    </a:cubicBezTo>
                    <a:cubicBezTo>
                      <a:pt x="877" y="1688"/>
                      <a:pt x="882" y="1681"/>
                      <a:pt x="888" y="1671"/>
                    </a:cubicBezTo>
                    <a:cubicBezTo>
                      <a:pt x="913" y="1675"/>
                      <a:pt x="942" y="1677"/>
                      <a:pt x="953" y="1655"/>
                    </a:cubicBezTo>
                    <a:cubicBezTo>
                      <a:pt x="947" y="1680"/>
                      <a:pt x="947" y="1680"/>
                      <a:pt x="947" y="1680"/>
                    </a:cubicBezTo>
                    <a:cubicBezTo>
                      <a:pt x="984" y="1682"/>
                      <a:pt x="977" y="1682"/>
                      <a:pt x="1009" y="1691"/>
                    </a:cubicBezTo>
                    <a:cubicBezTo>
                      <a:pt x="1001" y="1698"/>
                      <a:pt x="990" y="1698"/>
                      <a:pt x="986" y="1705"/>
                    </a:cubicBezTo>
                    <a:cubicBezTo>
                      <a:pt x="1006" y="1704"/>
                      <a:pt x="1003" y="1719"/>
                      <a:pt x="1000" y="1732"/>
                    </a:cubicBezTo>
                    <a:cubicBezTo>
                      <a:pt x="997" y="1746"/>
                      <a:pt x="992" y="1759"/>
                      <a:pt x="1006" y="1752"/>
                    </a:cubicBezTo>
                    <a:cubicBezTo>
                      <a:pt x="1020" y="1760"/>
                      <a:pt x="1031" y="1742"/>
                      <a:pt x="1043" y="1745"/>
                    </a:cubicBezTo>
                    <a:cubicBezTo>
                      <a:pt x="1040" y="1747"/>
                      <a:pt x="1034" y="1749"/>
                      <a:pt x="1035" y="1752"/>
                    </a:cubicBezTo>
                    <a:cubicBezTo>
                      <a:pt x="1060" y="1748"/>
                      <a:pt x="1060" y="1748"/>
                      <a:pt x="1060" y="1748"/>
                    </a:cubicBezTo>
                    <a:cubicBezTo>
                      <a:pt x="1056" y="1756"/>
                      <a:pt x="1041" y="1749"/>
                      <a:pt x="1041" y="1765"/>
                    </a:cubicBezTo>
                    <a:cubicBezTo>
                      <a:pt x="1067" y="1773"/>
                      <a:pt x="1084" y="1775"/>
                      <a:pt x="1086" y="1796"/>
                    </a:cubicBezTo>
                    <a:cubicBezTo>
                      <a:pt x="1106" y="1812"/>
                      <a:pt x="1114" y="1760"/>
                      <a:pt x="1123" y="1779"/>
                    </a:cubicBezTo>
                    <a:cubicBezTo>
                      <a:pt x="1112" y="1793"/>
                      <a:pt x="1097" y="1809"/>
                      <a:pt x="1103" y="1821"/>
                    </a:cubicBezTo>
                    <a:cubicBezTo>
                      <a:pt x="1118" y="1818"/>
                      <a:pt x="1128" y="1808"/>
                      <a:pt x="1141" y="1812"/>
                    </a:cubicBezTo>
                    <a:cubicBezTo>
                      <a:pt x="1120" y="1829"/>
                      <a:pt x="1120" y="1829"/>
                      <a:pt x="1120" y="1829"/>
                    </a:cubicBezTo>
                    <a:cubicBezTo>
                      <a:pt x="1128" y="1837"/>
                      <a:pt x="1138" y="1841"/>
                      <a:pt x="1123" y="1854"/>
                    </a:cubicBezTo>
                    <a:cubicBezTo>
                      <a:pt x="1137" y="1854"/>
                      <a:pt x="1140" y="1860"/>
                      <a:pt x="1140" y="1866"/>
                    </a:cubicBezTo>
                    <a:cubicBezTo>
                      <a:pt x="1151" y="1867"/>
                      <a:pt x="1159" y="1856"/>
                      <a:pt x="1165" y="1843"/>
                    </a:cubicBezTo>
                    <a:cubicBezTo>
                      <a:pt x="1171" y="1829"/>
                      <a:pt x="1176" y="1815"/>
                      <a:pt x="1178" y="1810"/>
                    </a:cubicBezTo>
                    <a:cubicBezTo>
                      <a:pt x="1174" y="1836"/>
                      <a:pt x="1190" y="1835"/>
                      <a:pt x="1173" y="1865"/>
                    </a:cubicBezTo>
                    <a:cubicBezTo>
                      <a:pt x="1157" y="1859"/>
                      <a:pt x="1157" y="1859"/>
                      <a:pt x="1157" y="1859"/>
                    </a:cubicBezTo>
                    <a:cubicBezTo>
                      <a:pt x="1154" y="1905"/>
                      <a:pt x="1205" y="1854"/>
                      <a:pt x="1174" y="1905"/>
                    </a:cubicBezTo>
                    <a:cubicBezTo>
                      <a:pt x="1168" y="1895"/>
                      <a:pt x="1149" y="1896"/>
                      <a:pt x="1142" y="1911"/>
                    </a:cubicBezTo>
                    <a:cubicBezTo>
                      <a:pt x="1163" y="1912"/>
                      <a:pt x="1163" y="1912"/>
                      <a:pt x="1163" y="1912"/>
                    </a:cubicBezTo>
                    <a:cubicBezTo>
                      <a:pt x="1159" y="1919"/>
                      <a:pt x="1153" y="1910"/>
                      <a:pt x="1152" y="1921"/>
                    </a:cubicBezTo>
                    <a:cubicBezTo>
                      <a:pt x="1160" y="1919"/>
                      <a:pt x="1176" y="1917"/>
                      <a:pt x="1186" y="1913"/>
                    </a:cubicBezTo>
                    <a:cubicBezTo>
                      <a:pt x="1184" y="1914"/>
                      <a:pt x="1184" y="1914"/>
                      <a:pt x="1184" y="1914"/>
                    </a:cubicBezTo>
                    <a:cubicBezTo>
                      <a:pt x="1208" y="1930"/>
                      <a:pt x="1208" y="1930"/>
                      <a:pt x="1208" y="1930"/>
                    </a:cubicBezTo>
                    <a:cubicBezTo>
                      <a:pt x="1205" y="1926"/>
                      <a:pt x="1197" y="1932"/>
                      <a:pt x="1200" y="1936"/>
                    </a:cubicBezTo>
                    <a:cubicBezTo>
                      <a:pt x="1223" y="1939"/>
                      <a:pt x="1223" y="1939"/>
                      <a:pt x="1223" y="1939"/>
                    </a:cubicBezTo>
                    <a:cubicBezTo>
                      <a:pt x="1215" y="1940"/>
                      <a:pt x="1213" y="1950"/>
                      <a:pt x="1216" y="1959"/>
                    </a:cubicBezTo>
                    <a:cubicBezTo>
                      <a:pt x="1228" y="1982"/>
                      <a:pt x="1271" y="1926"/>
                      <a:pt x="1266" y="1959"/>
                    </a:cubicBezTo>
                    <a:cubicBezTo>
                      <a:pt x="1265" y="1957"/>
                      <a:pt x="1262" y="1959"/>
                      <a:pt x="1261" y="1957"/>
                    </a:cubicBezTo>
                    <a:cubicBezTo>
                      <a:pt x="1260" y="1972"/>
                      <a:pt x="1260" y="1972"/>
                      <a:pt x="1260" y="1972"/>
                    </a:cubicBezTo>
                    <a:cubicBezTo>
                      <a:pt x="1280" y="1951"/>
                      <a:pt x="1291" y="1959"/>
                      <a:pt x="1302" y="1967"/>
                    </a:cubicBezTo>
                    <a:cubicBezTo>
                      <a:pt x="1314" y="1974"/>
                      <a:pt x="1325" y="1981"/>
                      <a:pt x="1344" y="1959"/>
                    </a:cubicBezTo>
                    <a:cubicBezTo>
                      <a:pt x="1340" y="1985"/>
                      <a:pt x="1337" y="1971"/>
                      <a:pt x="1306" y="1982"/>
                    </a:cubicBezTo>
                    <a:cubicBezTo>
                      <a:pt x="1307" y="2003"/>
                      <a:pt x="1307" y="2003"/>
                      <a:pt x="1307" y="2003"/>
                    </a:cubicBezTo>
                    <a:cubicBezTo>
                      <a:pt x="1301" y="2002"/>
                      <a:pt x="1300" y="1995"/>
                      <a:pt x="1291" y="1995"/>
                    </a:cubicBezTo>
                    <a:moveTo>
                      <a:pt x="1155" y="1874"/>
                    </a:moveTo>
                    <a:lnTo>
                      <a:pt x="1155" y="1874"/>
                    </a:lnTo>
                    <a:cubicBezTo>
                      <a:pt x="1162" y="1863"/>
                      <a:pt x="1146" y="1867"/>
                      <a:pt x="1140" y="1867"/>
                    </a:cubicBezTo>
                    <a:cubicBezTo>
                      <a:pt x="1140" y="1876"/>
                      <a:pt x="1134" y="1887"/>
                      <a:pt x="1155" y="1874"/>
                    </a:cubicBezTo>
                    <a:moveTo>
                      <a:pt x="909" y="1637"/>
                    </a:moveTo>
                    <a:lnTo>
                      <a:pt x="909" y="1637"/>
                    </a:lnTo>
                    <a:cubicBezTo>
                      <a:pt x="913" y="1629"/>
                      <a:pt x="914" y="1623"/>
                      <a:pt x="906" y="1623"/>
                    </a:cubicBezTo>
                    <a:cubicBezTo>
                      <a:pt x="904" y="1630"/>
                      <a:pt x="906" y="1635"/>
                      <a:pt x="909" y="1637"/>
                    </a:cubicBezTo>
                    <a:moveTo>
                      <a:pt x="734" y="657"/>
                    </a:moveTo>
                    <a:lnTo>
                      <a:pt x="734" y="657"/>
                    </a:lnTo>
                    <a:lnTo>
                      <a:pt x="733" y="656"/>
                    </a:lnTo>
                    <a:cubicBezTo>
                      <a:pt x="726" y="661"/>
                      <a:pt x="721" y="663"/>
                      <a:pt x="734" y="657"/>
                    </a:cubicBezTo>
                    <a:moveTo>
                      <a:pt x="743" y="649"/>
                    </a:moveTo>
                    <a:lnTo>
                      <a:pt x="743" y="649"/>
                    </a:lnTo>
                    <a:cubicBezTo>
                      <a:pt x="748" y="645"/>
                      <a:pt x="751" y="640"/>
                      <a:pt x="748" y="635"/>
                    </a:cubicBezTo>
                    <a:cubicBezTo>
                      <a:pt x="751" y="636"/>
                      <a:pt x="753" y="638"/>
                      <a:pt x="754" y="641"/>
                    </a:cubicBezTo>
                    <a:cubicBezTo>
                      <a:pt x="754" y="650"/>
                      <a:pt x="749" y="650"/>
                      <a:pt x="743" y="649"/>
                    </a:cubicBezTo>
                    <a:moveTo>
                      <a:pt x="1813" y="2421"/>
                    </a:moveTo>
                    <a:lnTo>
                      <a:pt x="1813" y="2421"/>
                    </a:lnTo>
                    <a:cubicBezTo>
                      <a:pt x="1817" y="2427"/>
                      <a:pt x="1817" y="2427"/>
                      <a:pt x="1817" y="2427"/>
                    </a:cubicBezTo>
                    <a:cubicBezTo>
                      <a:pt x="1820" y="2421"/>
                      <a:pt x="1824" y="2416"/>
                      <a:pt x="1813" y="2421"/>
                    </a:cubicBezTo>
                    <a:moveTo>
                      <a:pt x="950" y="1642"/>
                    </a:moveTo>
                    <a:lnTo>
                      <a:pt x="950" y="1642"/>
                    </a:lnTo>
                    <a:cubicBezTo>
                      <a:pt x="947" y="1645"/>
                      <a:pt x="944" y="1647"/>
                      <a:pt x="941" y="1650"/>
                    </a:cubicBezTo>
                    <a:cubicBezTo>
                      <a:pt x="945" y="1649"/>
                      <a:pt x="948" y="1647"/>
                      <a:pt x="950" y="1642"/>
                    </a:cubicBezTo>
                    <a:moveTo>
                      <a:pt x="1421" y="2072"/>
                    </a:moveTo>
                    <a:lnTo>
                      <a:pt x="1421" y="2072"/>
                    </a:lnTo>
                    <a:lnTo>
                      <a:pt x="1421" y="2072"/>
                    </a:lnTo>
                    <a:cubicBezTo>
                      <a:pt x="1422" y="2071"/>
                      <a:pt x="1423" y="2070"/>
                      <a:pt x="1424" y="2069"/>
                    </a:cubicBezTo>
                    <a:lnTo>
                      <a:pt x="1421" y="2072"/>
                    </a:lnTo>
                    <a:moveTo>
                      <a:pt x="804" y="1001"/>
                    </a:moveTo>
                    <a:lnTo>
                      <a:pt x="804" y="1001"/>
                    </a:lnTo>
                    <a:cubicBezTo>
                      <a:pt x="801" y="1005"/>
                      <a:pt x="797" y="1006"/>
                      <a:pt x="793" y="1008"/>
                    </a:cubicBezTo>
                    <a:cubicBezTo>
                      <a:pt x="798" y="1008"/>
                      <a:pt x="802" y="1007"/>
                      <a:pt x="804" y="1001"/>
                    </a:cubicBezTo>
                    <a:moveTo>
                      <a:pt x="806" y="521"/>
                    </a:moveTo>
                    <a:lnTo>
                      <a:pt x="806" y="521"/>
                    </a:lnTo>
                    <a:cubicBezTo>
                      <a:pt x="799" y="536"/>
                      <a:pt x="799" y="536"/>
                      <a:pt x="799" y="536"/>
                    </a:cubicBezTo>
                    <a:cubicBezTo>
                      <a:pt x="804" y="529"/>
                      <a:pt x="809" y="531"/>
                      <a:pt x="814" y="530"/>
                    </a:cubicBezTo>
                    <a:cubicBezTo>
                      <a:pt x="810" y="527"/>
                      <a:pt x="803" y="524"/>
                      <a:pt x="806" y="521"/>
                    </a:cubicBezTo>
                    <a:moveTo>
                      <a:pt x="983" y="530"/>
                    </a:moveTo>
                    <a:lnTo>
                      <a:pt x="983" y="530"/>
                    </a:lnTo>
                    <a:cubicBezTo>
                      <a:pt x="983" y="526"/>
                      <a:pt x="986" y="527"/>
                      <a:pt x="986" y="524"/>
                    </a:cubicBezTo>
                    <a:cubicBezTo>
                      <a:pt x="980" y="516"/>
                      <a:pt x="980" y="516"/>
                      <a:pt x="980" y="516"/>
                    </a:cubicBezTo>
                    <a:cubicBezTo>
                      <a:pt x="974" y="522"/>
                      <a:pt x="974" y="532"/>
                      <a:pt x="983" y="530"/>
                    </a:cubicBezTo>
                    <a:moveTo>
                      <a:pt x="865" y="558"/>
                    </a:moveTo>
                    <a:lnTo>
                      <a:pt x="865" y="558"/>
                    </a:lnTo>
                    <a:cubicBezTo>
                      <a:pt x="878" y="569"/>
                      <a:pt x="880" y="559"/>
                      <a:pt x="885" y="550"/>
                    </a:cubicBezTo>
                    <a:cubicBezTo>
                      <a:pt x="884" y="550"/>
                      <a:pt x="884" y="550"/>
                      <a:pt x="884" y="551"/>
                    </a:cubicBezTo>
                    <a:cubicBezTo>
                      <a:pt x="869" y="531"/>
                      <a:pt x="867" y="544"/>
                      <a:pt x="865" y="558"/>
                    </a:cubicBezTo>
                    <a:moveTo>
                      <a:pt x="886" y="548"/>
                    </a:moveTo>
                    <a:lnTo>
                      <a:pt x="886" y="548"/>
                    </a:lnTo>
                    <a:cubicBezTo>
                      <a:pt x="888" y="545"/>
                      <a:pt x="890" y="542"/>
                      <a:pt x="892" y="541"/>
                    </a:cubicBezTo>
                    <a:cubicBezTo>
                      <a:pt x="887" y="533"/>
                      <a:pt x="889" y="542"/>
                      <a:pt x="886" y="548"/>
                    </a:cubicBezTo>
                    <a:moveTo>
                      <a:pt x="762" y="610"/>
                    </a:moveTo>
                    <a:lnTo>
                      <a:pt x="762" y="610"/>
                    </a:lnTo>
                    <a:cubicBezTo>
                      <a:pt x="768" y="609"/>
                      <a:pt x="746" y="594"/>
                      <a:pt x="753" y="596"/>
                    </a:cubicBezTo>
                    <a:cubicBezTo>
                      <a:pt x="738" y="578"/>
                      <a:pt x="755" y="640"/>
                      <a:pt x="762" y="610"/>
                    </a:cubicBezTo>
                    <a:moveTo>
                      <a:pt x="911" y="592"/>
                    </a:moveTo>
                    <a:lnTo>
                      <a:pt x="911" y="592"/>
                    </a:lnTo>
                    <a:cubicBezTo>
                      <a:pt x="894" y="580"/>
                      <a:pt x="894" y="580"/>
                      <a:pt x="894" y="580"/>
                    </a:cubicBezTo>
                    <a:cubicBezTo>
                      <a:pt x="902" y="595"/>
                      <a:pt x="902" y="595"/>
                      <a:pt x="902" y="595"/>
                    </a:cubicBezTo>
                    <a:cubicBezTo>
                      <a:pt x="905" y="594"/>
                      <a:pt x="908" y="593"/>
                      <a:pt x="911" y="592"/>
                    </a:cubicBezTo>
                    <a:moveTo>
                      <a:pt x="850" y="637"/>
                    </a:moveTo>
                    <a:lnTo>
                      <a:pt x="850" y="637"/>
                    </a:lnTo>
                    <a:cubicBezTo>
                      <a:pt x="864" y="629"/>
                      <a:pt x="864" y="629"/>
                      <a:pt x="864" y="629"/>
                    </a:cubicBezTo>
                    <a:cubicBezTo>
                      <a:pt x="861" y="627"/>
                      <a:pt x="861" y="624"/>
                      <a:pt x="861" y="621"/>
                    </a:cubicBezTo>
                    <a:cubicBezTo>
                      <a:pt x="855" y="628"/>
                      <a:pt x="845" y="633"/>
                      <a:pt x="850" y="637"/>
                    </a:cubicBezTo>
                    <a:moveTo>
                      <a:pt x="861" y="621"/>
                    </a:moveTo>
                    <a:lnTo>
                      <a:pt x="861" y="621"/>
                    </a:lnTo>
                    <a:cubicBezTo>
                      <a:pt x="865" y="618"/>
                      <a:pt x="867" y="614"/>
                      <a:pt x="867" y="610"/>
                    </a:cubicBezTo>
                    <a:cubicBezTo>
                      <a:pt x="865" y="612"/>
                      <a:pt x="862" y="616"/>
                      <a:pt x="861" y="621"/>
                    </a:cubicBezTo>
                    <a:moveTo>
                      <a:pt x="902" y="611"/>
                    </a:moveTo>
                    <a:lnTo>
                      <a:pt x="902" y="611"/>
                    </a:lnTo>
                    <a:cubicBezTo>
                      <a:pt x="896" y="611"/>
                      <a:pt x="896" y="611"/>
                      <a:pt x="896" y="611"/>
                    </a:cubicBezTo>
                    <a:cubicBezTo>
                      <a:pt x="887" y="618"/>
                      <a:pt x="887" y="618"/>
                      <a:pt x="887" y="618"/>
                    </a:cubicBezTo>
                    <a:lnTo>
                      <a:pt x="902" y="611"/>
                    </a:lnTo>
                    <a:moveTo>
                      <a:pt x="760" y="774"/>
                    </a:moveTo>
                    <a:lnTo>
                      <a:pt x="760" y="774"/>
                    </a:lnTo>
                    <a:cubicBezTo>
                      <a:pt x="759" y="780"/>
                      <a:pt x="759" y="786"/>
                      <a:pt x="758" y="792"/>
                    </a:cubicBezTo>
                    <a:cubicBezTo>
                      <a:pt x="765" y="796"/>
                      <a:pt x="770" y="794"/>
                      <a:pt x="770" y="787"/>
                    </a:cubicBezTo>
                    <a:cubicBezTo>
                      <a:pt x="767" y="781"/>
                      <a:pt x="767" y="774"/>
                      <a:pt x="760" y="774"/>
                    </a:cubicBezTo>
                    <a:moveTo>
                      <a:pt x="834" y="757"/>
                    </a:moveTo>
                    <a:lnTo>
                      <a:pt x="834" y="757"/>
                    </a:lnTo>
                    <a:cubicBezTo>
                      <a:pt x="828" y="759"/>
                      <a:pt x="823" y="757"/>
                      <a:pt x="816" y="755"/>
                    </a:cubicBezTo>
                    <a:cubicBezTo>
                      <a:pt x="839" y="769"/>
                      <a:pt x="839" y="769"/>
                      <a:pt x="839" y="769"/>
                    </a:cubicBezTo>
                    <a:lnTo>
                      <a:pt x="834" y="757"/>
                    </a:lnTo>
                    <a:moveTo>
                      <a:pt x="819" y="799"/>
                    </a:moveTo>
                    <a:lnTo>
                      <a:pt x="819" y="799"/>
                    </a:lnTo>
                    <a:cubicBezTo>
                      <a:pt x="825" y="804"/>
                      <a:pt x="830" y="828"/>
                      <a:pt x="836" y="810"/>
                    </a:cubicBezTo>
                    <a:cubicBezTo>
                      <a:pt x="829" y="806"/>
                      <a:pt x="831" y="790"/>
                      <a:pt x="819" y="799"/>
                    </a:cubicBezTo>
                    <a:moveTo>
                      <a:pt x="729" y="1017"/>
                    </a:moveTo>
                    <a:lnTo>
                      <a:pt x="729" y="1017"/>
                    </a:lnTo>
                    <a:cubicBezTo>
                      <a:pt x="729" y="1013"/>
                      <a:pt x="729" y="1013"/>
                      <a:pt x="729" y="1013"/>
                    </a:cubicBezTo>
                    <a:cubicBezTo>
                      <a:pt x="686" y="1010"/>
                      <a:pt x="686" y="1010"/>
                      <a:pt x="686" y="1010"/>
                    </a:cubicBezTo>
                    <a:lnTo>
                      <a:pt x="729" y="1017"/>
                    </a:lnTo>
                    <a:moveTo>
                      <a:pt x="840" y="1215"/>
                    </a:moveTo>
                    <a:lnTo>
                      <a:pt x="840" y="1215"/>
                    </a:lnTo>
                    <a:cubicBezTo>
                      <a:pt x="848" y="1196"/>
                      <a:pt x="813" y="1214"/>
                      <a:pt x="824" y="1197"/>
                    </a:cubicBezTo>
                    <a:cubicBezTo>
                      <a:pt x="813" y="1194"/>
                      <a:pt x="815" y="1211"/>
                      <a:pt x="806" y="1208"/>
                    </a:cubicBezTo>
                    <a:cubicBezTo>
                      <a:pt x="818" y="1217"/>
                      <a:pt x="813" y="1224"/>
                      <a:pt x="840" y="1215"/>
                    </a:cubicBezTo>
                    <a:moveTo>
                      <a:pt x="806" y="1208"/>
                    </a:moveTo>
                    <a:lnTo>
                      <a:pt x="806" y="1208"/>
                    </a:lnTo>
                    <a:cubicBezTo>
                      <a:pt x="804" y="1207"/>
                      <a:pt x="802" y="1205"/>
                      <a:pt x="799" y="1204"/>
                    </a:cubicBezTo>
                    <a:cubicBezTo>
                      <a:pt x="802" y="1207"/>
                      <a:pt x="804" y="1208"/>
                      <a:pt x="806" y="1208"/>
                    </a:cubicBezTo>
                    <a:moveTo>
                      <a:pt x="2578" y="2179"/>
                    </a:moveTo>
                    <a:lnTo>
                      <a:pt x="2578" y="2179"/>
                    </a:lnTo>
                    <a:cubicBezTo>
                      <a:pt x="2593" y="2180"/>
                      <a:pt x="2593" y="2180"/>
                      <a:pt x="2593" y="2180"/>
                    </a:cubicBezTo>
                    <a:cubicBezTo>
                      <a:pt x="2579" y="2172"/>
                      <a:pt x="2579" y="2172"/>
                      <a:pt x="2579" y="2172"/>
                    </a:cubicBezTo>
                    <a:lnTo>
                      <a:pt x="2578" y="2179"/>
                    </a:lnTo>
                    <a:moveTo>
                      <a:pt x="2580" y="2139"/>
                    </a:moveTo>
                    <a:lnTo>
                      <a:pt x="2580" y="2139"/>
                    </a:lnTo>
                    <a:cubicBezTo>
                      <a:pt x="2598" y="2161"/>
                      <a:pt x="2598" y="2161"/>
                      <a:pt x="2598" y="2161"/>
                    </a:cubicBezTo>
                    <a:cubicBezTo>
                      <a:pt x="2590" y="2136"/>
                      <a:pt x="2590" y="2136"/>
                      <a:pt x="2590" y="2136"/>
                    </a:cubicBezTo>
                    <a:cubicBezTo>
                      <a:pt x="2589" y="2138"/>
                      <a:pt x="2585" y="2143"/>
                      <a:pt x="2580" y="2139"/>
                    </a:cubicBezTo>
                    <a:moveTo>
                      <a:pt x="1161" y="1806"/>
                    </a:moveTo>
                    <a:lnTo>
                      <a:pt x="1161" y="1806"/>
                    </a:lnTo>
                    <a:cubicBezTo>
                      <a:pt x="1155" y="1810"/>
                      <a:pt x="1155" y="1810"/>
                      <a:pt x="1155" y="1810"/>
                    </a:cubicBezTo>
                    <a:cubicBezTo>
                      <a:pt x="1151" y="1815"/>
                      <a:pt x="1152" y="1818"/>
                      <a:pt x="1155" y="1822"/>
                    </a:cubicBezTo>
                    <a:lnTo>
                      <a:pt x="1161" y="1806"/>
                    </a:lnTo>
                    <a:moveTo>
                      <a:pt x="1252" y="1929"/>
                    </a:moveTo>
                    <a:lnTo>
                      <a:pt x="1252" y="1929"/>
                    </a:lnTo>
                    <a:cubicBezTo>
                      <a:pt x="1250" y="1927"/>
                      <a:pt x="1250" y="1927"/>
                      <a:pt x="1250" y="1927"/>
                    </a:cubicBezTo>
                    <a:cubicBezTo>
                      <a:pt x="1237" y="1948"/>
                      <a:pt x="1237" y="1948"/>
                      <a:pt x="1237" y="1948"/>
                    </a:cubicBezTo>
                    <a:lnTo>
                      <a:pt x="1252" y="1929"/>
                    </a:lnTo>
                    <a:moveTo>
                      <a:pt x="1370" y="1985"/>
                    </a:moveTo>
                    <a:lnTo>
                      <a:pt x="1370" y="1985"/>
                    </a:lnTo>
                    <a:cubicBezTo>
                      <a:pt x="1367" y="1981"/>
                      <a:pt x="1358" y="1982"/>
                      <a:pt x="1355" y="1978"/>
                    </a:cubicBezTo>
                    <a:cubicBezTo>
                      <a:pt x="1367" y="1981"/>
                      <a:pt x="1353" y="2011"/>
                      <a:pt x="1370" y="1985"/>
                    </a:cubicBezTo>
                    <a:moveTo>
                      <a:pt x="2548" y="863"/>
                    </a:moveTo>
                    <a:lnTo>
                      <a:pt x="2548" y="863"/>
                    </a:lnTo>
                    <a:cubicBezTo>
                      <a:pt x="2548" y="859"/>
                      <a:pt x="2534" y="871"/>
                      <a:pt x="2531" y="873"/>
                    </a:cubicBezTo>
                    <a:cubicBezTo>
                      <a:pt x="2538" y="875"/>
                      <a:pt x="2552" y="860"/>
                      <a:pt x="2548" y="863"/>
                    </a:cubicBezTo>
                    <a:moveTo>
                      <a:pt x="2613" y="895"/>
                    </a:moveTo>
                    <a:lnTo>
                      <a:pt x="2613" y="895"/>
                    </a:lnTo>
                    <a:cubicBezTo>
                      <a:pt x="2606" y="897"/>
                      <a:pt x="2606" y="897"/>
                      <a:pt x="2606" y="897"/>
                    </a:cubicBezTo>
                    <a:cubicBezTo>
                      <a:pt x="2613" y="897"/>
                      <a:pt x="2620" y="898"/>
                      <a:pt x="2626" y="899"/>
                    </a:cubicBezTo>
                    <a:cubicBezTo>
                      <a:pt x="2622" y="898"/>
                      <a:pt x="2618" y="896"/>
                      <a:pt x="2613" y="895"/>
                    </a:cubicBezTo>
                    <a:moveTo>
                      <a:pt x="2631" y="956"/>
                    </a:moveTo>
                    <a:lnTo>
                      <a:pt x="2631" y="956"/>
                    </a:lnTo>
                    <a:cubicBezTo>
                      <a:pt x="2645" y="950"/>
                      <a:pt x="2643" y="944"/>
                      <a:pt x="2638" y="938"/>
                    </a:cubicBezTo>
                    <a:cubicBezTo>
                      <a:pt x="2633" y="933"/>
                      <a:pt x="2625" y="927"/>
                      <a:pt x="2628" y="920"/>
                    </a:cubicBezTo>
                    <a:cubicBezTo>
                      <a:pt x="2635" y="917"/>
                      <a:pt x="2635" y="917"/>
                      <a:pt x="2635" y="917"/>
                    </a:cubicBezTo>
                    <a:cubicBezTo>
                      <a:pt x="2626" y="917"/>
                      <a:pt x="2618" y="918"/>
                      <a:pt x="2609" y="919"/>
                    </a:cubicBezTo>
                    <a:cubicBezTo>
                      <a:pt x="2617" y="930"/>
                      <a:pt x="2637" y="944"/>
                      <a:pt x="2631" y="956"/>
                    </a:cubicBezTo>
                    <a:moveTo>
                      <a:pt x="2570" y="997"/>
                    </a:moveTo>
                    <a:lnTo>
                      <a:pt x="2570" y="997"/>
                    </a:lnTo>
                    <a:cubicBezTo>
                      <a:pt x="2582" y="994"/>
                      <a:pt x="2581" y="1002"/>
                      <a:pt x="2573" y="989"/>
                    </a:cubicBezTo>
                    <a:cubicBezTo>
                      <a:pt x="2572" y="990"/>
                      <a:pt x="2571" y="991"/>
                      <a:pt x="2570" y="991"/>
                    </a:cubicBezTo>
                    <a:cubicBezTo>
                      <a:pt x="2571" y="992"/>
                      <a:pt x="2571" y="994"/>
                      <a:pt x="2570" y="997"/>
                    </a:cubicBezTo>
                    <a:moveTo>
                      <a:pt x="2570" y="991"/>
                    </a:moveTo>
                    <a:cubicBezTo>
                      <a:pt x="2570" y="991"/>
                      <a:pt x="2561" y="996"/>
                      <a:pt x="2570" y="991"/>
                    </a:cubicBezTo>
                    <a:moveTo>
                      <a:pt x="2579" y="1018"/>
                    </a:moveTo>
                    <a:lnTo>
                      <a:pt x="2579" y="1018"/>
                    </a:lnTo>
                    <a:cubicBezTo>
                      <a:pt x="2568" y="1010"/>
                      <a:pt x="2568" y="1010"/>
                      <a:pt x="2568" y="1010"/>
                    </a:cubicBezTo>
                    <a:cubicBezTo>
                      <a:pt x="2561" y="1012"/>
                      <a:pt x="2560" y="1020"/>
                      <a:pt x="2555" y="1017"/>
                    </a:cubicBezTo>
                    <a:cubicBezTo>
                      <a:pt x="2561" y="1025"/>
                      <a:pt x="2568" y="1023"/>
                      <a:pt x="2579" y="1018"/>
                    </a:cubicBezTo>
                    <a:moveTo>
                      <a:pt x="2601" y="1025"/>
                    </a:moveTo>
                    <a:lnTo>
                      <a:pt x="2601" y="1025"/>
                    </a:lnTo>
                    <a:cubicBezTo>
                      <a:pt x="2600" y="1024"/>
                      <a:pt x="2599" y="1022"/>
                      <a:pt x="2597" y="1021"/>
                    </a:cubicBezTo>
                    <a:cubicBezTo>
                      <a:pt x="2594" y="1022"/>
                      <a:pt x="2593" y="1023"/>
                      <a:pt x="2601" y="1025"/>
                    </a:cubicBezTo>
                    <a:moveTo>
                      <a:pt x="2587" y="1012"/>
                    </a:moveTo>
                    <a:lnTo>
                      <a:pt x="2587" y="1012"/>
                    </a:lnTo>
                    <a:cubicBezTo>
                      <a:pt x="2597" y="1021"/>
                      <a:pt x="2597" y="1021"/>
                      <a:pt x="2597" y="1021"/>
                    </a:cubicBezTo>
                    <a:cubicBezTo>
                      <a:pt x="2602" y="1020"/>
                      <a:pt x="2612" y="1019"/>
                      <a:pt x="2593" y="1017"/>
                    </a:cubicBezTo>
                    <a:cubicBezTo>
                      <a:pt x="2602" y="1017"/>
                      <a:pt x="2594" y="1016"/>
                      <a:pt x="2587" y="1012"/>
                    </a:cubicBezTo>
                    <a:moveTo>
                      <a:pt x="2591" y="1007"/>
                    </a:moveTo>
                    <a:lnTo>
                      <a:pt x="2591" y="1007"/>
                    </a:lnTo>
                    <a:cubicBezTo>
                      <a:pt x="2598" y="1002"/>
                      <a:pt x="2602" y="995"/>
                      <a:pt x="2613" y="1003"/>
                    </a:cubicBezTo>
                    <a:cubicBezTo>
                      <a:pt x="2610" y="995"/>
                      <a:pt x="2603" y="992"/>
                      <a:pt x="2598" y="993"/>
                    </a:cubicBezTo>
                    <a:cubicBezTo>
                      <a:pt x="2593" y="994"/>
                      <a:pt x="2589" y="999"/>
                      <a:pt x="2591" y="1007"/>
                    </a:cubicBezTo>
                    <a:moveTo>
                      <a:pt x="2662" y="954"/>
                    </a:moveTo>
                    <a:lnTo>
                      <a:pt x="2662" y="954"/>
                    </a:lnTo>
                    <a:cubicBezTo>
                      <a:pt x="2670" y="944"/>
                      <a:pt x="2670" y="944"/>
                      <a:pt x="2670" y="944"/>
                    </a:cubicBezTo>
                    <a:cubicBezTo>
                      <a:pt x="2659" y="940"/>
                      <a:pt x="2659" y="940"/>
                      <a:pt x="2659" y="940"/>
                    </a:cubicBezTo>
                    <a:cubicBezTo>
                      <a:pt x="2664" y="942"/>
                      <a:pt x="2653" y="956"/>
                      <a:pt x="2662" y="954"/>
                    </a:cubicBezTo>
                    <a:moveTo>
                      <a:pt x="2562" y="1068"/>
                    </a:moveTo>
                    <a:lnTo>
                      <a:pt x="2562" y="1068"/>
                    </a:lnTo>
                    <a:cubicBezTo>
                      <a:pt x="2568" y="1070"/>
                      <a:pt x="2579" y="1067"/>
                      <a:pt x="2587" y="1067"/>
                    </a:cubicBezTo>
                    <a:cubicBezTo>
                      <a:pt x="2581" y="1061"/>
                      <a:pt x="2581" y="1061"/>
                      <a:pt x="2581" y="1061"/>
                    </a:cubicBezTo>
                    <a:cubicBezTo>
                      <a:pt x="2576" y="1063"/>
                      <a:pt x="2572" y="1069"/>
                      <a:pt x="2562" y="1068"/>
                    </a:cubicBezTo>
                    <a:moveTo>
                      <a:pt x="2587" y="1067"/>
                    </a:moveTo>
                    <a:lnTo>
                      <a:pt x="2587" y="1067"/>
                    </a:lnTo>
                    <a:cubicBezTo>
                      <a:pt x="2591" y="1071"/>
                      <a:pt x="2594" y="1074"/>
                      <a:pt x="2598" y="1078"/>
                    </a:cubicBezTo>
                    <a:cubicBezTo>
                      <a:pt x="2600" y="1069"/>
                      <a:pt x="2594" y="1067"/>
                      <a:pt x="2587" y="1067"/>
                    </a:cubicBezTo>
                    <a:moveTo>
                      <a:pt x="2635" y="1027"/>
                    </a:moveTo>
                    <a:lnTo>
                      <a:pt x="2635" y="1027"/>
                    </a:lnTo>
                    <a:cubicBezTo>
                      <a:pt x="2628" y="1021"/>
                      <a:pt x="2619" y="1016"/>
                      <a:pt x="2611" y="1011"/>
                    </a:cubicBezTo>
                    <a:cubicBezTo>
                      <a:pt x="2620" y="1017"/>
                      <a:pt x="2628" y="1023"/>
                      <a:pt x="2635" y="1030"/>
                    </a:cubicBezTo>
                    <a:lnTo>
                      <a:pt x="2635" y="1027"/>
                    </a:lnTo>
                    <a:moveTo>
                      <a:pt x="2557" y="1104"/>
                    </a:moveTo>
                    <a:lnTo>
                      <a:pt x="2557" y="1104"/>
                    </a:lnTo>
                    <a:cubicBezTo>
                      <a:pt x="2543" y="1097"/>
                      <a:pt x="2543" y="1097"/>
                      <a:pt x="2543" y="1097"/>
                    </a:cubicBezTo>
                    <a:cubicBezTo>
                      <a:pt x="2564" y="1110"/>
                      <a:pt x="2564" y="1110"/>
                      <a:pt x="2564" y="1110"/>
                    </a:cubicBezTo>
                    <a:lnTo>
                      <a:pt x="2557" y="1104"/>
                    </a:lnTo>
                    <a:moveTo>
                      <a:pt x="2555" y="1129"/>
                    </a:moveTo>
                    <a:lnTo>
                      <a:pt x="2555" y="1129"/>
                    </a:lnTo>
                    <a:cubicBezTo>
                      <a:pt x="2544" y="1122"/>
                      <a:pt x="2533" y="1130"/>
                      <a:pt x="2527" y="1124"/>
                    </a:cubicBezTo>
                    <a:cubicBezTo>
                      <a:pt x="2528" y="1131"/>
                      <a:pt x="2537" y="1139"/>
                      <a:pt x="2545" y="1146"/>
                    </a:cubicBezTo>
                    <a:cubicBezTo>
                      <a:pt x="2541" y="1139"/>
                      <a:pt x="2543" y="1134"/>
                      <a:pt x="2555" y="1129"/>
                    </a:cubicBezTo>
                    <a:moveTo>
                      <a:pt x="2557" y="1157"/>
                    </a:moveTo>
                    <a:lnTo>
                      <a:pt x="2557" y="1157"/>
                    </a:lnTo>
                    <a:cubicBezTo>
                      <a:pt x="2555" y="1154"/>
                      <a:pt x="2550" y="1150"/>
                      <a:pt x="2545" y="1146"/>
                    </a:cubicBezTo>
                    <a:cubicBezTo>
                      <a:pt x="2547" y="1149"/>
                      <a:pt x="2550" y="1153"/>
                      <a:pt x="2557" y="1157"/>
                    </a:cubicBezTo>
                    <a:moveTo>
                      <a:pt x="2593" y="1095"/>
                    </a:moveTo>
                    <a:lnTo>
                      <a:pt x="2593" y="1095"/>
                    </a:lnTo>
                    <a:cubicBezTo>
                      <a:pt x="2589" y="1095"/>
                      <a:pt x="2579" y="1095"/>
                      <a:pt x="2573" y="1100"/>
                    </a:cubicBezTo>
                    <a:cubicBezTo>
                      <a:pt x="2592" y="1098"/>
                      <a:pt x="2592" y="1098"/>
                      <a:pt x="2592" y="1098"/>
                    </a:cubicBezTo>
                    <a:cubicBezTo>
                      <a:pt x="2592" y="1097"/>
                      <a:pt x="2592" y="1096"/>
                      <a:pt x="2593" y="1095"/>
                    </a:cubicBezTo>
                    <a:moveTo>
                      <a:pt x="2593" y="1098"/>
                    </a:moveTo>
                    <a:lnTo>
                      <a:pt x="2593" y="1098"/>
                    </a:lnTo>
                    <a:cubicBezTo>
                      <a:pt x="2592" y="1098"/>
                      <a:pt x="2592" y="1098"/>
                      <a:pt x="2592" y="1098"/>
                    </a:cubicBezTo>
                    <a:cubicBezTo>
                      <a:pt x="2591" y="1102"/>
                      <a:pt x="2590" y="1105"/>
                      <a:pt x="2589" y="1107"/>
                    </a:cubicBezTo>
                    <a:cubicBezTo>
                      <a:pt x="2590" y="1105"/>
                      <a:pt x="2591" y="1103"/>
                      <a:pt x="2593" y="1098"/>
                    </a:cubicBezTo>
                    <a:moveTo>
                      <a:pt x="2593" y="1093"/>
                    </a:moveTo>
                    <a:lnTo>
                      <a:pt x="2593" y="1093"/>
                    </a:lnTo>
                    <a:cubicBezTo>
                      <a:pt x="2593" y="1094"/>
                      <a:pt x="2593" y="1094"/>
                      <a:pt x="2593" y="1095"/>
                    </a:cubicBezTo>
                    <a:cubicBezTo>
                      <a:pt x="2594" y="1094"/>
                      <a:pt x="2595" y="1094"/>
                      <a:pt x="2593" y="1093"/>
                    </a:cubicBezTo>
                    <a:moveTo>
                      <a:pt x="2618" y="1053"/>
                    </a:moveTo>
                    <a:lnTo>
                      <a:pt x="2618" y="1053"/>
                    </a:lnTo>
                    <a:cubicBezTo>
                      <a:pt x="2628" y="1059"/>
                      <a:pt x="2638" y="1073"/>
                      <a:pt x="2654" y="1062"/>
                    </a:cubicBezTo>
                    <a:cubicBezTo>
                      <a:pt x="2642" y="1056"/>
                      <a:pt x="2633" y="1063"/>
                      <a:pt x="2618" y="1053"/>
                    </a:cubicBezTo>
                    <a:moveTo>
                      <a:pt x="2616" y="1091"/>
                    </a:moveTo>
                    <a:lnTo>
                      <a:pt x="2616" y="1091"/>
                    </a:lnTo>
                    <a:cubicBezTo>
                      <a:pt x="2621" y="1081"/>
                      <a:pt x="2621" y="1081"/>
                      <a:pt x="2621" y="1081"/>
                    </a:cubicBezTo>
                    <a:cubicBezTo>
                      <a:pt x="2616" y="1080"/>
                      <a:pt x="2609" y="1082"/>
                      <a:pt x="2605" y="1078"/>
                    </a:cubicBezTo>
                    <a:lnTo>
                      <a:pt x="2616" y="1091"/>
                    </a:lnTo>
                    <a:moveTo>
                      <a:pt x="2621" y="1097"/>
                    </a:moveTo>
                    <a:lnTo>
                      <a:pt x="2621" y="1097"/>
                    </a:lnTo>
                    <a:cubicBezTo>
                      <a:pt x="2616" y="1091"/>
                      <a:pt x="2616" y="1091"/>
                      <a:pt x="2616" y="1091"/>
                    </a:cubicBezTo>
                    <a:cubicBezTo>
                      <a:pt x="2614" y="1095"/>
                      <a:pt x="2614" y="1095"/>
                      <a:pt x="2614" y="1095"/>
                    </a:cubicBezTo>
                    <a:lnTo>
                      <a:pt x="2621" y="1097"/>
                    </a:lnTo>
                    <a:moveTo>
                      <a:pt x="2577" y="1143"/>
                    </a:moveTo>
                    <a:lnTo>
                      <a:pt x="2577" y="1143"/>
                    </a:lnTo>
                    <a:cubicBezTo>
                      <a:pt x="2584" y="1149"/>
                      <a:pt x="2584" y="1155"/>
                      <a:pt x="2584" y="1161"/>
                    </a:cubicBezTo>
                    <a:cubicBezTo>
                      <a:pt x="2589" y="1155"/>
                      <a:pt x="2592" y="1149"/>
                      <a:pt x="2593" y="1143"/>
                    </a:cubicBezTo>
                    <a:cubicBezTo>
                      <a:pt x="2587" y="1141"/>
                      <a:pt x="2578" y="1136"/>
                      <a:pt x="2577" y="1143"/>
                    </a:cubicBezTo>
                    <a:moveTo>
                      <a:pt x="2586" y="1122"/>
                    </a:moveTo>
                    <a:lnTo>
                      <a:pt x="2586" y="1122"/>
                    </a:lnTo>
                    <a:cubicBezTo>
                      <a:pt x="2587" y="1122"/>
                      <a:pt x="2587" y="1122"/>
                      <a:pt x="2588" y="1123"/>
                    </a:cubicBezTo>
                    <a:cubicBezTo>
                      <a:pt x="2589" y="1122"/>
                      <a:pt x="2590" y="1122"/>
                      <a:pt x="2586" y="1122"/>
                    </a:cubicBezTo>
                    <a:moveTo>
                      <a:pt x="2568" y="1217"/>
                    </a:moveTo>
                    <a:lnTo>
                      <a:pt x="2568" y="1217"/>
                    </a:lnTo>
                    <a:cubicBezTo>
                      <a:pt x="2569" y="1217"/>
                      <a:pt x="2570" y="1217"/>
                      <a:pt x="2571" y="1217"/>
                    </a:cubicBezTo>
                    <a:cubicBezTo>
                      <a:pt x="2570" y="1216"/>
                      <a:pt x="2569" y="1216"/>
                      <a:pt x="2568" y="1216"/>
                    </a:cubicBezTo>
                    <a:lnTo>
                      <a:pt x="2568" y="1217"/>
                    </a:lnTo>
                    <a:moveTo>
                      <a:pt x="2596" y="1143"/>
                    </a:moveTo>
                    <a:lnTo>
                      <a:pt x="2596" y="1143"/>
                    </a:lnTo>
                    <a:cubicBezTo>
                      <a:pt x="2601" y="1139"/>
                      <a:pt x="2597" y="1135"/>
                      <a:pt x="2592" y="1131"/>
                    </a:cubicBezTo>
                    <a:cubicBezTo>
                      <a:pt x="2593" y="1135"/>
                      <a:pt x="2594" y="1139"/>
                      <a:pt x="2593" y="1143"/>
                    </a:cubicBezTo>
                    <a:cubicBezTo>
                      <a:pt x="2595" y="1144"/>
                      <a:pt x="2597" y="1145"/>
                      <a:pt x="2596" y="1143"/>
                    </a:cubicBezTo>
                    <a:moveTo>
                      <a:pt x="2561" y="1175"/>
                    </a:moveTo>
                    <a:lnTo>
                      <a:pt x="2561" y="1175"/>
                    </a:lnTo>
                    <a:cubicBezTo>
                      <a:pt x="2565" y="1173"/>
                      <a:pt x="2569" y="1171"/>
                      <a:pt x="2573" y="1169"/>
                    </a:cubicBezTo>
                    <a:cubicBezTo>
                      <a:pt x="2567" y="1170"/>
                      <a:pt x="2557" y="1173"/>
                      <a:pt x="2561" y="1175"/>
                    </a:cubicBezTo>
                    <a:moveTo>
                      <a:pt x="2582" y="1124"/>
                    </a:moveTo>
                    <a:lnTo>
                      <a:pt x="2582" y="1124"/>
                    </a:lnTo>
                    <a:cubicBezTo>
                      <a:pt x="2582" y="1123"/>
                      <a:pt x="2582" y="1123"/>
                      <a:pt x="2582" y="1123"/>
                    </a:cubicBezTo>
                    <a:cubicBezTo>
                      <a:pt x="2578" y="1124"/>
                      <a:pt x="2579" y="1124"/>
                      <a:pt x="2582" y="1124"/>
                    </a:cubicBezTo>
                    <a:moveTo>
                      <a:pt x="2582" y="1124"/>
                    </a:moveTo>
                    <a:lnTo>
                      <a:pt x="2582" y="1124"/>
                    </a:lnTo>
                    <a:cubicBezTo>
                      <a:pt x="2584" y="1126"/>
                      <a:pt x="2589" y="1129"/>
                      <a:pt x="2592" y="1131"/>
                    </a:cubicBezTo>
                    <a:cubicBezTo>
                      <a:pt x="2591" y="1129"/>
                      <a:pt x="2590" y="1126"/>
                      <a:pt x="2588" y="1123"/>
                    </a:cubicBezTo>
                    <a:cubicBezTo>
                      <a:pt x="2586" y="1123"/>
                      <a:pt x="2584" y="1124"/>
                      <a:pt x="2582" y="1124"/>
                    </a:cubicBezTo>
                    <a:moveTo>
                      <a:pt x="2673" y="1271"/>
                    </a:moveTo>
                    <a:lnTo>
                      <a:pt x="2673" y="1271"/>
                    </a:lnTo>
                    <a:cubicBezTo>
                      <a:pt x="2657" y="1265"/>
                      <a:pt x="2647" y="1247"/>
                      <a:pt x="2668" y="1241"/>
                    </a:cubicBezTo>
                    <a:cubicBezTo>
                      <a:pt x="2659" y="1225"/>
                      <a:pt x="2604" y="1217"/>
                      <a:pt x="2571" y="1217"/>
                    </a:cubicBezTo>
                    <a:cubicBezTo>
                      <a:pt x="2578" y="1219"/>
                      <a:pt x="2585" y="1221"/>
                      <a:pt x="2591" y="1235"/>
                    </a:cubicBezTo>
                    <a:cubicBezTo>
                      <a:pt x="2601" y="1234"/>
                      <a:pt x="2619" y="1217"/>
                      <a:pt x="2631" y="1231"/>
                    </a:cubicBezTo>
                    <a:cubicBezTo>
                      <a:pt x="2634" y="1249"/>
                      <a:pt x="2621" y="1242"/>
                      <a:pt x="2610" y="1246"/>
                    </a:cubicBezTo>
                    <a:cubicBezTo>
                      <a:pt x="2633" y="1246"/>
                      <a:pt x="2633" y="1275"/>
                      <a:pt x="2663" y="1282"/>
                    </a:cubicBezTo>
                    <a:cubicBezTo>
                      <a:pt x="2657" y="1265"/>
                      <a:pt x="2657" y="1265"/>
                      <a:pt x="2657" y="1265"/>
                    </a:cubicBezTo>
                    <a:cubicBezTo>
                      <a:pt x="2662" y="1266"/>
                      <a:pt x="2668" y="1274"/>
                      <a:pt x="2673" y="1271"/>
                    </a:cubicBezTo>
                    <a:moveTo>
                      <a:pt x="2579" y="1197"/>
                    </a:moveTo>
                    <a:lnTo>
                      <a:pt x="2579" y="1197"/>
                    </a:lnTo>
                    <a:cubicBezTo>
                      <a:pt x="2578" y="1192"/>
                      <a:pt x="2578" y="1192"/>
                      <a:pt x="2578" y="1192"/>
                    </a:cubicBezTo>
                    <a:cubicBezTo>
                      <a:pt x="2574" y="1196"/>
                      <a:pt x="2567" y="1198"/>
                      <a:pt x="2552" y="1200"/>
                    </a:cubicBezTo>
                    <a:cubicBezTo>
                      <a:pt x="2558" y="1210"/>
                      <a:pt x="2563" y="1213"/>
                      <a:pt x="2568" y="1216"/>
                    </a:cubicBezTo>
                    <a:cubicBezTo>
                      <a:pt x="2572" y="1209"/>
                      <a:pt x="2574" y="1202"/>
                      <a:pt x="2577" y="1195"/>
                    </a:cubicBezTo>
                    <a:lnTo>
                      <a:pt x="2579" y="1197"/>
                    </a:lnTo>
                    <a:moveTo>
                      <a:pt x="2584" y="1173"/>
                    </a:moveTo>
                    <a:lnTo>
                      <a:pt x="2584" y="1173"/>
                    </a:lnTo>
                    <a:cubicBezTo>
                      <a:pt x="2601" y="1180"/>
                      <a:pt x="2605" y="1193"/>
                      <a:pt x="2626" y="1192"/>
                    </a:cubicBezTo>
                    <a:cubicBezTo>
                      <a:pt x="2628" y="1178"/>
                      <a:pt x="2613" y="1178"/>
                      <a:pt x="2608" y="1169"/>
                    </a:cubicBezTo>
                    <a:cubicBezTo>
                      <a:pt x="2607" y="1191"/>
                      <a:pt x="2599" y="1160"/>
                      <a:pt x="2586" y="1173"/>
                    </a:cubicBezTo>
                    <a:cubicBezTo>
                      <a:pt x="2584" y="1168"/>
                      <a:pt x="2584" y="1164"/>
                      <a:pt x="2584" y="1161"/>
                    </a:cubicBezTo>
                    <a:cubicBezTo>
                      <a:pt x="2580" y="1164"/>
                      <a:pt x="2577" y="1167"/>
                      <a:pt x="2573" y="1169"/>
                    </a:cubicBezTo>
                    <a:lnTo>
                      <a:pt x="2574" y="1169"/>
                    </a:lnTo>
                    <a:lnTo>
                      <a:pt x="2574" y="1169"/>
                    </a:lnTo>
                    <a:lnTo>
                      <a:pt x="2574" y="1169"/>
                    </a:lnTo>
                    <a:cubicBezTo>
                      <a:pt x="2577" y="1169"/>
                      <a:pt x="2578" y="1169"/>
                      <a:pt x="2577" y="1169"/>
                    </a:cubicBezTo>
                    <a:cubicBezTo>
                      <a:pt x="2577" y="1170"/>
                      <a:pt x="2577" y="1170"/>
                      <a:pt x="2577" y="1170"/>
                    </a:cubicBezTo>
                    <a:cubicBezTo>
                      <a:pt x="2579" y="1170"/>
                      <a:pt x="2582" y="1172"/>
                      <a:pt x="2583" y="1173"/>
                    </a:cubicBezTo>
                    <a:cubicBezTo>
                      <a:pt x="2578" y="1178"/>
                      <a:pt x="2579" y="1172"/>
                      <a:pt x="2577" y="1170"/>
                    </a:cubicBezTo>
                    <a:cubicBezTo>
                      <a:pt x="2576" y="1170"/>
                      <a:pt x="2575" y="1169"/>
                      <a:pt x="2574" y="1169"/>
                    </a:cubicBezTo>
                    <a:lnTo>
                      <a:pt x="2574" y="1169"/>
                    </a:lnTo>
                    <a:cubicBezTo>
                      <a:pt x="2576" y="1177"/>
                      <a:pt x="2577" y="1184"/>
                      <a:pt x="2578" y="1192"/>
                    </a:cubicBezTo>
                    <a:cubicBezTo>
                      <a:pt x="2582" y="1188"/>
                      <a:pt x="2583" y="1183"/>
                      <a:pt x="2584" y="1173"/>
                    </a:cubicBezTo>
                    <a:moveTo>
                      <a:pt x="2693" y="1077"/>
                    </a:moveTo>
                    <a:lnTo>
                      <a:pt x="2693" y="1077"/>
                    </a:lnTo>
                    <a:cubicBezTo>
                      <a:pt x="2691" y="1077"/>
                      <a:pt x="2690" y="1077"/>
                      <a:pt x="2688" y="1077"/>
                    </a:cubicBezTo>
                    <a:cubicBezTo>
                      <a:pt x="2691" y="1079"/>
                      <a:pt x="2692" y="1080"/>
                      <a:pt x="2693" y="1077"/>
                    </a:cubicBezTo>
                    <a:moveTo>
                      <a:pt x="2681" y="1085"/>
                    </a:moveTo>
                    <a:lnTo>
                      <a:pt x="2681" y="1085"/>
                    </a:lnTo>
                    <a:cubicBezTo>
                      <a:pt x="2679" y="1083"/>
                      <a:pt x="2671" y="1081"/>
                      <a:pt x="2674" y="1076"/>
                    </a:cubicBezTo>
                    <a:cubicBezTo>
                      <a:pt x="2680" y="1072"/>
                      <a:pt x="2683" y="1077"/>
                      <a:pt x="2688" y="1077"/>
                    </a:cubicBezTo>
                    <a:cubicBezTo>
                      <a:pt x="2684" y="1073"/>
                      <a:pt x="2676" y="1065"/>
                      <a:pt x="2667" y="1074"/>
                    </a:cubicBezTo>
                    <a:cubicBezTo>
                      <a:pt x="2669" y="1076"/>
                      <a:pt x="2669" y="1076"/>
                      <a:pt x="2669" y="1076"/>
                    </a:cubicBezTo>
                    <a:cubicBezTo>
                      <a:pt x="2662" y="1085"/>
                      <a:pt x="2638" y="1094"/>
                      <a:pt x="2635" y="1092"/>
                    </a:cubicBezTo>
                    <a:cubicBezTo>
                      <a:pt x="2652" y="1091"/>
                      <a:pt x="2664" y="1090"/>
                      <a:pt x="2681" y="1085"/>
                    </a:cubicBezTo>
                    <a:moveTo>
                      <a:pt x="2638" y="1134"/>
                    </a:moveTo>
                    <a:lnTo>
                      <a:pt x="2638" y="1134"/>
                    </a:lnTo>
                    <a:cubicBezTo>
                      <a:pt x="2643" y="1154"/>
                      <a:pt x="2643" y="1154"/>
                      <a:pt x="2643" y="1154"/>
                    </a:cubicBezTo>
                    <a:cubicBezTo>
                      <a:pt x="2661" y="1147"/>
                      <a:pt x="2661" y="1147"/>
                      <a:pt x="2661" y="1147"/>
                    </a:cubicBezTo>
                    <a:cubicBezTo>
                      <a:pt x="2652" y="1146"/>
                      <a:pt x="2652" y="1146"/>
                      <a:pt x="2652" y="1146"/>
                    </a:cubicBezTo>
                    <a:cubicBezTo>
                      <a:pt x="2657" y="1136"/>
                      <a:pt x="2645" y="1136"/>
                      <a:pt x="2638" y="1134"/>
                    </a:cubicBezTo>
                    <a:moveTo>
                      <a:pt x="2559" y="1216"/>
                    </a:moveTo>
                    <a:lnTo>
                      <a:pt x="2559" y="1216"/>
                    </a:lnTo>
                    <a:cubicBezTo>
                      <a:pt x="2541" y="1208"/>
                      <a:pt x="2541" y="1208"/>
                      <a:pt x="2541" y="1208"/>
                    </a:cubicBezTo>
                    <a:cubicBezTo>
                      <a:pt x="2564" y="1226"/>
                      <a:pt x="2564" y="1226"/>
                      <a:pt x="2564" y="1226"/>
                    </a:cubicBezTo>
                    <a:lnTo>
                      <a:pt x="2559" y="1216"/>
                    </a:lnTo>
                    <a:moveTo>
                      <a:pt x="2553" y="1239"/>
                    </a:moveTo>
                    <a:lnTo>
                      <a:pt x="2553" y="1239"/>
                    </a:lnTo>
                    <a:cubicBezTo>
                      <a:pt x="2538" y="1232"/>
                      <a:pt x="2538" y="1232"/>
                      <a:pt x="2538" y="1232"/>
                    </a:cubicBezTo>
                    <a:cubicBezTo>
                      <a:pt x="2545" y="1241"/>
                      <a:pt x="2545" y="1241"/>
                      <a:pt x="2545" y="1241"/>
                    </a:cubicBezTo>
                    <a:lnTo>
                      <a:pt x="2553" y="1239"/>
                    </a:lnTo>
                    <a:moveTo>
                      <a:pt x="1357" y="1511"/>
                    </a:moveTo>
                    <a:lnTo>
                      <a:pt x="1357" y="1511"/>
                    </a:lnTo>
                    <a:cubicBezTo>
                      <a:pt x="1354" y="1510"/>
                      <a:pt x="1351" y="1510"/>
                      <a:pt x="1349" y="1509"/>
                    </a:cubicBezTo>
                    <a:cubicBezTo>
                      <a:pt x="1352" y="1511"/>
                      <a:pt x="1355" y="1511"/>
                      <a:pt x="1357" y="1511"/>
                    </a:cubicBezTo>
                    <a:moveTo>
                      <a:pt x="1390" y="1549"/>
                    </a:moveTo>
                    <a:lnTo>
                      <a:pt x="1390" y="1549"/>
                    </a:lnTo>
                    <a:cubicBezTo>
                      <a:pt x="1396" y="1544"/>
                      <a:pt x="1396" y="1544"/>
                      <a:pt x="1396" y="1544"/>
                    </a:cubicBezTo>
                    <a:cubicBezTo>
                      <a:pt x="1391" y="1546"/>
                      <a:pt x="1388" y="1547"/>
                      <a:pt x="1390" y="1549"/>
                    </a:cubicBezTo>
                    <a:moveTo>
                      <a:pt x="2183" y="1568"/>
                    </a:moveTo>
                    <a:lnTo>
                      <a:pt x="2183" y="1568"/>
                    </a:lnTo>
                    <a:cubicBezTo>
                      <a:pt x="2173" y="1554"/>
                      <a:pt x="2162" y="1530"/>
                      <a:pt x="2166" y="1549"/>
                    </a:cubicBezTo>
                    <a:cubicBezTo>
                      <a:pt x="2171" y="1567"/>
                      <a:pt x="2171" y="1567"/>
                      <a:pt x="2171" y="1567"/>
                    </a:cubicBezTo>
                    <a:cubicBezTo>
                      <a:pt x="2175" y="1563"/>
                      <a:pt x="2180" y="1565"/>
                      <a:pt x="2183" y="1568"/>
                    </a:cubicBezTo>
                    <a:moveTo>
                      <a:pt x="1763" y="1653"/>
                    </a:moveTo>
                    <a:lnTo>
                      <a:pt x="1763" y="1653"/>
                    </a:lnTo>
                    <a:cubicBezTo>
                      <a:pt x="1763" y="1655"/>
                      <a:pt x="1764" y="1657"/>
                      <a:pt x="1764" y="1659"/>
                    </a:cubicBezTo>
                    <a:cubicBezTo>
                      <a:pt x="1768" y="1654"/>
                      <a:pt x="1771" y="1649"/>
                      <a:pt x="1774" y="1644"/>
                    </a:cubicBezTo>
                    <a:cubicBezTo>
                      <a:pt x="1771" y="1647"/>
                      <a:pt x="1767" y="1650"/>
                      <a:pt x="1763" y="1653"/>
                    </a:cubicBezTo>
                    <a:moveTo>
                      <a:pt x="1736" y="1725"/>
                    </a:moveTo>
                    <a:lnTo>
                      <a:pt x="1736" y="1725"/>
                    </a:lnTo>
                    <a:cubicBezTo>
                      <a:pt x="1728" y="1710"/>
                      <a:pt x="1728" y="1710"/>
                      <a:pt x="1728" y="1710"/>
                    </a:cubicBezTo>
                    <a:cubicBezTo>
                      <a:pt x="1729" y="1715"/>
                      <a:pt x="1732" y="1720"/>
                      <a:pt x="1736" y="1725"/>
                    </a:cubicBezTo>
                    <a:moveTo>
                      <a:pt x="1207" y="1282"/>
                    </a:moveTo>
                    <a:lnTo>
                      <a:pt x="1207" y="1282"/>
                    </a:lnTo>
                    <a:cubicBezTo>
                      <a:pt x="1186" y="1280"/>
                      <a:pt x="1186" y="1280"/>
                      <a:pt x="1186" y="1280"/>
                    </a:cubicBezTo>
                    <a:cubicBezTo>
                      <a:pt x="1191" y="1293"/>
                      <a:pt x="1198" y="1284"/>
                      <a:pt x="1207" y="1282"/>
                    </a:cubicBezTo>
                    <a:moveTo>
                      <a:pt x="2452" y="1441"/>
                    </a:moveTo>
                    <a:lnTo>
                      <a:pt x="2452" y="1441"/>
                    </a:lnTo>
                    <a:cubicBezTo>
                      <a:pt x="2443" y="1440"/>
                      <a:pt x="2437" y="1442"/>
                      <a:pt x="2434" y="1444"/>
                    </a:cubicBezTo>
                    <a:cubicBezTo>
                      <a:pt x="2446" y="1447"/>
                      <a:pt x="2462" y="1452"/>
                      <a:pt x="2452" y="1441"/>
                    </a:cubicBezTo>
                    <a:moveTo>
                      <a:pt x="1517" y="1396"/>
                    </a:moveTo>
                    <a:lnTo>
                      <a:pt x="1517" y="1396"/>
                    </a:lnTo>
                    <a:cubicBezTo>
                      <a:pt x="1512" y="1395"/>
                      <a:pt x="1509" y="1397"/>
                      <a:pt x="1505" y="1400"/>
                    </a:cubicBezTo>
                    <a:cubicBezTo>
                      <a:pt x="1510" y="1400"/>
                      <a:pt x="1514" y="1399"/>
                      <a:pt x="1517" y="1396"/>
                    </a:cubicBezTo>
                    <a:moveTo>
                      <a:pt x="2423" y="1455"/>
                    </a:moveTo>
                    <a:lnTo>
                      <a:pt x="2423" y="1455"/>
                    </a:lnTo>
                    <a:cubicBezTo>
                      <a:pt x="2425" y="1456"/>
                      <a:pt x="2426" y="1456"/>
                      <a:pt x="2428" y="1457"/>
                    </a:cubicBezTo>
                    <a:cubicBezTo>
                      <a:pt x="2428" y="1452"/>
                      <a:pt x="2430" y="1447"/>
                      <a:pt x="2434" y="1444"/>
                    </a:cubicBezTo>
                    <a:cubicBezTo>
                      <a:pt x="2425" y="1442"/>
                      <a:pt x="2418" y="1443"/>
                      <a:pt x="2423" y="1455"/>
                    </a:cubicBezTo>
                    <a:moveTo>
                      <a:pt x="1543" y="422"/>
                    </a:moveTo>
                    <a:lnTo>
                      <a:pt x="1543" y="422"/>
                    </a:lnTo>
                    <a:cubicBezTo>
                      <a:pt x="1544" y="423"/>
                      <a:pt x="1545" y="423"/>
                      <a:pt x="1546" y="423"/>
                    </a:cubicBezTo>
                    <a:cubicBezTo>
                      <a:pt x="1545" y="421"/>
                      <a:pt x="1544" y="421"/>
                      <a:pt x="1543" y="422"/>
                    </a:cubicBezTo>
                    <a:moveTo>
                      <a:pt x="1838" y="514"/>
                    </a:moveTo>
                    <a:lnTo>
                      <a:pt x="1838" y="514"/>
                    </a:lnTo>
                    <a:cubicBezTo>
                      <a:pt x="1837" y="516"/>
                      <a:pt x="1833" y="516"/>
                      <a:pt x="1830" y="517"/>
                    </a:cubicBezTo>
                    <a:cubicBezTo>
                      <a:pt x="1832" y="518"/>
                      <a:pt x="1834" y="518"/>
                      <a:pt x="1838" y="514"/>
                    </a:cubicBezTo>
                    <a:moveTo>
                      <a:pt x="2511" y="1321"/>
                    </a:moveTo>
                    <a:cubicBezTo>
                      <a:pt x="2511" y="1321"/>
                      <a:pt x="2509" y="1320"/>
                      <a:pt x="2511" y="1321"/>
                    </a:cubicBezTo>
                    <a:moveTo>
                      <a:pt x="2588" y="1330"/>
                    </a:moveTo>
                    <a:lnTo>
                      <a:pt x="2588" y="1330"/>
                    </a:lnTo>
                    <a:cubicBezTo>
                      <a:pt x="2589" y="1332"/>
                      <a:pt x="2591" y="1333"/>
                      <a:pt x="2595" y="1335"/>
                    </a:cubicBezTo>
                    <a:cubicBezTo>
                      <a:pt x="2591" y="1333"/>
                      <a:pt x="2589" y="1331"/>
                      <a:pt x="2588" y="1330"/>
                    </a:cubicBezTo>
                    <a:moveTo>
                      <a:pt x="2460" y="1574"/>
                    </a:moveTo>
                    <a:lnTo>
                      <a:pt x="2460" y="1574"/>
                    </a:lnTo>
                    <a:cubicBezTo>
                      <a:pt x="2459" y="1574"/>
                      <a:pt x="2459" y="1574"/>
                      <a:pt x="2459" y="1574"/>
                    </a:cubicBezTo>
                    <a:cubicBezTo>
                      <a:pt x="2462" y="1576"/>
                      <a:pt x="2462" y="1576"/>
                      <a:pt x="2460" y="1574"/>
                    </a:cubicBezTo>
                    <a:moveTo>
                      <a:pt x="2522" y="1319"/>
                    </a:moveTo>
                    <a:lnTo>
                      <a:pt x="2522" y="1319"/>
                    </a:lnTo>
                    <a:cubicBezTo>
                      <a:pt x="2519" y="1319"/>
                      <a:pt x="2516" y="1320"/>
                      <a:pt x="2514" y="1322"/>
                    </a:cubicBezTo>
                    <a:cubicBezTo>
                      <a:pt x="2516" y="1321"/>
                      <a:pt x="2518" y="1321"/>
                      <a:pt x="2522" y="1319"/>
                    </a:cubicBezTo>
                    <a:moveTo>
                      <a:pt x="2513" y="1316"/>
                    </a:moveTo>
                    <a:lnTo>
                      <a:pt x="2513" y="1316"/>
                    </a:lnTo>
                    <a:cubicBezTo>
                      <a:pt x="2515" y="1314"/>
                      <a:pt x="2516" y="1314"/>
                      <a:pt x="2517" y="1313"/>
                    </a:cubicBezTo>
                    <a:cubicBezTo>
                      <a:pt x="2514" y="1311"/>
                      <a:pt x="2512" y="1311"/>
                      <a:pt x="2513" y="1316"/>
                    </a:cubicBezTo>
                    <a:moveTo>
                      <a:pt x="2509" y="1328"/>
                    </a:moveTo>
                    <a:lnTo>
                      <a:pt x="2509" y="1328"/>
                    </a:lnTo>
                    <a:cubicBezTo>
                      <a:pt x="2510" y="1325"/>
                      <a:pt x="2512" y="1323"/>
                      <a:pt x="2514" y="1322"/>
                    </a:cubicBezTo>
                    <a:cubicBezTo>
                      <a:pt x="2513" y="1322"/>
                      <a:pt x="2511" y="1322"/>
                      <a:pt x="2511" y="1321"/>
                    </a:cubicBezTo>
                    <a:cubicBezTo>
                      <a:pt x="2511" y="1323"/>
                      <a:pt x="2510" y="1325"/>
                      <a:pt x="2509" y="1328"/>
                    </a:cubicBezTo>
                    <a:moveTo>
                      <a:pt x="1260" y="839"/>
                    </a:moveTo>
                    <a:lnTo>
                      <a:pt x="1260" y="839"/>
                    </a:lnTo>
                    <a:cubicBezTo>
                      <a:pt x="1261" y="839"/>
                      <a:pt x="1261" y="839"/>
                      <a:pt x="1262" y="838"/>
                    </a:cubicBezTo>
                    <a:cubicBezTo>
                      <a:pt x="1257" y="830"/>
                      <a:pt x="1257" y="833"/>
                      <a:pt x="1260" y="839"/>
                    </a:cubicBezTo>
                    <a:moveTo>
                      <a:pt x="2058" y="1771"/>
                    </a:moveTo>
                    <a:lnTo>
                      <a:pt x="2058" y="1771"/>
                    </a:lnTo>
                    <a:cubicBezTo>
                      <a:pt x="2058" y="1770"/>
                      <a:pt x="2058" y="1770"/>
                      <a:pt x="2059" y="1769"/>
                    </a:cubicBezTo>
                    <a:cubicBezTo>
                      <a:pt x="2058" y="1769"/>
                      <a:pt x="2058" y="1769"/>
                      <a:pt x="2058" y="1769"/>
                    </a:cubicBezTo>
                    <a:lnTo>
                      <a:pt x="2058" y="1771"/>
                    </a:lnTo>
                    <a:moveTo>
                      <a:pt x="2036" y="1784"/>
                    </a:moveTo>
                    <a:lnTo>
                      <a:pt x="2036" y="1784"/>
                    </a:lnTo>
                    <a:cubicBezTo>
                      <a:pt x="2046" y="1761"/>
                      <a:pt x="2051" y="1764"/>
                      <a:pt x="2058" y="1769"/>
                    </a:cubicBezTo>
                    <a:cubicBezTo>
                      <a:pt x="2050" y="1716"/>
                      <a:pt x="2050" y="1716"/>
                      <a:pt x="2050" y="1716"/>
                    </a:cubicBezTo>
                    <a:cubicBezTo>
                      <a:pt x="2046" y="1739"/>
                      <a:pt x="2041" y="1761"/>
                      <a:pt x="2036" y="1784"/>
                    </a:cubicBezTo>
                    <a:moveTo>
                      <a:pt x="1297" y="1431"/>
                    </a:moveTo>
                    <a:lnTo>
                      <a:pt x="1297" y="1431"/>
                    </a:lnTo>
                    <a:cubicBezTo>
                      <a:pt x="1299" y="1423"/>
                      <a:pt x="1298" y="1417"/>
                      <a:pt x="1296" y="1413"/>
                    </a:cubicBezTo>
                    <a:cubicBezTo>
                      <a:pt x="1294" y="1409"/>
                      <a:pt x="1290" y="1405"/>
                      <a:pt x="1285" y="1403"/>
                    </a:cubicBezTo>
                    <a:cubicBezTo>
                      <a:pt x="1275" y="1398"/>
                      <a:pt x="1261" y="1397"/>
                      <a:pt x="1251" y="1395"/>
                    </a:cubicBezTo>
                    <a:cubicBezTo>
                      <a:pt x="1255" y="1384"/>
                      <a:pt x="1293" y="1380"/>
                      <a:pt x="1273" y="1365"/>
                    </a:cubicBezTo>
                    <a:cubicBezTo>
                      <a:pt x="1261" y="1353"/>
                      <a:pt x="1253" y="1358"/>
                      <a:pt x="1245" y="1366"/>
                    </a:cubicBezTo>
                    <a:cubicBezTo>
                      <a:pt x="1237" y="1373"/>
                      <a:pt x="1231" y="1382"/>
                      <a:pt x="1224" y="1374"/>
                    </a:cubicBezTo>
                    <a:cubicBezTo>
                      <a:pt x="1231" y="1365"/>
                      <a:pt x="1238" y="1356"/>
                      <a:pt x="1245" y="1348"/>
                    </a:cubicBezTo>
                    <a:cubicBezTo>
                      <a:pt x="1229" y="1341"/>
                      <a:pt x="1224" y="1331"/>
                      <a:pt x="1222" y="1320"/>
                    </a:cubicBezTo>
                    <a:cubicBezTo>
                      <a:pt x="1221" y="1309"/>
                      <a:pt x="1223" y="1297"/>
                      <a:pt x="1222" y="1287"/>
                    </a:cubicBezTo>
                    <a:cubicBezTo>
                      <a:pt x="1218" y="1283"/>
                      <a:pt x="1214" y="1282"/>
                      <a:pt x="1210" y="1282"/>
                    </a:cubicBezTo>
                    <a:cubicBezTo>
                      <a:pt x="1213" y="1269"/>
                      <a:pt x="1203" y="1260"/>
                      <a:pt x="1192" y="1251"/>
                    </a:cubicBezTo>
                    <a:cubicBezTo>
                      <a:pt x="1181" y="1242"/>
                      <a:pt x="1171" y="1234"/>
                      <a:pt x="1173" y="1224"/>
                    </a:cubicBezTo>
                    <a:cubicBezTo>
                      <a:pt x="1180" y="1226"/>
                      <a:pt x="1188" y="1209"/>
                      <a:pt x="1196" y="1206"/>
                    </a:cubicBezTo>
                    <a:cubicBezTo>
                      <a:pt x="1187" y="1197"/>
                      <a:pt x="1179" y="1188"/>
                      <a:pt x="1171" y="1179"/>
                    </a:cubicBezTo>
                    <a:cubicBezTo>
                      <a:pt x="1181" y="1192"/>
                      <a:pt x="1198" y="1187"/>
                      <a:pt x="1215" y="1186"/>
                    </a:cubicBezTo>
                    <a:cubicBezTo>
                      <a:pt x="1212" y="1178"/>
                      <a:pt x="1201" y="1175"/>
                      <a:pt x="1198" y="1169"/>
                    </a:cubicBezTo>
                    <a:cubicBezTo>
                      <a:pt x="1205" y="1172"/>
                      <a:pt x="1212" y="1174"/>
                      <a:pt x="1218" y="1168"/>
                    </a:cubicBezTo>
                    <a:cubicBezTo>
                      <a:pt x="1201" y="1155"/>
                      <a:pt x="1201" y="1155"/>
                      <a:pt x="1201" y="1155"/>
                    </a:cubicBezTo>
                    <a:cubicBezTo>
                      <a:pt x="1185" y="1141"/>
                      <a:pt x="1185" y="1141"/>
                      <a:pt x="1185" y="1141"/>
                    </a:cubicBezTo>
                    <a:cubicBezTo>
                      <a:pt x="1182" y="1144"/>
                      <a:pt x="1181" y="1148"/>
                      <a:pt x="1181" y="1151"/>
                    </a:cubicBezTo>
                    <a:cubicBezTo>
                      <a:pt x="1180" y="1143"/>
                      <a:pt x="1167" y="1127"/>
                      <a:pt x="1179" y="1113"/>
                    </a:cubicBezTo>
                    <a:cubicBezTo>
                      <a:pt x="1186" y="1114"/>
                      <a:pt x="1193" y="1117"/>
                      <a:pt x="1200" y="1117"/>
                    </a:cubicBezTo>
                    <a:cubicBezTo>
                      <a:pt x="1182" y="1129"/>
                      <a:pt x="1199" y="1132"/>
                      <a:pt x="1212" y="1135"/>
                    </a:cubicBezTo>
                    <a:cubicBezTo>
                      <a:pt x="1206" y="1114"/>
                      <a:pt x="1216" y="1129"/>
                      <a:pt x="1227" y="1118"/>
                    </a:cubicBezTo>
                    <a:cubicBezTo>
                      <a:pt x="1224" y="1103"/>
                      <a:pt x="1200" y="1099"/>
                      <a:pt x="1187" y="1104"/>
                    </a:cubicBezTo>
                    <a:cubicBezTo>
                      <a:pt x="1192" y="1086"/>
                      <a:pt x="1196" y="1080"/>
                      <a:pt x="1178" y="1063"/>
                    </a:cubicBezTo>
                    <a:cubicBezTo>
                      <a:pt x="1201" y="1066"/>
                      <a:pt x="1201" y="1066"/>
                      <a:pt x="1201" y="1066"/>
                    </a:cubicBezTo>
                    <a:cubicBezTo>
                      <a:pt x="1193" y="1049"/>
                      <a:pt x="1193" y="1049"/>
                      <a:pt x="1193" y="1049"/>
                    </a:cubicBezTo>
                    <a:cubicBezTo>
                      <a:pt x="1203" y="1054"/>
                      <a:pt x="1213" y="1058"/>
                      <a:pt x="1222" y="1062"/>
                    </a:cubicBezTo>
                    <a:cubicBezTo>
                      <a:pt x="1237" y="1031"/>
                      <a:pt x="1181" y="1057"/>
                      <a:pt x="1195" y="1022"/>
                    </a:cubicBezTo>
                    <a:cubicBezTo>
                      <a:pt x="1216" y="1022"/>
                      <a:pt x="1216" y="1022"/>
                      <a:pt x="1216" y="1022"/>
                    </a:cubicBezTo>
                    <a:cubicBezTo>
                      <a:pt x="1208" y="1009"/>
                      <a:pt x="1174" y="1003"/>
                      <a:pt x="1198" y="993"/>
                    </a:cubicBezTo>
                    <a:cubicBezTo>
                      <a:pt x="1187" y="979"/>
                      <a:pt x="1169" y="1015"/>
                      <a:pt x="1166" y="983"/>
                    </a:cubicBezTo>
                    <a:cubicBezTo>
                      <a:pt x="1177" y="978"/>
                      <a:pt x="1186" y="967"/>
                      <a:pt x="1191" y="958"/>
                    </a:cubicBezTo>
                    <a:cubicBezTo>
                      <a:pt x="1183" y="947"/>
                      <a:pt x="1166" y="963"/>
                      <a:pt x="1168" y="970"/>
                    </a:cubicBezTo>
                    <a:cubicBezTo>
                      <a:pt x="1164" y="920"/>
                      <a:pt x="1240" y="950"/>
                      <a:pt x="1221" y="905"/>
                    </a:cubicBezTo>
                    <a:cubicBezTo>
                      <a:pt x="1204" y="917"/>
                      <a:pt x="1184" y="886"/>
                      <a:pt x="1179" y="920"/>
                    </a:cubicBezTo>
                    <a:cubicBezTo>
                      <a:pt x="1170" y="901"/>
                      <a:pt x="1213" y="894"/>
                      <a:pt x="1196" y="873"/>
                    </a:cubicBezTo>
                    <a:cubicBezTo>
                      <a:pt x="1203" y="878"/>
                      <a:pt x="1211" y="884"/>
                      <a:pt x="1219" y="889"/>
                    </a:cubicBezTo>
                    <a:cubicBezTo>
                      <a:pt x="1220" y="883"/>
                      <a:pt x="1213" y="875"/>
                      <a:pt x="1210" y="871"/>
                    </a:cubicBezTo>
                    <a:cubicBezTo>
                      <a:pt x="1230" y="877"/>
                      <a:pt x="1230" y="877"/>
                      <a:pt x="1230" y="877"/>
                    </a:cubicBezTo>
                    <a:cubicBezTo>
                      <a:pt x="1215" y="863"/>
                      <a:pt x="1222" y="854"/>
                      <a:pt x="1227" y="847"/>
                    </a:cubicBezTo>
                    <a:cubicBezTo>
                      <a:pt x="1232" y="839"/>
                      <a:pt x="1235" y="833"/>
                      <a:pt x="1215" y="820"/>
                    </a:cubicBezTo>
                    <a:cubicBezTo>
                      <a:pt x="1247" y="839"/>
                      <a:pt x="1219" y="804"/>
                      <a:pt x="1235" y="801"/>
                    </a:cubicBezTo>
                    <a:cubicBezTo>
                      <a:pt x="1244" y="813"/>
                      <a:pt x="1239" y="824"/>
                      <a:pt x="1237" y="835"/>
                    </a:cubicBezTo>
                    <a:cubicBezTo>
                      <a:pt x="1235" y="845"/>
                      <a:pt x="1235" y="853"/>
                      <a:pt x="1251" y="859"/>
                    </a:cubicBezTo>
                    <a:cubicBezTo>
                      <a:pt x="1263" y="854"/>
                      <a:pt x="1249" y="843"/>
                      <a:pt x="1260" y="839"/>
                    </a:cubicBezTo>
                    <a:cubicBezTo>
                      <a:pt x="1264" y="846"/>
                      <a:pt x="1270" y="855"/>
                      <a:pt x="1276" y="859"/>
                    </a:cubicBezTo>
                    <a:cubicBezTo>
                      <a:pt x="1282" y="854"/>
                      <a:pt x="1285" y="850"/>
                      <a:pt x="1285" y="845"/>
                    </a:cubicBezTo>
                    <a:cubicBezTo>
                      <a:pt x="1286" y="840"/>
                      <a:pt x="1284" y="835"/>
                      <a:pt x="1281" y="829"/>
                    </a:cubicBezTo>
                    <a:cubicBezTo>
                      <a:pt x="1276" y="818"/>
                      <a:pt x="1268" y="807"/>
                      <a:pt x="1266" y="798"/>
                    </a:cubicBezTo>
                    <a:cubicBezTo>
                      <a:pt x="1264" y="827"/>
                      <a:pt x="1264" y="827"/>
                      <a:pt x="1264" y="827"/>
                    </a:cubicBezTo>
                    <a:cubicBezTo>
                      <a:pt x="1233" y="813"/>
                      <a:pt x="1263" y="813"/>
                      <a:pt x="1241" y="797"/>
                    </a:cubicBezTo>
                    <a:cubicBezTo>
                      <a:pt x="1263" y="790"/>
                      <a:pt x="1242" y="770"/>
                      <a:pt x="1257" y="764"/>
                    </a:cubicBezTo>
                    <a:cubicBezTo>
                      <a:pt x="1256" y="767"/>
                      <a:pt x="1259" y="768"/>
                      <a:pt x="1257" y="771"/>
                    </a:cubicBezTo>
                    <a:cubicBezTo>
                      <a:pt x="1270" y="743"/>
                      <a:pt x="1322" y="760"/>
                      <a:pt x="1328" y="751"/>
                    </a:cubicBezTo>
                    <a:cubicBezTo>
                      <a:pt x="1337" y="744"/>
                      <a:pt x="1332" y="716"/>
                      <a:pt x="1315" y="716"/>
                    </a:cubicBezTo>
                    <a:cubicBezTo>
                      <a:pt x="1312" y="703"/>
                      <a:pt x="1305" y="754"/>
                      <a:pt x="1275" y="719"/>
                    </a:cubicBezTo>
                    <a:cubicBezTo>
                      <a:pt x="1301" y="723"/>
                      <a:pt x="1301" y="714"/>
                      <a:pt x="1301" y="701"/>
                    </a:cubicBezTo>
                    <a:cubicBezTo>
                      <a:pt x="1301" y="694"/>
                      <a:pt x="1301" y="686"/>
                      <a:pt x="1304" y="680"/>
                    </a:cubicBezTo>
                    <a:cubicBezTo>
                      <a:pt x="1307" y="673"/>
                      <a:pt x="1314" y="668"/>
                      <a:pt x="1326" y="665"/>
                    </a:cubicBezTo>
                    <a:cubicBezTo>
                      <a:pt x="1332" y="688"/>
                      <a:pt x="1355" y="673"/>
                      <a:pt x="1358" y="692"/>
                    </a:cubicBezTo>
                    <a:cubicBezTo>
                      <a:pt x="1364" y="677"/>
                      <a:pt x="1358" y="672"/>
                      <a:pt x="1351" y="657"/>
                    </a:cubicBezTo>
                    <a:cubicBezTo>
                      <a:pt x="1367" y="662"/>
                      <a:pt x="1367" y="662"/>
                      <a:pt x="1367" y="662"/>
                    </a:cubicBezTo>
                    <a:cubicBezTo>
                      <a:pt x="1352" y="623"/>
                      <a:pt x="1345" y="639"/>
                      <a:pt x="1352" y="600"/>
                    </a:cubicBezTo>
                    <a:cubicBezTo>
                      <a:pt x="1354" y="617"/>
                      <a:pt x="1379" y="604"/>
                      <a:pt x="1382" y="618"/>
                    </a:cubicBezTo>
                    <a:cubicBezTo>
                      <a:pt x="1388" y="611"/>
                      <a:pt x="1391" y="601"/>
                      <a:pt x="1389" y="590"/>
                    </a:cubicBezTo>
                    <a:cubicBezTo>
                      <a:pt x="1390" y="592"/>
                      <a:pt x="1390" y="592"/>
                      <a:pt x="1390" y="592"/>
                    </a:cubicBezTo>
                    <a:cubicBezTo>
                      <a:pt x="1399" y="577"/>
                      <a:pt x="1407" y="575"/>
                      <a:pt x="1414" y="573"/>
                    </a:cubicBezTo>
                    <a:cubicBezTo>
                      <a:pt x="1422" y="570"/>
                      <a:pt x="1428" y="568"/>
                      <a:pt x="1434" y="551"/>
                    </a:cubicBezTo>
                    <a:cubicBezTo>
                      <a:pt x="1425" y="546"/>
                      <a:pt x="1425" y="546"/>
                      <a:pt x="1425" y="546"/>
                    </a:cubicBezTo>
                    <a:cubicBezTo>
                      <a:pt x="1428" y="534"/>
                      <a:pt x="1434" y="524"/>
                      <a:pt x="1441" y="514"/>
                    </a:cubicBezTo>
                    <a:cubicBezTo>
                      <a:pt x="1449" y="505"/>
                      <a:pt x="1458" y="497"/>
                      <a:pt x="1468" y="489"/>
                    </a:cubicBezTo>
                    <a:cubicBezTo>
                      <a:pt x="1486" y="473"/>
                      <a:pt x="1508" y="461"/>
                      <a:pt x="1523" y="444"/>
                    </a:cubicBezTo>
                    <a:cubicBezTo>
                      <a:pt x="1506" y="446"/>
                      <a:pt x="1506" y="446"/>
                      <a:pt x="1506" y="446"/>
                    </a:cubicBezTo>
                    <a:cubicBezTo>
                      <a:pt x="1509" y="447"/>
                      <a:pt x="1513" y="439"/>
                      <a:pt x="1519" y="432"/>
                    </a:cubicBezTo>
                    <a:cubicBezTo>
                      <a:pt x="1525" y="425"/>
                      <a:pt x="1534" y="419"/>
                      <a:pt x="1543" y="422"/>
                    </a:cubicBezTo>
                    <a:cubicBezTo>
                      <a:pt x="1541" y="424"/>
                      <a:pt x="1539" y="431"/>
                      <a:pt x="1536" y="431"/>
                    </a:cubicBezTo>
                    <a:cubicBezTo>
                      <a:pt x="1542" y="440"/>
                      <a:pt x="1555" y="451"/>
                      <a:pt x="1565" y="448"/>
                    </a:cubicBezTo>
                    <a:cubicBezTo>
                      <a:pt x="1561" y="432"/>
                      <a:pt x="1561" y="432"/>
                      <a:pt x="1561" y="432"/>
                    </a:cubicBezTo>
                    <a:cubicBezTo>
                      <a:pt x="1570" y="441"/>
                      <a:pt x="1570" y="441"/>
                      <a:pt x="1570" y="441"/>
                    </a:cubicBezTo>
                    <a:cubicBezTo>
                      <a:pt x="1585" y="433"/>
                      <a:pt x="1555" y="423"/>
                      <a:pt x="1570" y="415"/>
                    </a:cubicBezTo>
                    <a:cubicBezTo>
                      <a:pt x="1585" y="433"/>
                      <a:pt x="1601" y="427"/>
                      <a:pt x="1617" y="420"/>
                    </a:cubicBezTo>
                    <a:cubicBezTo>
                      <a:pt x="1625" y="417"/>
                      <a:pt x="1633" y="413"/>
                      <a:pt x="1641" y="413"/>
                    </a:cubicBezTo>
                    <a:cubicBezTo>
                      <a:pt x="1650" y="412"/>
                      <a:pt x="1657" y="415"/>
                      <a:pt x="1664" y="423"/>
                    </a:cubicBezTo>
                    <a:cubicBezTo>
                      <a:pt x="1662" y="388"/>
                      <a:pt x="1635" y="429"/>
                      <a:pt x="1634" y="397"/>
                    </a:cubicBezTo>
                    <a:cubicBezTo>
                      <a:pt x="1640" y="400"/>
                      <a:pt x="1645" y="405"/>
                      <a:pt x="1655" y="404"/>
                    </a:cubicBezTo>
                    <a:cubicBezTo>
                      <a:pt x="1645" y="386"/>
                      <a:pt x="1645" y="386"/>
                      <a:pt x="1645" y="386"/>
                    </a:cubicBezTo>
                    <a:cubicBezTo>
                      <a:pt x="1670" y="383"/>
                      <a:pt x="1688" y="383"/>
                      <a:pt x="1705" y="384"/>
                    </a:cubicBezTo>
                    <a:cubicBezTo>
                      <a:pt x="1722" y="385"/>
                      <a:pt x="1737" y="383"/>
                      <a:pt x="1758" y="377"/>
                    </a:cubicBezTo>
                    <a:cubicBezTo>
                      <a:pt x="1757" y="381"/>
                      <a:pt x="1757" y="381"/>
                      <a:pt x="1757" y="381"/>
                    </a:cubicBezTo>
                    <a:cubicBezTo>
                      <a:pt x="1774" y="385"/>
                      <a:pt x="1780" y="380"/>
                      <a:pt x="1784" y="362"/>
                    </a:cubicBezTo>
                    <a:cubicBezTo>
                      <a:pt x="1789" y="370"/>
                      <a:pt x="1779" y="378"/>
                      <a:pt x="1786" y="385"/>
                    </a:cubicBezTo>
                    <a:cubicBezTo>
                      <a:pt x="1795" y="356"/>
                      <a:pt x="1811" y="364"/>
                      <a:pt x="1823" y="374"/>
                    </a:cubicBezTo>
                    <a:cubicBezTo>
                      <a:pt x="1837" y="384"/>
                      <a:pt x="1848" y="395"/>
                      <a:pt x="1854" y="378"/>
                    </a:cubicBezTo>
                    <a:cubicBezTo>
                      <a:pt x="1855" y="398"/>
                      <a:pt x="1864" y="417"/>
                      <a:pt x="1871" y="436"/>
                    </a:cubicBezTo>
                    <a:cubicBezTo>
                      <a:pt x="1878" y="454"/>
                      <a:pt x="1883" y="472"/>
                      <a:pt x="1877" y="488"/>
                    </a:cubicBezTo>
                    <a:cubicBezTo>
                      <a:pt x="1886" y="483"/>
                      <a:pt x="1886" y="483"/>
                      <a:pt x="1886" y="483"/>
                    </a:cubicBezTo>
                    <a:cubicBezTo>
                      <a:pt x="1884" y="510"/>
                      <a:pt x="1858" y="485"/>
                      <a:pt x="1856" y="513"/>
                    </a:cubicBezTo>
                    <a:cubicBezTo>
                      <a:pt x="1846" y="505"/>
                      <a:pt x="1836" y="497"/>
                      <a:pt x="1825" y="489"/>
                    </a:cubicBezTo>
                    <a:cubicBezTo>
                      <a:pt x="1828" y="499"/>
                      <a:pt x="1825" y="514"/>
                      <a:pt x="1830" y="517"/>
                    </a:cubicBezTo>
                    <a:cubicBezTo>
                      <a:pt x="1823" y="519"/>
                      <a:pt x="1818" y="521"/>
                      <a:pt x="1829" y="534"/>
                    </a:cubicBezTo>
                    <a:cubicBezTo>
                      <a:pt x="1811" y="519"/>
                      <a:pt x="1793" y="515"/>
                      <a:pt x="1776" y="514"/>
                    </a:cubicBezTo>
                    <a:cubicBezTo>
                      <a:pt x="1759" y="515"/>
                      <a:pt x="1743" y="520"/>
                      <a:pt x="1727" y="527"/>
                    </a:cubicBezTo>
                    <a:cubicBezTo>
                      <a:pt x="1697" y="542"/>
                      <a:pt x="1670" y="561"/>
                      <a:pt x="1633" y="562"/>
                    </a:cubicBezTo>
                    <a:cubicBezTo>
                      <a:pt x="1631" y="566"/>
                      <a:pt x="1637" y="573"/>
                      <a:pt x="1642" y="578"/>
                    </a:cubicBezTo>
                    <a:cubicBezTo>
                      <a:pt x="1619" y="561"/>
                      <a:pt x="1639" y="595"/>
                      <a:pt x="1636" y="601"/>
                    </a:cubicBezTo>
                    <a:cubicBezTo>
                      <a:pt x="1624" y="593"/>
                      <a:pt x="1613" y="586"/>
                      <a:pt x="1601" y="579"/>
                    </a:cubicBezTo>
                    <a:cubicBezTo>
                      <a:pt x="1601" y="592"/>
                      <a:pt x="1612" y="599"/>
                      <a:pt x="1616" y="606"/>
                    </a:cubicBezTo>
                    <a:cubicBezTo>
                      <a:pt x="1610" y="611"/>
                      <a:pt x="1603" y="615"/>
                      <a:pt x="1595" y="618"/>
                    </a:cubicBezTo>
                    <a:cubicBezTo>
                      <a:pt x="1587" y="621"/>
                      <a:pt x="1579" y="623"/>
                      <a:pt x="1572" y="626"/>
                    </a:cubicBezTo>
                    <a:cubicBezTo>
                      <a:pt x="1564" y="628"/>
                      <a:pt x="1556" y="631"/>
                      <a:pt x="1551" y="636"/>
                    </a:cubicBezTo>
                    <a:cubicBezTo>
                      <a:pt x="1545" y="640"/>
                      <a:pt x="1541" y="647"/>
                      <a:pt x="1540" y="655"/>
                    </a:cubicBezTo>
                    <a:cubicBezTo>
                      <a:pt x="1524" y="651"/>
                      <a:pt x="1521" y="632"/>
                      <a:pt x="1509" y="636"/>
                    </a:cubicBezTo>
                    <a:cubicBezTo>
                      <a:pt x="1528" y="645"/>
                      <a:pt x="1525" y="654"/>
                      <a:pt x="1521" y="662"/>
                    </a:cubicBezTo>
                    <a:cubicBezTo>
                      <a:pt x="1516" y="670"/>
                      <a:pt x="1511" y="679"/>
                      <a:pt x="1524" y="685"/>
                    </a:cubicBezTo>
                    <a:cubicBezTo>
                      <a:pt x="1487" y="664"/>
                      <a:pt x="1490" y="708"/>
                      <a:pt x="1451" y="667"/>
                    </a:cubicBezTo>
                    <a:cubicBezTo>
                      <a:pt x="1439" y="676"/>
                      <a:pt x="1462" y="691"/>
                      <a:pt x="1468" y="692"/>
                    </a:cubicBezTo>
                    <a:cubicBezTo>
                      <a:pt x="1457" y="703"/>
                      <a:pt x="1447" y="713"/>
                      <a:pt x="1455" y="734"/>
                    </a:cubicBezTo>
                    <a:cubicBezTo>
                      <a:pt x="1447" y="734"/>
                      <a:pt x="1439" y="750"/>
                      <a:pt x="1429" y="766"/>
                    </a:cubicBezTo>
                    <a:cubicBezTo>
                      <a:pt x="1420" y="782"/>
                      <a:pt x="1407" y="796"/>
                      <a:pt x="1385" y="794"/>
                    </a:cubicBezTo>
                    <a:cubicBezTo>
                      <a:pt x="1414" y="798"/>
                      <a:pt x="1397" y="801"/>
                      <a:pt x="1405" y="815"/>
                    </a:cubicBezTo>
                    <a:cubicBezTo>
                      <a:pt x="1430" y="818"/>
                      <a:pt x="1430" y="818"/>
                      <a:pt x="1430" y="818"/>
                    </a:cubicBezTo>
                    <a:cubicBezTo>
                      <a:pt x="1419" y="835"/>
                      <a:pt x="1419" y="835"/>
                      <a:pt x="1419" y="835"/>
                    </a:cubicBezTo>
                    <a:cubicBezTo>
                      <a:pt x="1420" y="839"/>
                      <a:pt x="1418" y="840"/>
                      <a:pt x="1416" y="839"/>
                    </a:cubicBezTo>
                    <a:cubicBezTo>
                      <a:pt x="1414" y="842"/>
                      <a:pt x="1403" y="832"/>
                      <a:pt x="1394" y="838"/>
                    </a:cubicBezTo>
                    <a:cubicBezTo>
                      <a:pt x="1388" y="850"/>
                      <a:pt x="1400" y="856"/>
                      <a:pt x="1410" y="867"/>
                    </a:cubicBezTo>
                    <a:cubicBezTo>
                      <a:pt x="1414" y="866"/>
                      <a:pt x="1414" y="866"/>
                      <a:pt x="1414" y="866"/>
                    </a:cubicBezTo>
                    <a:cubicBezTo>
                      <a:pt x="1413" y="876"/>
                      <a:pt x="1413" y="876"/>
                      <a:pt x="1413" y="876"/>
                    </a:cubicBezTo>
                    <a:cubicBezTo>
                      <a:pt x="1410" y="882"/>
                      <a:pt x="1398" y="845"/>
                      <a:pt x="1378" y="862"/>
                    </a:cubicBezTo>
                    <a:cubicBezTo>
                      <a:pt x="1385" y="864"/>
                      <a:pt x="1411" y="887"/>
                      <a:pt x="1393" y="887"/>
                    </a:cubicBezTo>
                    <a:cubicBezTo>
                      <a:pt x="1397" y="876"/>
                      <a:pt x="1380" y="873"/>
                      <a:pt x="1372" y="874"/>
                    </a:cubicBezTo>
                    <a:cubicBezTo>
                      <a:pt x="1366" y="890"/>
                      <a:pt x="1366" y="890"/>
                      <a:pt x="1366" y="890"/>
                    </a:cubicBezTo>
                    <a:cubicBezTo>
                      <a:pt x="1397" y="893"/>
                      <a:pt x="1397" y="893"/>
                      <a:pt x="1397" y="893"/>
                    </a:cubicBezTo>
                    <a:cubicBezTo>
                      <a:pt x="1395" y="904"/>
                      <a:pt x="1389" y="914"/>
                      <a:pt x="1385" y="925"/>
                    </a:cubicBezTo>
                    <a:cubicBezTo>
                      <a:pt x="1380" y="936"/>
                      <a:pt x="1375" y="947"/>
                      <a:pt x="1370" y="958"/>
                    </a:cubicBezTo>
                    <a:cubicBezTo>
                      <a:pt x="1366" y="969"/>
                      <a:pt x="1362" y="981"/>
                      <a:pt x="1359" y="993"/>
                    </a:cubicBezTo>
                    <a:cubicBezTo>
                      <a:pt x="1356" y="1005"/>
                      <a:pt x="1356" y="1018"/>
                      <a:pt x="1355" y="1030"/>
                    </a:cubicBezTo>
                    <a:cubicBezTo>
                      <a:pt x="1342" y="1030"/>
                      <a:pt x="1341" y="1039"/>
                      <a:pt x="1339" y="1047"/>
                    </a:cubicBezTo>
                    <a:cubicBezTo>
                      <a:pt x="1338" y="1056"/>
                      <a:pt x="1335" y="1065"/>
                      <a:pt x="1315" y="1063"/>
                    </a:cubicBezTo>
                    <a:cubicBezTo>
                      <a:pt x="1318" y="1061"/>
                      <a:pt x="1318" y="1061"/>
                      <a:pt x="1318" y="1061"/>
                    </a:cubicBezTo>
                    <a:cubicBezTo>
                      <a:pt x="1314" y="1048"/>
                      <a:pt x="1287" y="1066"/>
                      <a:pt x="1292" y="1077"/>
                    </a:cubicBezTo>
                    <a:cubicBezTo>
                      <a:pt x="1304" y="1065"/>
                      <a:pt x="1333" y="1095"/>
                      <a:pt x="1338" y="1067"/>
                    </a:cubicBezTo>
                    <a:cubicBezTo>
                      <a:pt x="1344" y="1074"/>
                      <a:pt x="1351" y="1080"/>
                      <a:pt x="1358" y="1086"/>
                    </a:cubicBezTo>
                    <a:cubicBezTo>
                      <a:pt x="1397" y="1088"/>
                      <a:pt x="1397" y="1100"/>
                      <a:pt x="1390" y="1116"/>
                    </a:cubicBezTo>
                    <a:cubicBezTo>
                      <a:pt x="1384" y="1131"/>
                      <a:pt x="1374" y="1152"/>
                      <a:pt x="1389" y="1163"/>
                    </a:cubicBezTo>
                    <a:cubicBezTo>
                      <a:pt x="1385" y="1162"/>
                      <a:pt x="1382" y="1163"/>
                      <a:pt x="1379" y="1163"/>
                    </a:cubicBezTo>
                    <a:cubicBezTo>
                      <a:pt x="1394" y="1173"/>
                      <a:pt x="1393" y="1188"/>
                      <a:pt x="1390" y="1202"/>
                    </a:cubicBezTo>
                    <a:cubicBezTo>
                      <a:pt x="1387" y="1215"/>
                      <a:pt x="1383" y="1227"/>
                      <a:pt x="1390" y="1228"/>
                    </a:cubicBezTo>
                    <a:cubicBezTo>
                      <a:pt x="1371" y="1237"/>
                      <a:pt x="1371" y="1237"/>
                      <a:pt x="1371" y="1237"/>
                    </a:cubicBezTo>
                    <a:cubicBezTo>
                      <a:pt x="1390" y="1243"/>
                      <a:pt x="1400" y="1246"/>
                      <a:pt x="1406" y="1251"/>
                    </a:cubicBezTo>
                    <a:cubicBezTo>
                      <a:pt x="1411" y="1256"/>
                      <a:pt x="1412" y="1263"/>
                      <a:pt x="1412" y="1279"/>
                    </a:cubicBezTo>
                    <a:cubicBezTo>
                      <a:pt x="1408" y="1280"/>
                      <a:pt x="1402" y="1280"/>
                      <a:pt x="1399" y="1285"/>
                    </a:cubicBezTo>
                    <a:cubicBezTo>
                      <a:pt x="1416" y="1285"/>
                      <a:pt x="1433" y="1284"/>
                      <a:pt x="1438" y="1302"/>
                    </a:cubicBezTo>
                    <a:cubicBezTo>
                      <a:pt x="1431" y="1304"/>
                      <a:pt x="1431" y="1304"/>
                      <a:pt x="1431" y="1304"/>
                    </a:cubicBezTo>
                    <a:cubicBezTo>
                      <a:pt x="1437" y="1311"/>
                      <a:pt x="1442" y="1320"/>
                      <a:pt x="1448" y="1327"/>
                    </a:cubicBezTo>
                    <a:cubicBezTo>
                      <a:pt x="1420" y="1344"/>
                      <a:pt x="1436" y="1350"/>
                      <a:pt x="1451" y="1356"/>
                    </a:cubicBezTo>
                    <a:cubicBezTo>
                      <a:pt x="1466" y="1362"/>
                      <a:pt x="1482" y="1368"/>
                      <a:pt x="1456" y="1393"/>
                    </a:cubicBezTo>
                    <a:cubicBezTo>
                      <a:pt x="1475" y="1386"/>
                      <a:pt x="1492" y="1399"/>
                      <a:pt x="1505" y="1400"/>
                    </a:cubicBezTo>
                    <a:cubicBezTo>
                      <a:pt x="1504" y="1401"/>
                      <a:pt x="1502" y="1404"/>
                      <a:pt x="1500" y="1407"/>
                    </a:cubicBezTo>
                    <a:cubicBezTo>
                      <a:pt x="1517" y="1399"/>
                      <a:pt x="1520" y="1407"/>
                      <a:pt x="1521" y="1417"/>
                    </a:cubicBezTo>
                    <a:cubicBezTo>
                      <a:pt x="1521" y="1428"/>
                      <a:pt x="1520" y="1441"/>
                      <a:pt x="1526" y="1444"/>
                    </a:cubicBezTo>
                    <a:cubicBezTo>
                      <a:pt x="1537" y="1443"/>
                      <a:pt x="1542" y="1433"/>
                      <a:pt x="1548" y="1422"/>
                    </a:cubicBezTo>
                    <a:cubicBezTo>
                      <a:pt x="1543" y="1437"/>
                      <a:pt x="1556" y="1440"/>
                      <a:pt x="1570" y="1438"/>
                    </a:cubicBezTo>
                    <a:cubicBezTo>
                      <a:pt x="1583" y="1436"/>
                      <a:pt x="1596" y="1431"/>
                      <a:pt x="1594" y="1438"/>
                    </a:cubicBezTo>
                    <a:cubicBezTo>
                      <a:pt x="1601" y="1446"/>
                      <a:pt x="1582" y="1460"/>
                      <a:pt x="1576" y="1473"/>
                    </a:cubicBezTo>
                    <a:cubicBezTo>
                      <a:pt x="1593" y="1478"/>
                      <a:pt x="1608" y="1424"/>
                      <a:pt x="1611" y="1458"/>
                    </a:cubicBezTo>
                    <a:cubicBezTo>
                      <a:pt x="1607" y="1459"/>
                      <a:pt x="1602" y="1458"/>
                      <a:pt x="1601" y="1462"/>
                    </a:cubicBezTo>
                    <a:cubicBezTo>
                      <a:pt x="1603" y="1467"/>
                      <a:pt x="1596" y="1486"/>
                      <a:pt x="1592" y="1504"/>
                    </a:cubicBezTo>
                    <a:cubicBezTo>
                      <a:pt x="1587" y="1523"/>
                      <a:pt x="1585" y="1539"/>
                      <a:pt x="1593" y="1535"/>
                    </a:cubicBezTo>
                    <a:cubicBezTo>
                      <a:pt x="1594" y="1522"/>
                      <a:pt x="1594" y="1522"/>
                      <a:pt x="1594" y="1522"/>
                    </a:cubicBezTo>
                    <a:cubicBezTo>
                      <a:pt x="1605" y="1519"/>
                      <a:pt x="1606" y="1535"/>
                      <a:pt x="1609" y="1548"/>
                    </a:cubicBezTo>
                    <a:cubicBezTo>
                      <a:pt x="1611" y="1561"/>
                      <a:pt x="1614" y="1570"/>
                      <a:pt x="1626" y="1552"/>
                    </a:cubicBezTo>
                    <a:cubicBezTo>
                      <a:pt x="1634" y="1533"/>
                      <a:pt x="1634" y="1533"/>
                      <a:pt x="1634" y="1533"/>
                    </a:cubicBezTo>
                    <a:cubicBezTo>
                      <a:pt x="1647" y="1571"/>
                      <a:pt x="1648" y="1531"/>
                      <a:pt x="1665" y="1566"/>
                    </a:cubicBezTo>
                    <a:cubicBezTo>
                      <a:pt x="1663" y="1569"/>
                      <a:pt x="1663" y="1569"/>
                      <a:pt x="1663" y="1569"/>
                    </a:cubicBezTo>
                    <a:cubicBezTo>
                      <a:pt x="1676" y="1571"/>
                      <a:pt x="1673" y="1596"/>
                      <a:pt x="1692" y="1569"/>
                    </a:cubicBezTo>
                    <a:cubicBezTo>
                      <a:pt x="1689" y="1563"/>
                      <a:pt x="1689" y="1563"/>
                      <a:pt x="1689" y="1563"/>
                    </a:cubicBezTo>
                    <a:cubicBezTo>
                      <a:pt x="1705" y="1567"/>
                      <a:pt x="1705" y="1570"/>
                      <a:pt x="1720" y="1577"/>
                    </a:cubicBezTo>
                    <a:cubicBezTo>
                      <a:pt x="1723" y="1574"/>
                      <a:pt x="1732" y="1573"/>
                      <a:pt x="1731" y="1580"/>
                    </a:cubicBezTo>
                    <a:cubicBezTo>
                      <a:pt x="1741" y="1555"/>
                      <a:pt x="1770" y="1580"/>
                      <a:pt x="1777" y="1583"/>
                    </a:cubicBezTo>
                    <a:cubicBezTo>
                      <a:pt x="1764" y="1584"/>
                      <a:pt x="1767" y="1596"/>
                      <a:pt x="1767" y="1608"/>
                    </a:cubicBezTo>
                    <a:cubicBezTo>
                      <a:pt x="1781" y="1589"/>
                      <a:pt x="1786" y="1588"/>
                      <a:pt x="1792" y="1606"/>
                    </a:cubicBezTo>
                    <a:cubicBezTo>
                      <a:pt x="1802" y="1574"/>
                      <a:pt x="1813" y="1539"/>
                      <a:pt x="1832" y="1541"/>
                    </a:cubicBezTo>
                    <a:cubicBezTo>
                      <a:pt x="1828" y="1546"/>
                      <a:pt x="1823" y="1547"/>
                      <a:pt x="1823" y="1555"/>
                    </a:cubicBezTo>
                    <a:cubicBezTo>
                      <a:pt x="1823" y="1562"/>
                      <a:pt x="1830" y="1555"/>
                      <a:pt x="1832" y="1553"/>
                    </a:cubicBezTo>
                    <a:cubicBezTo>
                      <a:pt x="1832" y="1561"/>
                      <a:pt x="1825" y="1564"/>
                      <a:pt x="1824" y="1576"/>
                    </a:cubicBezTo>
                    <a:cubicBezTo>
                      <a:pt x="1845" y="1548"/>
                      <a:pt x="1848" y="1579"/>
                      <a:pt x="1869" y="1572"/>
                    </a:cubicBezTo>
                    <a:cubicBezTo>
                      <a:pt x="1862" y="1581"/>
                      <a:pt x="1866" y="1588"/>
                      <a:pt x="1866" y="1600"/>
                    </a:cubicBezTo>
                    <a:cubicBezTo>
                      <a:pt x="1874" y="1562"/>
                      <a:pt x="1888" y="1637"/>
                      <a:pt x="1888" y="1587"/>
                    </a:cubicBezTo>
                    <a:cubicBezTo>
                      <a:pt x="1906" y="1605"/>
                      <a:pt x="1931" y="1608"/>
                      <a:pt x="1953" y="1611"/>
                    </a:cubicBezTo>
                    <a:cubicBezTo>
                      <a:pt x="1976" y="1613"/>
                      <a:pt x="1995" y="1615"/>
                      <a:pt x="2002" y="1631"/>
                    </a:cubicBezTo>
                    <a:cubicBezTo>
                      <a:pt x="2006" y="1645"/>
                      <a:pt x="2018" y="1623"/>
                      <a:pt x="2025" y="1623"/>
                    </a:cubicBezTo>
                    <a:cubicBezTo>
                      <a:pt x="2024" y="1640"/>
                      <a:pt x="2024" y="1640"/>
                      <a:pt x="2024" y="1640"/>
                    </a:cubicBezTo>
                    <a:cubicBezTo>
                      <a:pt x="2044" y="1609"/>
                      <a:pt x="2040" y="1628"/>
                      <a:pt x="2063" y="1597"/>
                    </a:cubicBezTo>
                    <a:cubicBezTo>
                      <a:pt x="2054" y="1618"/>
                      <a:pt x="2057" y="1627"/>
                      <a:pt x="2068" y="1642"/>
                    </a:cubicBezTo>
                    <a:cubicBezTo>
                      <a:pt x="2073" y="1630"/>
                      <a:pt x="2078" y="1619"/>
                      <a:pt x="2083" y="1607"/>
                    </a:cubicBezTo>
                    <a:cubicBezTo>
                      <a:pt x="2087" y="1632"/>
                      <a:pt x="2087" y="1632"/>
                      <a:pt x="2087" y="1632"/>
                    </a:cubicBezTo>
                    <a:cubicBezTo>
                      <a:pt x="2093" y="1622"/>
                      <a:pt x="2100" y="1626"/>
                      <a:pt x="2108" y="1630"/>
                    </a:cubicBezTo>
                    <a:cubicBezTo>
                      <a:pt x="2104" y="1630"/>
                      <a:pt x="2106" y="1632"/>
                      <a:pt x="2107" y="1637"/>
                    </a:cubicBezTo>
                    <a:cubicBezTo>
                      <a:pt x="2108" y="1601"/>
                      <a:pt x="2136" y="1603"/>
                      <a:pt x="2139" y="1585"/>
                    </a:cubicBezTo>
                    <a:cubicBezTo>
                      <a:pt x="2149" y="1619"/>
                      <a:pt x="2156" y="1574"/>
                      <a:pt x="2164" y="1606"/>
                    </a:cubicBezTo>
                    <a:cubicBezTo>
                      <a:pt x="2166" y="1601"/>
                      <a:pt x="2168" y="1597"/>
                      <a:pt x="2171" y="1593"/>
                    </a:cubicBezTo>
                    <a:cubicBezTo>
                      <a:pt x="2166" y="1578"/>
                      <a:pt x="2162" y="1561"/>
                      <a:pt x="2169" y="1568"/>
                    </a:cubicBezTo>
                    <a:cubicBezTo>
                      <a:pt x="2170" y="1567"/>
                      <a:pt x="2170" y="1567"/>
                      <a:pt x="2171" y="1567"/>
                    </a:cubicBezTo>
                    <a:cubicBezTo>
                      <a:pt x="2176" y="1587"/>
                      <a:pt x="2176" y="1587"/>
                      <a:pt x="2176" y="1587"/>
                    </a:cubicBezTo>
                    <a:cubicBezTo>
                      <a:pt x="2182" y="1581"/>
                      <a:pt x="2188" y="1578"/>
                      <a:pt x="2191" y="1577"/>
                    </a:cubicBezTo>
                    <a:cubicBezTo>
                      <a:pt x="2189" y="1576"/>
                      <a:pt x="2186" y="1572"/>
                      <a:pt x="2183" y="1568"/>
                    </a:cubicBezTo>
                    <a:cubicBezTo>
                      <a:pt x="2187" y="1571"/>
                      <a:pt x="2190" y="1574"/>
                      <a:pt x="2192" y="1577"/>
                    </a:cubicBezTo>
                    <a:cubicBezTo>
                      <a:pt x="2193" y="1576"/>
                      <a:pt x="2194" y="1576"/>
                      <a:pt x="2195" y="1576"/>
                    </a:cubicBezTo>
                    <a:cubicBezTo>
                      <a:pt x="2195" y="1577"/>
                      <a:pt x="2194" y="1578"/>
                      <a:pt x="2193" y="1578"/>
                    </a:cubicBezTo>
                    <a:cubicBezTo>
                      <a:pt x="2198" y="1582"/>
                      <a:pt x="2202" y="1584"/>
                      <a:pt x="2206" y="1576"/>
                    </a:cubicBezTo>
                    <a:cubicBezTo>
                      <a:pt x="2220" y="1589"/>
                      <a:pt x="2230" y="1576"/>
                      <a:pt x="2239" y="1564"/>
                    </a:cubicBezTo>
                    <a:cubicBezTo>
                      <a:pt x="2248" y="1552"/>
                      <a:pt x="2257" y="1542"/>
                      <a:pt x="2274" y="1559"/>
                    </a:cubicBezTo>
                    <a:cubicBezTo>
                      <a:pt x="2270" y="1556"/>
                      <a:pt x="2264" y="1555"/>
                      <a:pt x="2265" y="1563"/>
                    </a:cubicBezTo>
                    <a:cubicBezTo>
                      <a:pt x="2282" y="1556"/>
                      <a:pt x="2311" y="1576"/>
                      <a:pt x="2316" y="1557"/>
                    </a:cubicBezTo>
                    <a:cubicBezTo>
                      <a:pt x="2309" y="1540"/>
                      <a:pt x="2309" y="1540"/>
                      <a:pt x="2309" y="1540"/>
                    </a:cubicBezTo>
                    <a:cubicBezTo>
                      <a:pt x="2313" y="1533"/>
                      <a:pt x="2317" y="1528"/>
                      <a:pt x="2321" y="1523"/>
                    </a:cubicBezTo>
                    <a:cubicBezTo>
                      <a:pt x="2325" y="1518"/>
                      <a:pt x="2329" y="1515"/>
                      <a:pt x="2334" y="1513"/>
                    </a:cubicBezTo>
                    <a:cubicBezTo>
                      <a:pt x="2325" y="1494"/>
                      <a:pt x="2325" y="1494"/>
                      <a:pt x="2325" y="1494"/>
                    </a:cubicBezTo>
                    <a:cubicBezTo>
                      <a:pt x="2334" y="1495"/>
                      <a:pt x="2340" y="1483"/>
                      <a:pt x="2348" y="1477"/>
                    </a:cubicBezTo>
                    <a:cubicBezTo>
                      <a:pt x="2355" y="1469"/>
                      <a:pt x="2364" y="1467"/>
                      <a:pt x="2380" y="1482"/>
                    </a:cubicBezTo>
                    <a:cubicBezTo>
                      <a:pt x="2372" y="1466"/>
                      <a:pt x="2399" y="1475"/>
                      <a:pt x="2401" y="1465"/>
                    </a:cubicBezTo>
                    <a:cubicBezTo>
                      <a:pt x="2414" y="1477"/>
                      <a:pt x="2414" y="1477"/>
                      <a:pt x="2414" y="1477"/>
                    </a:cubicBezTo>
                    <a:cubicBezTo>
                      <a:pt x="2426" y="1474"/>
                      <a:pt x="2426" y="1464"/>
                      <a:pt x="2428" y="1457"/>
                    </a:cubicBezTo>
                    <a:cubicBezTo>
                      <a:pt x="2448" y="1461"/>
                      <a:pt x="2456" y="1452"/>
                      <a:pt x="2460" y="1442"/>
                    </a:cubicBezTo>
                    <a:cubicBezTo>
                      <a:pt x="2464" y="1431"/>
                      <a:pt x="2464" y="1418"/>
                      <a:pt x="2471" y="1411"/>
                    </a:cubicBezTo>
                    <a:cubicBezTo>
                      <a:pt x="2475" y="1414"/>
                      <a:pt x="2475" y="1414"/>
                      <a:pt x="2475" y="1414"/>
                    </a:cubicBezTo>
                    <a:cubicBezTo>
                      <a:pt x="2476" y="1406"/>
                      <a:pt x="2477" y="1397"/>
                      <a:pt x="2477" y="1390"/>
                    </a:cubicBezTo>
                    <a:cubicBezTo>
                      <a:pt x="2487" y="1402"/>
                      <a:pt x="2471" y="1381"/>
                      <a:pt x="2477" y="1378"/>
                    </a:cubicBezTo>
                    <a:cubicBezTo>
                      <a:pt x="2474" y="1368"/>
                      <a:pt x="2483" y="1361"/>
                      <a:pt x="2496" y="1360"/>
                    </a:cubicBezTo>
                    <a:cubicBezTo>
                      <a:pt x="2504" y="1348"/>
                      <a:pt x="2504" y="1348"/>
                      <a:pt x="2504" y="1348"/>
                    </a:cubicBezTo>
                    <a:cubicBezTo>
                      <a:pt x="2506" y="1367"/>
                      <a:pt x="2525" y="1358"/>
                      <a:pt x="2543" y="1366"/>
                    </a:cubicBezTo>
                    <a:cubicBezTo>
                      <a:pt x="2533" y="1351"/>
                      <a:pt x="2533" y="1351"/>
                      <a:pt x="2533" y="1351"/>
                    </a:cubicBezTo>
                    <a:cubicBezTo>
                      <a:pt x="2543" y="1352"/>
                      <a:pt x="2544" y="1363"/>
                      <a:pt x="2551" y="1359"/>
                    </a:cubicBezTo>
                    <a:cubicBezTo>
                      <a:pt x="2545" y="1349"/>
                      <a:pt x="2553" y="1332"/>
                      <a:pt x="2538" y="1319"/>
                    </a:cubicBezTo>
                    <a:cubicBezTo>
                      <a:pt x="2533" y="1317"/>
                      <a:pt x="2528" y="1318"/>
                      <a:pt x="2523" y="1319"/>
                    </a:cubicBezTo>
                    <a:cubicBezTo>
                      <a:pt x="2524" y="1319"/>
                      <a:pt x="2524" y="1319"/>
                      <a:pt x="2523" y="1319"/>
                    </a:cubicBezTo>
                    <a:cubicBezTo>
                      <a:pt x="2522" y="1319"/>
                      <a:pt x="2522" y="1319"/>
                      <a:pt x="2522" y="1319"/>
                    </a:cubicBezTo>
                    <a:cubicBezTo>
                      <a:pt x="2522" y="1319"/>
                      <a:pt x="2522" y="1318"/>
                      <a:pt x="2523" y="1318"/>
                    </a:cubicBezTo>
                    <a:cubicBezTo>
                      <a:pt x="2521" y="1316"/>
                      <a:pt x="2519" y="1314"/>
                      <a:pt x="2517" y="1313"/>
                    </a:cubicBezTo>
                    <a:cubicBezTo>
                      <a:pt x="2525" y="1304"/>
                      <a:pt x="2516" y="1305"/>
                      <a:pt x="2508" y="1302"/>
                    </a:cubicBezTo>
                    <a:cubicBezTo>
                      <a:pt x="2541" y="1302"/>
                      <a:pt x="2525" y="1287"/>
                      <a:pt x="2561" y="1291"/>
                    </a:cubicBezTo>
                    <a:cubicBezTo>
                      <a:pt x="2520" y="1290"/>
                      <a:pt x="2572" y="1263"/>
                      <a:pt x="2534" y="1257"/>
                    </a:cubicBezTo>
                    <a:cubicBezTo>
                      <a:pt x="2566" y="1258"/>
                      <a:pt x="2538" y="1251"/>
                      <a:pt x="2564" y="1254"/>
                    </a:cubicBezTo>
                    <a:cubicBezTo>
                      <a:pt x="2552" y="1265"/>
                      <a:pt x="2572" y="1287"/>
                      <a:pt x="2580" y="1304"/>
                    </a:cubicBezTo>
                    <a:cubicBezTo>
                      <a:pt x="2601" y="1299"/>
                      <a:pt x="2601" y="1299"/>
                      <a:pt x="2601" y="1299"/>
                    </a:cubicBezTo>
                    <a:cubicBezTo>
                      <a:pt x="2630" y="1319"/>
                      <a:pt x="2579" y="1319"/>
                      <a:pt x="2587" y="1330"/>
                    </a:cubicBezTo>
                    <a:cubicBezTo>
                      <a:pt x="2582" y="1322"/>
                      <a:pt x="2593" y="1316"/>
                      <a:pt x="2601" y="1318"/>
                    </a:cubicBezTo>
                    <a:cubicBezTo>
                      <a:pt x="2575" y="1311"/>
                      <a:pt x="2575" y="1311"/>
                      <a:pt x="2575" y="1311"/>
                    </a:cubicBezTo>
                    <a:cubicBezTo>
                      <a:pt x="2560" y="1322"/>
                      <a:pt x="2573" y="1341"/>
                      <a:pt x="2579" y="1358"/>
                    </a:cubicBezTo>
                    <a:cubicBezTo>
                      <a:pt x="2592" y="1351"/>
                      <a:pt x="2587" y="1377"/>
                      <a:pt x="2608" y="1378"/>
                    </a:cubicBezTo>
                    <a:cubicBezTo>
                      <a:pt x="2608" y="1368"/>
                      <a:pt x="2608" y="1368"/>
                      <a:pt x="2608" y="1368"/>
                    </a:cubicBezTo>
                    <a:cubicBezTo>
                      <a:pt x="2619" y="1368"/>
                      <a:pt x="2622" y="1380"/>
                      <a:pt x="2627" y="1388"/>
                    </a:cubicBezTo>
                    <a:cubicBezTo>
                      <a:pt x="2611" y="1397"/>
                      <a:pt x="2601" y="1415"/>
                      <a:pt x="2591" y="1431"/>
                    </a:cubicBezTo>
                    <a:cubicBezTo>
                      <a:pt x="2581" y="1446"/>
                      <a:pt x="2571" y="1459"/>
                      <a:pt x="2560" y="1457"/>
                    </a:cubicBezTo>
                    <a:cubicBezTo>
                      <a:pt x="2568" y="1457"/>
                      <a:pt x="2569" y="1444"/>
                      <a:pt x="2566" y="1435"/>
                    </a:cubicBezTo>
                    <a:cubicBezTo>
                      <a:pt x="2560" y="1438"/>
                      <a:pt x="2555" y="1439"/>
                      <a:pt x="2550" y="1441"/>
                    </a:cubicBezTo>
                    <a:cubicBezTo>
                      <a:pt x="2555" y="1431"/>
                      <a:pt x="2579" y="1437"/>
                      <a:pt x="2580" y="1418"/>
                    </a:cubicBezTo>
                    <a:cubicBezTo>
                      <a:pt x="2565" y="1412"/>
                      <a:pt x="2550" y="1391"/>
                      <a:pt x="2525" y="1389"/>
                    </a:cubicBezTo>
                    <a:cubicBezTo>
                      <a:pt x="2507" y="1394"/>
                      <a:pt x="2513" y="1404"/>
                      <a:pt x="2520" y="1417"/>
                    </a:cubicBezTo>
                    <a:cubicBezTo>
                      <a:pt x="2528" y="1430"/>
                      <a:pt x="2537" y="1445"/>
                      <a:pt x="2523" y="1458"/>
                    </a:cubicBezTo>
                    <a:cubicBezTo>
                      <a:pt x="2525" y="1463"/>
                      <a:pt x="2506" y="1436"/>
                      <a:pt x="2502" y="1455"/>
                    </a:cubicBezTo>
                    <a:cubicBezTo>
                      <a:pt x="2501" y="1483"/>
                      <a:pt x="2516" y="1522"/>
                      <a:pt x="2542" y="1547"/>
                    </a:cubicBezTo>
                    <a:cubicBezTo>
                      <a:pt x="2543" y="1531"/>
                      <a:pt x="2540" y="1501"/>
                      <a:pt x="2563" y="1515"/>
                    </a:cubicBezTo>
                    <a:cubicBezTo>
                      <a:pt x="2564" y="1531"/>
                      <a:pt x="2555" y="1550"/>
                      <a:pt x="2567" y="1562"/>
                    </a:cubicBezTo>
                    <a:cubicBezTo>
                      <a:pt x="2536" y="1551"/>
                      <a:pt x="2575" y="1540"/>
                      <a:pt x="2546" y="1535"/>
                    </a:cubicBezTo>
                    <a:cubicBezTo>
                      <a:pt x="2541" y="1541"/>
                      <a:pt x="2545" y="1550"/>
                      <a:pt x="2547" y="1557"/>
                    </a:cubicBezTo>
                    <a:cubicBezTo>
                      <a:pt x="2541" y="1544"/>
                      <a:pt x="2526" y="1547"/>
                      <a:pt x="2520" y="1544"/>
                    </a:cubicBezTo>
                    <a:cubicBezTo>
                      <a:pt x="2511" y="1552"/>
                      <a:pt x="2501" y="1557"/>
                      <a:pt x="2491" y="1560"/>
                    </a:cubicBezTo>
                    <a:cubicBezTo>
                      <a:pt x="2481" y="1564"/>
                      <a:pt x="2471" y="1568"/>
                      <a:pt x="2460" y="1574"/>
                    </a:cubicBezTo>
                    <a:cubicBezTo>
                      <a:pt x="2456" y="1572"/>
                      <a:pt x="2448" y="1565"/>
                      <a:pt x="2444" y="1559"/>
                    </a:cubicBezTo>
                    <a:cubicBezTo>
                      <a:pt x="2442" y="1566"/>
                      <a:pt x="2443" y="1581"/>
                      <a:pt x="2446" y="1597"/>
                    </a:cubicBezTo>
                    <a:cubicBezTo>
                      <a:pt x="2450" y="1612"/>
                      <a:pt x="2455" y="1628"/>
                      <a:pt x="2462" y="1634"/>
                    </a:cubicBezTo>
                    <a:cubicBezTo>
                      <a:pt x="2449" y="1644"/>
                      <a:pt x="2441" y="1632"/>
                      <a:pt x="2433" y="1646"/>
                    </a:cubicBezTo>
                    <a:cubicBezTo>
                      <a:pt x="2466" y="1659"/>
                      <a:pt x="2427" y="1644"/>
                      <a:pt x="2439" y="1671"/>
                    </a:cubicBezTo>
                    <a:cubicBezTo>
                      <a:pt x="2428" y="1681"/>
                      <a:pt x="2428" y="1661"/>
                      <a:pt x="2419" y="1658"/>
                    </a:cubicBezTo>
                    <a:cubicBezTo>
                      <a:pt x="2418" y="1662"/>
                      <a:pt x="2417" y="1673"/>
                      <a:pt x="2421" y="1681"/>
                    </a:cubicBezTo>
                    <a:cubicBezTo>
                      <a:pt x="2411" y="1673"/>
                      <a:pt x="2409" y="1658"/>
                      <a:pt x="2406" y="1643"/>
                    </a:cubicBezTo>
                    <a:cubicBezTo>
                      <a:pt x="2403" y="1628"/>
                      <a:pt x="2399" y="1613"/>
                      <a:pt x="2389" y="1603"/>
                    </a:cubicBezTo>
                    <a:cubicBezTo>
                      <a:pt x="2375" y="1592"/>
                      <a:pt x="2340" y="1577"/>
                      <a:pt x="2338" y="1575"/>
                    </a:cubicBezTo>
                    <a:cubicBezTo>
                      <a:pt x="2342" y="1600"/>
                      <a:pt x="2382" y="1693"/>
                      <a:pt x="2406" y="1718"/>
                    </a:cubicBezTo>
                    <a:cubicBezTo>
                      <a:pt x="2411" y="1734"/>
                      <a:pt x="2385" y="1707"/>
                      <a:pt x="2379" y="1708"/>
                    </a:cubicBezTo>
                    <a:cubicBezTo>
                      <a:pt x="2365" y="1699"/>
                      <a:pt x="2360" y="1706"/>
                      <a:pt x="2357" y="1715"/>
                    </a:cubicBezTo>
                    <a:cubicBezTo>
                      <a:pt x="2353" y="1725"/>
                      <a:pt x="2350" y="1736"/>
                      <a:pt x="2341" y="1733"/>
                    </a:cubicBezTo>
                    <a:cubicBezTo>
                      <a:pt x="2347" y="1715"/>
                      <a:pt x="2347" y="1715"/>
                      <a:pt x="2347" y="1715"/>
                    </a:cubicBezTo>
                    <a:cubicBezTo>
                      <a:pt x="2342" y="1710"/>
                      <a:pt x="2324" y="1725"/>
                      <a:pt x="2323" y="1735"/>
                    </a:cubicBezTo>
                    <a:cubicBezTo>
                      <a:pt x="2320" y="1726"/>
                      <a:pt x="2319" y="1685"/>
                      <a:pt x="2309" y="1676"/>
                    </a:cubicBezTo>
                    <a:cubicBezTo>
                      <a:pt x="2297" y="1677"/>
                      <a:pt x="2288" y="1692"/>
                      <a:pt x="2283" y="1710"/>
                    </a:cubicBezTo>
                    <a:cubicBezTo>
                      <a:pt x="2278" y="1728"/>
                      <a:pt x="2276" y="1749"/>
                      <a:pt x="2280" y="1763"/>
                    </a:cubicBezTo>
                    <a:cubicBezTo>
                      <a:pt x="2292" y="1749"/>
                      <a:pt x="2304" y="1737"/>
                      <a:pt x="2314" y="1723"/>
                    </a:cubicBezTo>
                    <a:cubicBezTo>
                      <a:pt x="2323" y="1746"/>
                      <a:pt x="2292" y="1754"/>
                      <a:pt x="2300" y="1782"/>
                    </a:cubicBezTo>
                    <a:cubicBezTo>
                      <a:pt x="2286" y="1783"/>
                      <a:pt x="2273" y="1783"/>
                      <a:pt x="2259" y="1783"/>
                    </a:cubicBezTo>
                    <a:cubicBezTo>
                      <a:pt x="2263" y="1781"/>
                      <a:pt x="2277" y="1771"/>
                      <a:pt x="2268" y="1759"/>
                    </a:cubicBezTo>
                    <a:cubicBezTo>
                      <a:pt x="2252" y="1764"/>
                      <a:pt x="2259" y="1757"/>
                      <a:pt x="2246" y="1749"/>
                    </a:cubicBezTo>
                    <a:cubicBezTo>
                      <a:pt x="2252" y="1732"/>
                      <a:pt x="2259" y="1703"/>
                      <a:pt x="2264" y="1673"/>
                    </a:cubicBezTo>
                    <a:cubicBezTo>
                      <a:pt x="2269" y="1643"/>
                      <a:pt x="2271" y="1613"/>
                      <a:pt x="2270" y="1594"/>
                    </a:cubicBezTo>
                    <a:cubicBezTo>
                      <a:pt x="2267" y="1600"/>
                      <a:pt x="2263" y="1607"/>
                      <a:pt x="2259" y="1613"/>
                    </a:cubicBezTo>
                    <a:cubicBezTo>
                      <a:pt x="2251" y="1601"/>
                      <a:pt x="2251" y="1601"/>
                      <a:pt x="2251" y="1601"/>
                    </a:cubicBezTo>
                    <a:cubicBezTo>
                      <a:pt x="2243" y="1613"/>
                      <a:pt x="2239" y="1642"/>
                      <a:pt x="2236" y="1672"/>
                    </a:cubicBezTo>
                    <a:cubicBezTo>
                      <a:pt x="2233" y="1703"/>
                      <a:pt x="2231" y="1732"/>
                      <a:pt x="2230" y="1745"/>
                    </a:cubicBezTo>
                    <a:cubicBezTo>
                      <a:pt x="2214" y="1742"/>
                      <a:pt x="2212" y="1691"/>
                      <a:pt x="2213" y="1680"/>
                    </a:cubicBezTo>
                    <a:cubicBezTo>
                      <a:pt x="2200" y="1681"/>
                      <a:pt x="2196" y="1700"/>
                      <a:pt x="2191" y="1718"/>
                    </a:cubicBezTo>
                    <a:cubicBezTo>
                      <a:pt x="2187" y="1737"/>
                      <a:pt x="2182" y="1754"/>
                      <a:pt x="2167" y="1752"/>
                    </a:cubicBezTo>
                    <a:cubicBezTo>
                      <a:pt x="2179" y="1762"/>
                      <a:pt x="2179" y="1762"/>
                      <a:pt x="2179" y="1762"/>
                    </a:cubicBezTo>
                    <a:cubicBezTo>
                      <a:pt x="2173" y="1768"/>
                      <a:pt x="2147" y="1760"/>
                      <a:pt x="2151" y="1769"/>
                    </a:cubicBezTo>
                    <a:cubicBezTo>
                      <a:pt x="2144" y="1756"/>
                      <a:pt x="2136" y="1725"/>
                      <a:pt x="2141" y="1716"/>
                    </a:cubicBezTo>
                    <a:cubicBezTo>
                      <a:pt x="2134" y="1732"/>
                      <a:pt x="2127" y="1749"/>
                      <a:pt x="2120" y="1765"/>
                    </a:cubicBezTo>
                    <a:cubicBezTo>
                      <a:pt x="2123" y="1760"/>
                      <a:pt x="2118" y="1719"/>
                      <a:pt x="2119" y="1712"/>
                    </a:cubicBezTo>
                    <a:cubicBezTo>
                      <a:pt x="2110" y="1711"/>
                      <a:pt x="2105" y="1760"/>
                      <a:pt x="2112" y="1766"/>
                    </a:cubicBezTo>
                    <a:cubicBezTo>
                      <a:pt x="2091" y="1738"/>
                      <a:pt x="2096" y="1754"/>
                      <a:pt x="2079" y="1720"/>
                    </a:cubicBezTo>
                    <a:cubicBezTo>
                      <a:pt x="2074" y="1723"/>
                      <a:pt x="2081" y="1763"/>
                      <a:pt x="2086" y="1768"/>
                    </a:cubicBezTo>
                    <a:cubicBezTo>
                      <a:pt x="2073" y="1779"/>
                      <a:pt x="2065" y="1774"/>
                      <a:pt x="2059" y="1769"/>
                    </a:cubicBezTo>
                    <a:cubicBezTo>
                      <a:pt x="2080" y="1751"/>
                      <a:pt x="2062" y="1678"/>
                      <a:pt x="2066" y="1647"/>
                    </a:cubicBezTo>
                    <a:cubicBezTo>
                      <a:pt x="2053" y="1688"/>
                      <a:pt x="2038" y="1728"/>
                      <a:pt x="2022" y="1768"/>
                    </a:cubicBezTo>
                    <a:cubicBezTo>
                      <a:pt x="2023" y="1761"/>
                      <a:pt x="2027" y="1722"/>
                      <a:pt x="2027" y="1717"/>
                    </a:cubicBezTo>
                    <a:cubicBezTo>
                      <a:pt x="2023" y="1754"/>
                      <a:pt x="1969" y="1757"/>
                      <a:pt x="1944" y="1750"/>
                    </a:cubicBezTo>
                    <a:cubicBezTo>
                      <a:pt x="1947" y="1750"/>
                      <a:pt x="1947" y="1750"/>
                      <a:pt x="1947" y="1750"/>
                    </a:cubicBezTo>
                    <a:cubicBezTo>
                      <a:pt x="1954" y="1738"/>
                      <a:pt x="1932" y="1726"/>
                      <a:pt x="1922" y="1738"/>
                    </a:cubicBezTo>
                    <a:cubicBezTo>
                      <a:pt x="1924" y="1731"/>
                      <a:pt x="1926" y="1733"/>
                      <a:pt x="1930" y="1733"/>
                    </a:cubicBezTo>
                    <a:cubicBezTo>
                      <a:pt x="1916" y="1704"/>
                      <a:pt x="1902" y="1785"/>
                      <a:pt x="1888" y="1751"/>
                    </a:cubicBezTo>
                    <a:cubicBezTo>
                      <a:pt x="1903" y="1757"/>
                      <a:pt x="1908" y="1743"/>
                      <a:pt x="1909" y="1728"/>
                    </a:cubicBezTo>
                    <a:cubicBezTo>
                      <a:pt x="1894" y="1740"/>
                      <a:pt x="1866" y="1722"/>
                      <a:pt x="1866" y="1765"/>
                    </a:cubicBezTo>
                    <a:cubicBezTo>
                      <a:pt x="1859" y="1754"/>
                      <a:pt x="1850" y="1759"/>
                      <a:pt x="1854" y="1737"/>
                    </a:cubicBezTo>
                    <a:cubicBezTo>
                      <a:pt x="1842" y="1744"/>
                      <a:pt x="1830" y="1751"/>
                      <a:pt x="1818" y="1757"/>
                    </a:cubicBezTo>
                    <a:cubicBezTo>
                      <a:pt x="1821" y="1753"/>
                      <a:pt x="1825" y="1741"/>
                      <a:pt x="1816" y="1736"/>
                    </a:cubicBezTo>
                    <a:cubicBezTo>
                      <a:pt x="1834" y="1746"/>
                      <a:pt x="1857" y="1709"/>
                      <a:pt x="1862" y="1738"/>
                    </a:cubicBezTo>
                    <a:cubicBezTo>
                      <a:pt x="1867" y="1712"/>
                      <a:pt x="1863" y="1697"/>
                      <a:pt x="1874" y="1676"/>
                    </a:cubicBezTo>
                    <a:cubicBezTo>
                      <a:pt x="1840" y="1683"/>
                      <a:pt x="1813" y="1724"/>
                      <a:pt x="1784" y="1749"/>
                    </a:cubicBezTo>
                    <a:cubicBezTo>
                      <a:pt x="1774" y="1740"/>
                      <a:pt x="1765" y="1732"/>
                      <a:pt x="1757" y="1723"/>
                    </a:cubicBezTo>
                    <a:cubicBezTo>
                      <a:pt x="1752" y="1734"/>
                      <a:pt x="1752" y="1734"/>
                      <a:pt x="1752" y="1734"/>
                    </a:cubicBezTo>
                    <a:cubicBezTo>
                      <a:pt x="1755" y="1703"/>
                      <a:pt x="1755" y="1703"/>
                      <a:pt x="1755" y="1703"/>
                    </a:cubicBezTo>
                    <a:cubicBezTo>
                      <a:pt x="1750" y="1709"/>
                      <a:pt x="1745" y="1714"/>
                      <a:pt x="1745" y="1711"/>
                    </a:cubicBezTo>
                    <a:cubicBezTo>
                      <a:pt x="1745" y="1708"/>
                      <a:pt x="1748" y="1705"/>
                      <a:pt x="1750" y="1701"/>
                    </a:cubicBezTo>
                    <a:cubicBezTo>
                      <a:pt x="1747" y="1701"/>
                      <a:pt x="1743" y="1703"/>
                      <a:pt x="1741" y="1706"/>
                    </a:cubicBezTo>
                    <a:cubicBezTo>
                      <a:pt x="1744" y="1690"/>
                      <a:pt x="1755" y="1674"/>
                      <a:pt x="1764" y="1659"/>
                    </a:cubicBezTo>
                    <a:cubicBezTo>
                      <a:pt x="1765" y="1666"/>
                      <a:pt x="1766" y="1672"/>
                      <a:pt x="1767" y="1678"/>
                    </a:cubicBezTo>
                    <a:cubicBezTo>
                      <a:pt x="1777" y="1665"/>
                      <a:pt x="1785" y="1651"/>
                      <a:pt x="1780" y="1639"/>
                    </a:cubicBezTo>
                    <a:cubicBezTo>
                      <a:pt x="1778" y="1640"/>
                      <a:pt x="1777" y="1642"/>
                      <a:pt x="1774" y="1644"/>
                    </a:cubicBezTo>
                    <a:cubicBezTo>
                      <a:pt x="1781" y="1634"/>
                      <a:pt x="1785" y="1625"/>
                      <a:pt x="1784" y="1620"/>
                    </a:cubicBezTo>
                    <a:cubicBezTo>
                      <a:pt x="1759" y="1629"/>
                      <a:pt x="1759" y="1629"/>
                      <a:pt x="1759" y="1629"/>
                    </a:cubicBezTo>
                    <a:cubicBezTo>
                      <a:pt x="1760" y="1633"/>
                      <a:pt x="1762" y="1643"/>
                      <a:pt x="1763" y="1653"/>
                    </a:cubicBezTo>
                    <a:cubicBezTo>
                      <a:pt x="1745" y="1669"/>
                      <a:pt x="1721" y="1687"/>
                      <a:pt x="1728" y="1710"/>
                    </a:cubicBezTo>
                    <a:cubicBezTo>
                      <a:pt x="1716" y="1688"/>
                      <a:pt x="1716" y="1688"/>
                      <a:pt x="1716" y="1688"/>
                    </a:cubicBezTo>
                    <a:cubicBezTo>
                      <a:pt x="1686" y="1710"/>
                      <a:pt x="1692" y="1705"/>
                      <a:pt x="1658" y="1717"/>
                    </a:cubicBezTo>
                    <a:cubicBezTo>
                      <a:pt x="1660" y="1706"/>
                      <a:pt x="1670" y="1700"/>
                      <a:pt x="1669" y="1692"/>
                    </a:cubicBezTo>
                    <a:cubicBezTo>
                      <a:pt x="1653" y="1704"/>
                      <a:pt x="1646" y="1690"/>
                      <a:pt x="1641" y="1677"/>
                    </a:cubicBezTo>
                    <a:cubicBezTo>
                      <a:pt x="1636" y="1663"/>
                      <a:pt x="1633" y="1650"/>
                      <a:pt x="1625" y="1663"/>
                    </a:cubicBezTo>
                    <a:cubicBezTo>
                      <a:pt x="1608" y="1663"/>
                      <a:pt x="1608" y="1684"/>
                      <a:pt x="1595" y="1687"/>
                    </a:cubicBezTo>
                    <a:cubicBezTo>
                      <a:pt x="1597" y="1684"/>
                      <a:pt x="1601" y="1679"/>
                      <a:pt x="1599" y="1677"/>
                    </a:cubicBezTo>
                    <a:cubicBezTo>
                      <a:pt x="1578" y="1691"/>
                      <a:pt x="1578" y="1691"/>
                      <a:pt x="1578" y="1691"/>
                    </a:cubicBezTo>
                    <a:cubicBezTo>
                      <a:pt x="1577" y="1682"/>
                      <a:pt x="1595" y="1682"/>
                      <a:pt x="1587" y="1668"/>
                    </a:cubicBezTo>
                    <a:cubicBezTo>
                      <a:pt x="1559" y="1671"/>
                      <a:pt x="1540" y="1674"/>
                      <a:pt x="1529" y="1655"/>
                    </a:cubicBezTo>
                    <a:cubicBezTo>
                      <a:pt x="1501" y="1644"/>
                      <a:pt x="1517" y="1698"/>
                      <a:pt x="1497" y="1681"/>
                    </a:cubicBezTo>
                    <a:cubicBezTo>
                      <a:pt x="1504" y="1664"/>
                      <a:pt x="1512" y="1645"/>
                      <a:pt x="1502" y="1635"/>
                    </a:cubicBezTo>
                    <a:cubicBezTo>
                      <a:pt x="1488" y="1640"/>
                      <a:pt x="1481" y="1652"/>
                      <a:pt x="1465" y="1650"/>
                    </a:cubicBezTo>
                    <a:cubicBezTo>
                      <a:pt x="1481" y="1629"/>
                      <a:pt x="1481" y="1629"/>
                      <a:pt x="1481" y="1629"/>
                    </a:cubicBezTo>
                    <a:cubicBezTo>
                      <a:pt x="1470" y="1623"/>
                      <a:pt x="1459" y="1620"/>
                      <a:pt x="1472" y="1603"/>
                    </a:cubicBezTo>
                    <a:cubicBezTo>
                      <a:pt x="1457" y="1606"/>
                      <a:pt x="1452" y="1600"/>
                      <a:pt x="1451" y="1594"/>
                    </a:cubicBezTo>
                    <a:cubicBezTo>
                      <a:pt x="1439" y="1593"/>
                      <a:pt x="1432" y="1606"/>
                      <a:pt x="1429" y="1620"/>
                    </a:cubicBezTo>
                    <a:cubicBezTo>
                      <a:pt x="1426" y="1635"/>
                      <a:pt x="1426" y="1651"/>
                      <a:pt x="1425" y="1657"/>
                    </a:cubicBezTo>
                    <a:cubicBezTo>
                      <a:pt x="1422" y="1628"/>
                      <a:pt x="1402" y="1629"/>
                      <a:pt x="1416" y="1596"/>
                    </a:cubicBezTo>
                    <a:cubicBezTo>
                      <a:pt x="1422" y="1598"/>
                      <a:pt x="1428" y="1600"/>
                      <a:pt x="1434" y="1602"/>
                    </a:cubicBezTo>
                    <a:cubicBezTo>
                      <a:pt x="1431" y="1578"/>
                      <a:pt x="1419" y="1579"/>
                      <a:pt x="1409" y="1579"/>
                    </a:cubicBezTo>
                    <a:cubicBezTo>
                      <a:pt x="1401" y="1580"/>
                      <a:pt x="1395" y="1580"/>
                      <a:pt x="1409" y="1554"/>
                    </a:cubicBezTo>
                    <a:cubicBezTo>
                      <a:pt x="1417" y="1564"/>
                      <a:pt x="1437" y="1563"/>
                      <a:pt x="1442" y="1547"/>
                    </a:cubicBezTo>
                    <a:cubicBezTo>
                      <a:pt x="1420" y="1545"/>
                      <a:pt x="1420" y="1545"/>
                      <a:pt x="1420" y="1545"/>
                    </a:cubicBezTo>
                    <a:cubicBezTo>
                      <a:pt x="1424" y="1539"/>
                      <a:pt x="1431" y="1548"/>
                      <a:pt x="1431" y="1537"/>
                    </a:cubicBezTo>
                    <a:cubicBezTo>
                      <a:pt x="1423" y="1538"/>
                      <a:pt x="1406" y="1541"/>
                      <a:pt x="1396" y="1544"/>
                    </a:cubicBezTo>
                    <a:cubicBezTo>
                      <a:pt x="1397" y="1543"/>
                      <a:pt x="1397" y="1543"/>
                      <a:pt x="1397" y="1543"/>
                    </a:cubicBezTo>
                    <a:cubicBezTo>
                      <a:pt x="1373" y="1523"/>
                      <a:pt x="1373" y="1523"/>
                      <a:pt x="1373" y="1523"/>
                    </a:cubicBezTo>
                    <a:cubicBezTo>
                      <a:pt x="1376" y="1528"/>
                      <a:pt x="1385" y="1522"/>
                      <a:pt x="1382" y="1517"/>
                    </a:cubicBezTo>
                    <a:cubicBezTo>
                      <a:pt x="1357" y="1511"/>
                      <a:pt x="1357" y="1511"/>
                      <a:pt x="1357" y="1511"/>
                    </a:cubicBezTo>
                    <a:cubicBezTo>
                      <a:pt x="1366" y="1511"/>
                      <a:pt x="1368" y="1501"/>
                      <a:pt x="1366" y="1491"/>
                    </a:cubicBezTo>
                    <a:cubicBezTo>
                      <a:pt x="1357" y="1466"/>
                      <a:pt x="1305" y="1512"/>
                      <a:pt x="1314" y="1478"/>
                    </a:cubicBezTo>
                    <a:cubicBezTo>
                      <a:pt x="1315" y="1481"/>
                      <a:pt x="1318" y="1479"/>
                      <a:pt x="1320" y="1482"/>
                    </a:cubicBezTo>
                    <a:cubicBezTo>
                      <a:pt x="1323" y="1466"/>
                      <a:pt x="1323" y="1466"/>
                      <a:pt x="1323" y="1466"/>
                    </a:cubicBezTo>
                    <a:cubicBezTo>
                      <a:pt x="1298" y="1482"/>
                      <a:pt x="1288" y="1469"/>
                      <a:pt x="1278" y="1456"/>
                    </a:cubicBezTo>
                    <a:cubicBezTo>
                      <a:pt x="1268" y="1443"/>
                      <a:pt x="1258" y="1430"/>
                      <a:pt x="1232" y="1443"/>
                    </a:cubicBezTo>
                    <a:cubicBezTo>
                      <a:pt x="1239" y="1431"/>
                      <a:pt x="1242" y="1428"/>
                      <a:pt x="1247" y="1431"/>
                    </a:cubicBezTo>
                    <a:cubicBezTo>
                      <a:pt x="1252" y="1432"/>
                      <a:pt x="1261" y="1438"/>
                      <a:pt x="1278" y="1439"/>
                    </a:cubicBezTo>
                    <a:cubicBezTo>
                      <a:pt x="1280" y="1431"/>
                      <a:pt x="1281" y="1424"/>
                      <a:pt x="1284" y="1416"/>
                    </a:cubicBezTo>
                    <a:cubicBezTo>
                      <a:pt x="1289" y="1421"/>
                      <a:pt x="1288" y="1428"/>
                      <a:pt x="1297" y="1431"/>
                    </a:cubicBezTo>
                    <a:moveTo>
                      <a:pt x="1433" y="1586"/>
                    </a:moveTo>
                    <a:lnTo>
                      <a:pt x="1433" y="1586"/>
                    </a:lnTo>
                    <a:cubicBezTo>
                      <a:pt x="1428" y="1597"/>
                      <a:pt x="1444" y="1593"/>
                      <a:pt x="1451" y="1593"/>
                    </a:cubicBezTo>
                    <a:cubicBezTo>
                      <a:pt x="1448" y="1582"/>
                      <a:pt x="1453" y="1572"/>
                      <a:pt x="1433" y="1586"/>
                    </a:cubicBezTo>
                    <a:moveTo>
                      <a:pt x="1772" y="1692"/>
                    </a:moveTo>
                    <a:lnTo>
                      <a:pt x="1772" y="1692"/>
                    </a:lnTo>
                    <a:cubicBezTo>
                      <a:pt x="1775" y="1701"/>
                      <a:pt x="1779" y="1705"/>
                      <a:pt x="1784" y="1700"/>
                    </a:cubicBezTo>
                    <a:cubicBezTo>
                      <a:pt x="1780" y="1693"/>
                      <a:pt x="1776" y="1691"/>
                      <a:pt x="1772" y="1692"/>
                    </a:cubicBezTo>
                    <a:moveTo>
                      <a:pt x="2502" y="1375"/>
                    </a:moveTo>
                    <a:lnTo>
                      <a:pt x="2502" y="1375"/>
                    </a:lnTo>
                    <a:lnTo>
                      <a:pt x="2501" y="1375"/>
                    </a:lnTo>
                    <a:cubicBezTo>
                      <a:pt x="2496" y="1377"/>
                      <a:pt x="2491" y="1378"/>
                      <a:pt x="2502" y="1375"/>
                    </a:cubicBezTo>
                    <a:moveTo>
                      <a:pt x="2509" y="1370"/>
                    </a:moveTo>
                    <a:lnTo>
                      <a:pt x="2509" y="1370"/>
                    </a:lnTo>
                    <a:cubicBezTo>
                      <a:pt x="2513" y="1367"/>
                      <a:pt x="2514" y="1364"/>
                      <a:pt x="2510" y="1360"/>
                    </a:cubicBezTo>
                    <a:cubicBezTo>
                      <a:pt x="2513" y="1361"/>
                      <a:pt x="2516" y="1362"/>
                      <a:pt x="2517" y="1365"/>
                    </a:cubicBezTo>
                    <a:cubicBezTo>
                      <a:pt x="2519" y="1372"/>
                      <a:pt x="2515" y="1372"/>
                      <a:pt x="2509" y="1370"/>
                    </a:cubicBezTo>
                    <a:moveTo>
                      <a:pt x="1404" y="835"/>
                    </a:moveTo>
                    <a:lnTo>
                      <a:pt x="1404" y="835"/>
                    </a:lnTo>
                    <a:cubicBezTo>
                      <a:pt x="1410" y="834"/>
                      <a:pt x="1410" y="834"/>
                      <a:pt x="1410" y="834"/>
                    </a:cubicBezTo>
                    <a:cubicBezTo>
                      <a:pt x="1405" y="830"/>
                      <a:pt x="1402" y="826"/>
                      <a:pt x="1404" y="835"/>
                    </a:cubicBezTo>
                    <a:moveTo>
                      <a:pt x="1740" y="1717"/>
                    </a:moveTo>
                    <a:lnTo>
                      <a:pt x="1740" y="1717"/>
                    </a:lnTo>
                    <a:cubicBezTo>
                      <a:pt x="1739" y="1713"/>
                      <a:pt x="1740" y="1710"/>
                      <a:pt x="1741" y="1706"/>
                    </a:cubicBezTo>
                    <a:cubicBezTo>
                      <a:pt x="1738" y="1709"/>
                      <a:pt x="1737" y="1713"/>
                      <a:pt x="1740" y="1717"/>
                    </a:cubicBezTo>
                    <a:moveTo>
                      <a:pt x="1210" y="1282"/>
                    </a:moveTo>
                    <a:lnTo>
                      <a:pt x="1210" y="1282"/>
                    </a:lnTo>
                    <a:lnTo>
                      <a:pt x="1210" y="1282"/>
                    </a:lnTo>
                    <a:cubicBezTo>
                      <a:pt x="1209" y="1282"/>
                      <a:pt x="1208" y="1282"/>
                      <a:pt x="1207" y="1282"/>
                    </a:cubicBezTo>
                    <a:lnTo>
                      <a:pt x="1210" y="1282"/>
                    </a:lnTo>
                    <a:moveTo>
                      <a:pt x="2433" y="1686"/>
                    </a:moveTo>
                    <a:lnTo>
                      <a:pt x="2433" y="1686"/>
                    </a:lnTo>
                    <a:cubicBezTo>
                      <a:pt x="2428" y="1686"/>
                      <a:pt x="2424" y="1683"/>
                      <a:pt x="2421" y="1681"/>
                    </a:cubicBezTo>
                    <a:cubicBezTo>
                      <a:pt x="2423" y="1685"/>
                      <a:pt x="2426" y="1688"/>
                      <a:pt x="2433" y="1686"/>
                    </a:cubicBezTo>
                    <a:moveTo>
                      <a:pt x="2522" y="1273"/>
                    </a:moveTo>
                    <a:lnTo>
                      <a:pt x="2522" y="1273"/>
                    </a:lnTo>
                    <a:cubicBezTo>
                      <a:pt x="2523" y="1284"/>
                      <a:pt x="2523" y="1284"/>
                      <a:pt x="2523" y="1284"/>
                    </a:cubicBezTo>
                    <a:cubicBezTo>
                      <a:pt x="2524" y="1279"/>
                      <a:pt x="2529" y="1279"/>
                      <a:pt x="2533" y="1278"/>
                    </a:cubicBezTo>
                    <a:cubicBezTo>
                      <a:pt x="2528" y="1276"/>
                      <a:pt x="2521" y="1275"/>
                      <a:pt x="2522" y="1273"/>
                    </a:cubicBezTo>
                    <a:moveTo>
                      <a:pt x="2674" y="1221"/>
                    </a:moveTo>
                    <a:lnTo>
                      <a:pt x="2674" y="1221"/>
                    </a:lnTo>
                    <a:cubicBezTo>
                      <a:pt x="2672" y="1219"/>
                      <a:pt x="2675" y="1217"/>
                      <a:pt x="2673" y="1215"/>
                    </a:cubicBezTo>
                    <a:cubicBezTo>
                      <a:pt x="2664" y="1213"/>
                      <a:pt x="2664" y="1213"/>
                      <a:pt x="2664" y="1213"/>
                    </a:cubicBezTo>
                    <a:cubicBezTo>
                      <a:pt x="2662" y="1220"/>
                      <a:pt x="2668" y="1227"/>
                      <a:pt x="2674" y="1221"/>
                    </a:cubicBezTo>
                    <a:moveTo>
                      <a:pt x="2589" y="1288"/>
                    </a:moveTo>
                    <a:lnTo>
                      <a:pt x="2589" y="1288"/>
                    </a:lnTo>
                    <a:cubicBezTo>
                      <a:pt x="2606" y="1294"/>
                      <a:pt x="2603" y="1285"/>
                      <a:pt x="2603" y="1276"/>
                    </a:cubicBezTo>
                    <a:cubicBezTo>
                      <a:pt x="2603" y="1276"/>
                      <a:pt x="2603" y="1277"/>
                      <a:pt x="2602" y="1277"/>
                    </a:cubicBezTo>
                    <a:cubicBezTo>
                      <a:pt x="2580" y="1267"/>
                      <a:pt x="2585" y="1277"/>
                      <a:pt x="2589" y="1288"/>
                    </a:cubicBezTo>
                    <a:moveTo>
                      <a:pt x="2603" y="1274"/>
                    </a:moveTo>
                    <a:lnTo>
                      <a:pt x="2603" y="1274"/>
                    </a:lnTo>
                    <a:cubicBezTo>
                      <a:pt x="2603" y="1271"/>
                      <a:pt x="2603" y="1269"/>
                      <a:pt x="2605" y="1267"/>
                    </a:cubicBezTo>
                    <a:cubicBezTo>
                      <a:pt x="2596" y="1263"/>
                      <a:pt x="2602" y="1269"/>
                      <a:pt x="2603" y="1274"/>
                    </a:cubicBezTo>
                    <a:moveTo>
                      <a:pt x="2517" y="1342"/>
                    </a:moveTo>
                    <a:lnTo>
                      <a:pt x="2517" y="1342"/>
                    </a:lnTo>
                    <a:cubicBezTo>
                      <a:pt x="2522" y="1341"/>
                      <a:pt x="2498" y="1330"/>
                      <a:pt x="2505" y="1331"/>
                    </a:cubicBezTo>
                    <a:cubicBezTo>
                      <a:pt x="2487" y="1318"/>
                      <a:pt x="2518" y="1363"/>
                      <a:pt x="2517" y="1342"/>
                    </a:cubicBezTo>
                    <a:moveTo>
                      <a:pt x="2645" y="1302"/>
                    </a:moveTo>
                    <a:lnTo>
                      <a:pt x="2645" y="1302"/>
                    </a:lnTo>
                    <a:cubicBezTo>
                      <a:pt x="2624" y="1297"/>
                      <a:pt x="2624" y="1297"/>
                      <a:pt x="2624" y="1297"/>
                    </a:cubicBezTo>
                    <a:cubicBezTo>
                      <a:pt x="2638" y="1308"/>
                      <a:pt x="2638" y="1308"/>
                      <a:pt x="2638" y="1308"/>
                    </a:cubicBezTo>
                    <a:lnTo>
                      <a:pt x="2645" y="1302"/>
                    </a:lnTo>
                    <a:moveTo>
                      <a:pt x="2605" y="1357"/>
                    </a:moveTo>
                    <a:lnTo>
                      <a:pt x="2605" y="1357"/>
                    </a:lnTo>
                    <a:cubicBezTo>
                      <a:pt x="2616" y="1347"/>
                      <a:pt x="2616" y="1347"/>
                      <a:pt x="2616" y="1347"/>
                    </a:cubicBezTo>
                    <a:cubicBezTo>
                      <a:pt x="2613" y="1346"/>
                      <a:pt x="2611" y="1343"/>
                      <a:pt x="2611" y="1341"/>
                    </a:cubicBezTo>
                    <a:cubicBezTo>
                      <a:pt x="2607" y="1348"/>
                      <a:pt x="2599" y="1355"/>
                      <a:pt x="2605" y="1357"/>
                    </a:cubicBezTo>
                    <a:moveTo>
                      <a:pt x="2611" y="1341"/>
                    </a:moveTo>
                    <a:lnTo>
                      <a:pt x="2611" y="1341"/>
                    </a:lnTo>
                    <a:cubicBezTo>
                      <a:pt x="2613" y="1338"/>
                      <a:pt x="2614" y="1333"/>
                      <a:pt x="2612" y="1330"/>
                    </a:cubicBezTo>
                    <a:cubicBezTo>
                      <a:pt x="2611" y="1332"/>
                      <a:pt x="2610" y="1337"/>
                      <a:pt x="2611" y="1341"/>
                    </a:cubicBezTo>
                    <a:moveTo>
                      <a:pt x="2645" y="1322"/>
                    </a:moveTo>
                    <a:lnTo>
                      <a:pt x="2645" y="1322"/>
                    </a:lnTo>
                    <a:cubicBezTo>
                      <a:pt x="2639" y="1324"/>
                      <a:pt x="2639" y="1324"/>
                      <a:pt x="2639" y="1324"/>
                    </a:cubicBezTo>
                    <a:cubicBezTo>
                      <a:pt x="2634" y="1332"/>
                      <a:pt x="2634" y="1332"/>
                      <a:pt x="2634" y="1332"/>
                    </a:cubicBezTo>
                    <a:lnTo>
                      <a:pt x="2645" y="1322"/>
                    </a:lnTo>
                    <a:moveTo>
                      <a:pt x="2529" y="1475"/>
                    </a:moveTo>
                    <a:lnTo>
                      <a:pt x="2529" y="1475"/>
                    </a:lnTo>
                    <a:cubicBezTo>
                      <a:pt x="2525" y="1490"/>
                      <a:pt x="2525" y="1490"/>
                      <a:pt x="2525" y="1490"/>
                    </a:cubicBezTo>
                    <a:cubicBezTo>
                      <a:pt x="2530" y="1496"/>
                      <a:pt x="2536" y="1495"/>
                      <a:pt x="2537" y="1489"/>
                    </a:cubicBezTo>
                    <a:cubicBezTo>
                      <a:pt x="2535" y="1484"/>
                      <a:pt x="2536" y="1477"/>
                      <a:pt x="2529" y="1475"/>
                    </a:cubicBezTo>
                    <a:moveTo>
                      <a:pt x="2603" y="1472"/>
                    </a:moveTo>
                    <a:lnTo>
                      <a:pt x="2603" y="1472"/>
                    </a:lnTo>
                    <a:cubicBezTo>
                      <a:pt x="2597" y="1474"/>
                      <a:pt x="2593" y="1471"/>
                      <a:pt x="2586" y="1469"/>
                    </a:cubicBezTo>
                    <a:cubicBezTo>
                      <a:pt x="2608" y="1484"/>
                      <a:pt x="2608" y="1484"/>
                      <a:pt x="2608" y="1484"/>
                    </a:cubicBezTo>
                    <a:lnTo>
                      <a:pt x="2603" y="1472"/>
                    </a:lnTo>
                    <a:moveTo>
                      <a:pt x="2582" y="1513"/>
                    </a:moveTo>
                    <a:lnTo>
                      <a:pt x="2582" y="1513"/>
                    </a:lnTo>
                    <a:cubicBezTo>
                      <a:pt x="2586" y="1519"/>
                      <a:pt x="2583" y="1545"/>
                      <a:pt x="2595" y="1528"/>
                    </a:cubicBezTo>
                    <a:cubicBezTo>
                      <a:pt x="2590" y="1522"/>
                      <a:pt x="2595" y="1506"/>
                      <a:pt x="2582" y="1513"/>
                    </a:cubicBezTo>
                    <a:moveTo>
                      <a:pt x="2379" y="1632"/>
                    </a:moveTo>
                    <a:lnTo>
                      <a:pt x="2379" y="1632"/>
                    </a:lnTo>
                    <a:cubicBezTo>
                      <a:pt x="2382" y="1630"/>
                      <a:pt x="2382" y="1630"/>
                      <a:pt x="2382" y="1630"/>
                    </a:cubicBezTo>
                    <a:cubicBezTo>
                      <a:pt x="2363" y="1591"/>
                      <a:pt x="2363" y="1591"/>
                      <a:pt x="2363" y="1591"/>
                    </a:cubicBezTo>
                    <a:lnTo>
                      <a:pt x="2379" y="1632"/>
                    </a:lnTo>
                    <a:moveTo>
                      <a:pt x="2204" y="1789"/>
                    </a:moveTo>
                    <a:lnTo>
                      <a:pt x="2204" y="1789"/>
                    </a:lnTo>
                    <a:cubicBezTo>
                      <a:pt x="2225" y="1796"/>
                      <a:pt x="2204" y="1762"/>
                      <a:pt x="2224" y="1771"/>
                    </a:cubicBezTo>
                    <a:cubicBezTo>
                      <a:pt x="2226" y="1761"/>
                      <a:pt x="2208" y="1764"/>
                      <a:pt x="2211" y="1754"/>
                    </a:cubicBezTo>
                    <a:cubicBezTo>
                      <a:pt x="2201" y="1766"/>
                      <a:pt x="2194" y="1761"/>
                      <a:pt x="2204" y="1789"/>
                    </a:cubicBezTo>
                    <a:moveTo>
                      <a:pt x="2211" y="1754"/>
                    </a:moveTo>
                    <a:lnTo>
                      <a:pt x="2211" y="1754"/>
                    </a:lnTo>
                    <a:cubicBezTo>
                      <a:pt x="2212" y="1752"/>
                      <a:pt x="2214" y="1750"/>
                      <a:pt x="2216" y="1747"/>
                    </a:cubicBezTo>
                    <a:cubicBezTo>
                      <a:pt x="2213" y="1750"/>
                      <a:pt x="2212" y="1752"/>
                      <a:pt x="2211" y="1754"/>
                    </a:cubicBezTo>
                    <a:moveTo>
                      <a:pt x="1875" y="535"/>
                    </a:moveTo>
                    <a:lnTo>
                      <a:pt x="1875" y="535"/>
                    </a:lnTo>
                    <a:cubicBezTo>
                      <a:pt x="1884" y="543"/>
                      <a:pt x="1884" y="543"/>
                      <a:pt x="1884" y="543"/>
                    </a:cubicBezTo>
                    <a:cubicBezTo>
                      <a:pt x="1878" y="529"/>
                      <a:pt x="1878" y="529"/>
                      <a:pt x="1878" y="529"/>
                    </a:cubicBezTo>
                    <a:lnTo>
                      <a:pt x="1875" y="535"/>
                    </a:lnTo>
                    <a:moveTo>
                      <a:pt x="1892" y="502"/>
                    </a:moveTo>
                    <a:lnTo>
                      <a:pt x="1892" y="502"/>
                    </a:lnTo>
                    <a:cubicBezTo>
                      <a:pt x="1894" y="529"/>
                      <a:pt x="1894" y="529"/>
                      <a:pt x="1894" y="529"/>
                    </a:cubicBezTo>
                    <a:cubicBezTo>
                      <a:pt x="1900" y="504"/>
                      <a:pt x="1900" y="504"/>
                      <a:pt x="1900" y="504"/>
                    </a:cubicBezTo>
                    <a:cubicBezTo>
                      <a:pt x="1898" y="505"/>
                      <a:pt x="1893" y="508"/>
                      <a:pt x="1892" y="502"/>
                    </a:cubicBezTo>
                    <a:moveTo>
                      <a:pt x="1446" y="1660"/>
                    </a:moveTo>
                    <a:lnTo>
                      <a:pt x="1446" y="1660"/>
                    </a:lnTo>
                    <a:cubicBezTo>
                      <a:pt x="1451" y="1655"/>
                      <a:pt x="1451" y="1655"/>
                      <a:pt x="1451" y="1655"/>
                    </a:cubicBezTo>
                    <a:cubicBezTo>
                      <a:pt x="1453" y="1648"/>
                      <a:pt x="1451" y="1646"/>
                      <a:pt x="1446" y="1641"/>
                    </a:cubicBezTo>
                    <a:lnTo>
                      <a:pt x="1446" y="1660"/>
                    </a:lnTo>
                    <a:moveTo>
                      <a:pt x="1325" y="1515"/>
                    </a:moveTo>
                    <a:lnTo>
                      <a:pt x="1325" y="1515"/>
                    </a:lnTo>
                    <a:cubicBezTo>
                      <a:pt x="1327" y="1518"/>
                      <a:pt x="1327" y="1518"/>
                      <a:pt x="1327" y="1518"/>
                    </a:cubicBezTo>
                    <a:cubicBezTo>
                      <a:pt x="1343" y="1498"/>
                      <a:pt x="1343" y="1498"/>
                      <a:pt x="1343" y="1498"/>
                    </a:cubicBezTo>
                    <a:lnTo>
                      <a:pt x="1325" y="1515"/>
                    </a:lnTo>
                    <a:moveTo>
                      <a:pt x="1214" y="1401"/>
                    </a:moveTo>
                    <a:lnTo>
                      <a:pt x="1214" y="1401"/>
                    </a:lnTo>
                    <a:cubicBezTo>
                      <a:pt x="1216" y="1407"/>
                      <a:pt x="1225" y="1411"/>
                      <a:pt x="1227" y="1417"/>
                    </a:cubicBezTo>
                    <a:cubicBezTo>
                      <a:pt x="1216" y="1407"/>
                      <a:pt x="1241" y="1385"/>
                      <a:pt x="1214" y="1401"/>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01" name="Google Shape;401;p21"/>
            <p:cNvGrpSpPr/>
            <p:nvPr/>
          </p:nvGrpSpPr>
          <p:grpSpPr>
            <a:xfrm>
              <a:off x="-237741" y="539506"/>
              <a:ext cx="1174323" cy="1146251"/>
              <a:chOff x="-74916" y="-33619"/>
              <a:chExt cx="1174323" cy="1146251"/>
            </a:xfrm>
          </p:grpSpPr>
          <p:sp>
            <p:nvSpPr>
              <p:cNvPr id="402" name="Google Shape;402;p21"/>
              <p:cNvSpPr/>
              <p:nvPr/>
            </p:nvSpPr>
            <p:spPr>
              <a:xfrm>
                <a:off x="-74916" y="-33619"/>
                <a:ext cx="1174323" cy="1146251"/>
              </a:xfrm>
              <a:custGeom>
                <a:avLst/>
                <a:gdLst/>
                <a:ahLst/>
                <a:cxnLst/>
                <a:rect l="l" t="t" r="r" b="b"/>
                <a:pathLst>
                  <a:path w="1923" h="1877" extrusionOk="0">
                    <a:moveTo>
                      <a:pt x="788" y="971"/>
                    </a:moveTo>
                    <a:lnTo>
                      <a:pt x="788" y="971"/>
                    </a:lnTo>
                    <a:cubicBezTo>
                      <a:pt x="788" y="971"/>
                      <a:pt x="-40" y="585"/>
                      <a:pt x="154" y="376"/>
                    </a:cubicBezTo>
                    <a:cubicBezTo>
                      <a:pt x="328" y="187"/>
                      <a:pt x="868" y="864"/>
                      <a:pt x="868" y="864"/>
                    </a:cubicBezTo>
                    <a:cubicBezTo>
                      <a:pt x="868" y="864"/>
                      <a:pt x="726" y="-16"/>
                      <a:pt x="991" y="0"/>
                    </a:cubicBezTo>
                    <a:cubicBezTo>
                      <a:pt x="1263" y="17"/>
                      <a:pt x="1013" y="871"/>
                      <a:pt x="1013" y="871"/>
                    </a:cubicBezTo>
                    <a:cubicBezTo>
                      <a:pt x="1013" y="871"/>
                      <a:pt x="1536" y="89"/>
                      <a:pt x="1723" y="296"/>
                    </a:cubicBezTo>
                    <a:cubicBezTo>
                      <a:pt x="1909" y="501"/>
                      <a:pt x="1090" y="971"/>
                      <a:pt x="1090" y="971"/>
                    </a:cubicBezTo>
                    <a:cubicBezTo>
                      <a:pt x="1090" y="971"/>
                      <a:pt x="1916" y="796"/>
                      <a:pt x="1923" y="1054"/>
                    </a:cubicBezTo>
                    <a:cubicBezTo>
                      <a:pt x="1930" y="1312"/>
                      <a:pt x="1064" y="1083"/>
                      <a:pt x="1064" y="1083"/>
                    </a:cubicBezTo>
                    <a:cubicBezTo>
                      <a:pt x="1064" y="1083"/>
                      <a:pt x="1677" y="1607"/>
                      <a:pt x="1447" y="1769"/>
                    </a:cubicBezTo>
                    <a:cubicBezTo>
                      <a:pt x="1223" y="1927"/>
                      <a:pt x="952" y="1129"/>
                      <a:pt x="952" y="1129"/>
                    </a:cubicBezTo>
                    <a:cubicBezTo>
                      <a:pt x="952" y="1129"/>
                      <a:pt x="868" y="1945"/>
                      <a:pt x="616" y="1873"/>
                    </a:cubicBezTo>
                    <a:cubicBezTo>
                      <a:pt x="342" y="1794"/>
                      <a:pt x="828" y="1097"/>
                      <a:pt x="828" y="1097"/>
                    </a:cubicBezTo>
                    <a:cubicBezTo>
                      <a:pt x="828" y="1097"/>
                      <a:pt x="97" y="1494"/>
                      <a:pt x="7" y="1257"/>
                    </a:cubicBezTo>
                    <a:cubicBezTo>
                      <a:pt x="-82" y="1021"/>
                      <a:pt x="788" y="971"/>
                      <a:pt x="788" y="971"/>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3" name="Google Shape;403;p21"/>
              <p:cNvSpPr/>
              <p:nvPr/>
            </p:nvSpPr>
            <p:spPr>
              <a:xfrm>
                <a:off x="450874" y="539812"/>
                <a:ext cx="85494" cy="79389"/>
              </a:xfrm>
              <a:custGeom>
                <a:avLst/>
                <a:gdLst/>
                <a:ahLst/>
                <a:cxnLst/>
                <a:rect l="l" t="t" r="r" b="b"/>
                <a:pathLst>
                  <a:path w="140" h="130" extrusionOk="0">
                    <a:moveTo>
                      <a:pt x="75" y="0"/>
                    </a:moveTo>
                    <a:lnTo>
                      <a:pt x="75" y="0"/>
                    </a:lnTo>
                    <a:cubicBezTo>
                      <a:pt x="109" y="0"/>
                      <a:pt x="142" y="21"/>
                      <a:pt x="140" y="63"/>
                    </a:cubicBezTo>
                    <a:cubicBezTo>
                      <a:pt x="139" y="99"/>
                      <a:pt x="106" y="130"/>
                      <a:pt x="70" y="130"/>
                    </a:cubicBezTo>
                    <a:cubicBezTo>
                      <a:pt x="34" y="130"/>
                      <a:pt x="1" y="99"/>
                      <a:pt x="0" y="63"/>
                    </a:cubicBezTo>
                    <a:cubicBezTo>
                      <a:pt x="-1" y="21"/>
                      <a:pt x="38" y="-1"/>
                      <a:pt x="75" y="0"/>
                    </a:cubicBezTo>
                    <a:close/>
                  </a:path>
                </a:pathLst>
              </a:custGeom>
              <a:solidFill>
                <a:schemeClr val="accent3"/>
              </a:solidFill>
              <a:ln>
                <a:noFill/>
              </a:ln>
            </p:spPr>
            <p:txBody>
              <a:bodyPr spcFirstLastPara="1" wrap="square" lIns="90000" tIns="1800" rIns="90000" bIns="1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404" name="Google Shape;404;p21"/>
          <p:cNvSpPr/>
          <p:nvPr/>
        </p:nvSpPr>
        <p:spPr>
          <a:xfrm>
            <a:off x="586725" y="204313"/>
            <a:ext cx="7970556" cy="4734881"/>
          </a:xfrm>
          <a:custGeom>
            <a:avLst/>
            <a:gdLst/>
            <a:ahLst/>
            <a:cxnLst/>
            <a:rect l="l" t="t" r="r" b="b"/>
            <a:pathLst>
              <a:path w="7309" h="5260" extrusionOk="0">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5" name="Google Shape;405;p21"/>
          <p:cNvSpPr/>
          <p:nvPr/>
        </p:nvSpPr>
        <p:spPr>
          <a:xfrm rot="2519229">
            <a:off x="7718546" y="401393"/>
            <a:ext cx="1218706" cy="276217"/>
          </a:xfrm>
          <a:custGeom>
            <a:avLst/>
            <a:gdLst/>
            <a:ahLst/>
            <a:cxnLst/>
            <a:rect l="l" t="t" r="r" b="b"/>
            <a:pathLst>
              <a:path w="1890" h="509" extrusionOk="0">
                <a:moveTo>
                  <a:pt x="1870" y="219"/>
                </a:moveTo>
                <a:lnTo>
                  <a:pt x="1870" y="219"/>
                </a:lnTo>
                <a:cubicBezTo>
                  <a:pt x="1865" y="210"/>
                  <a:pt x="1861" y="215"/>
                  <a:pt x="1863" y="205"/>
                </a:cubicBezTo>
                <a:cubicBezTo>
                  <a:pt x="1865" y="200"/>
                  <a:pt x="1873" y="192"/>
                  <a:pt x="1876" y="188"/>
                </a:cubicBezTo>
                <a:cubicBezTo>
                  <a:pt x="1889" y="170"/>
                  <a:pt x="1892" y="164"/>
                  <a:pt x="1875" y="148"/>
                </a:cubicBezTo>
                <a:cubicBezTo>
                  <a:pt x="1885" y="129"/>
                  <a:pt x="1889" y="121"/>
                  <a:pt x="1872" y="107"/>
                </a:cubicBezTo>
                <a:cubicBezTo>
                  <a:pt x="1877" y="93"/>
                  <a:pt x="1889" y="86"/>
                  <a:pt x="1890" y="71"/>
                </a:cubicBezTo>
                <a:cubicBezTo>
                  <a:pt x="1891" y="60"/>
                  <a:pt x="1883" y="44"/>
                  <a:pt x="1874" y="37"/>
                </a:cubicBezTo>
                <a:cubicBezTo>
                  <a:pt x="1875" y="35"/>
                  <a:pt x="1876" y="34"/>
                  <a:pt x="1876" y="32"/>
                </a:cubicBezTo>
                <a:cubicBezTo>
                  <a:pt x="84" y="0"/>
                  <a:pt x="84" y="0"/>
                  <a:pt x="84" y="0"/>
                </a:cubicBezTo>
                <a:cubicBezTo>
                  <a:pt x="73" y="9"/>
                  <a:pt x="83" y="16"/>
                  <a:pt x="87" y="25"/>
                </a:cubicBezTo>
                <a:cubicBezTo>
                  <a:pt x="92" y="35"/>
                  <a:pt x="92" y="35"/>
                  <a:pt x="83" y="46"/>
                </a:cubicBezTo>
                <a:cubicBezTo>
                  <a:pt x="73" y="59"/>
                  <a:pt x="72" y="69"/>
                  <a:pt x="78" y="84"/>
                </a:cubicBezTo>
                <a:cubicBezTo>
                  <a:pt x="80" y="93"/>
                  <a:pt x="87" y="95"/>
                  <a:pt x="82" y="104"/>
                </a:cubicBezTo>
                <a:cubicBezTo>
                  <a:pt x="78" y="112"/>
                  <a:pt x="66" y="115"/>
                  <a:pt x="61" y="122"/>
                </a:cubicBezTo>
                <a:cubicBezTo>
                  <a:pt x="55" y="128"/>
                  <a:pt x="50" y="135"/>
                  <a:pt x="51" y="142"/>
                </a:cubicBezTo>
                <a:cubicBezTo>
                  <a:pt x="53" y="156"/>
                  <a:pt x="67" y="165"/>
                  <a:pt x="67" y="181"/>
                </a:cubicBezTo>
                <a:cubicBezTo>
                  <a:pt x="66" y="192"/>
                  <a:pt x="63" y="207"/>
                  <a:pt x="58" y="216"/>
                </a:cubicBezTo>
                <a:cubicBezTo>
                  <a:pt x="51" y="226"/>
                  <a:pt x="47" y="226"/>
                  <a:pt x="50" y="237"/>
                </a:cubicBezTo>
                <a:cubicBezTo>
                  <a:pt x="56" y="256"/>
                  <a:pt x="86" y="257"/>
                  <a:pt x="69" y="277"/>
                </a:cubicBezTo>
                <a:cubicBezTo>
                  <a:pt x="56" y="294"/>
                  <a:pt x="1" y="306"/>
                  <a:pt x="0" y="331"/>
                </a:cubicBezTo>
                <a:cubicBezTo>
                  <a:pt x="-1" y="340"/>
                  <a:pt x="19" y="347"/>
                  <a:pt x="26" y="354"/>
                </a:cubicBezTo>
                <a:cubicBezTo>
                  <a:pt x="35" y="365"/>
                  <a:pt x="43" y="378"/>
                  <a:pt x="52" y="389"/>
                </a:cubicBezTo>
                <a:cubicBezTo>
                  <a:pt x="45" y="405"/>
                  <a:pt x="31" y="419"/>
                  <a:pt x="13" y="423"/>
                </a:cubicBezTo>
                <a:cubicBezTo>
                  <a:pt x="1814" y="509"/>
                  <a:pt x="1814" y="509"/>
                  <a:pt x="1814" y="509"/>
                </a:cubicBezTo>
                <a:cubicBezTo>
                  <a:pt x="1843" y="503"/>
                  <a:pt x="1883" y="476"/>
                  <a:pt x="1856" y="445"/>
                </a:cubicBezTo>
                <a:cubicBezTo>
                  <a:pt x="1836" y="423"/>
                  <a:pt x="1806" y="410"/>
                  <a:pt x="1833" y="382"/>
                </a:cubicBezTo>
                <a:cubicBezTo>
                  <a:pt x="1850" y="364"/>
                  <a:pt x="1871" y="357"/>
                  <a:pt x="1847" y="334"/>
                </a:cubicBezTo>
                <a:cubicBezTo>
                  <a:pt x="1838" y="326"/>
                  <a:pt x="1831" y="326"/>
                  <a:pt x="1842" y="316"/>
                </a:cubicBezTo>
                <a:cubicBezTo>
                  <a:pt x="1851" y="307"/>
                  <a:pt x="1870" y="308"/>
                  <a:pt x="1878" y="295"/>
                </a:cubicBezTo>
                <a:cubicBezTo>
                  <a:pt x="1865" y="276"/>
                  <a:pt x="1887" y="274"/>
                  <a:pt x="1889" y="259"/>
                </a:cubicBezTo>
                <a:cubicBezTo>
                  <a:pt x="1890" y="248"/>
                  <a:pt x="1875" y="228"/>
                  <a:pt x="1870" y="219"/>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6" name="Google Shape;406;p21"/>
          <p:cNvSpPr/>
          <p:nvPr/>
        </p:nvSpPr>
        <p:spPr>
          <a:xfrm rot="6461603">
            <a:off x="-1308657" y="2583989"/>
            <a:ext cx="3819917" cy="2841717"/>
          </a:xfrm>
          <a:custGeom>
            <a:avLst/>
            <a:gdLst/>
            <a:ahLst/>
            <a:cxnLst/>
            <a:rect l="l" t="t" r="r" b="b"/>
            <a:pathLst>
              <a:path w="8513" h="6333" extrusionOk="0">
                <a:moveTo>
                  <a:pt x="4742" y="4526"/>
                </a:moveTo>
                <a:lnTo>
                  <a:pt x="4742" y="4526"/>
                </a:lnTo>
                <a:cubicBezTo>
                  <a:pt x="4843" y="4570"/>
                  <a:pt x="4954" y="4515"/>
                  <a:pt x="4947" y="4577"/>
                </a:cubicBezTo>
                <a:cubicBezTo>
                  <a:pt x="4949" y="4733"/>
                  <a:pt x="4629" y="4775"/>
                  <a:pt x="4350" y="4601"/>
                </a:cubicBezTo>
                <a:cubicBezTo>
                  <a:pt x="4385" y="4603"/>
                  <a:pt x="4371" y="4571"/>
                  <a:pt x="4397" y="4573"/>
                </a:cubicBezTo>
                <a:cubicBezTo>
                  <a:pt x="4463" y="4542"/>
                  <a:pt x="4599" y="4531"/>
                  <a:pt x="4742" y="4526"/>
                </a:cubicBezTo>
                <a:moveTo>
                  <a:pt x="4608" y="4243"/>
                </a:moveTo>
                <a:lnTo>
                  <a:pt x="4608" y="4243"/>
                </a:lnTo>
                <a:cubicBezTo>
                  <a:pt x="4576" y="4272"/>
                  <a:pt x="4535" y="4331"/>
                  <a:pt x="4515" y="4361"/>
                </a:cubicBezTo>
                <a:cubicBezTo>
                  <a:pt x="4821" y="4444"/>
                  <a:pt x="5036" y="4395"/>
                  <a:pt x="5222" y="4282"/>
                </a:cubicBezTo>
                <a:cubicBezTo>
                  <a:pt x="5110" y="4182"/>
                  <a:pt x="5020" y="4207"/>
                  <a:pt x="4939" y="4214"/>
                </a:cubicBezTo>
                <a:cubicBezTo>
                  <a:pt x="4795" y="4207"/>
                  <a:pt x="4654" y="4212"/>
                  <a:pt x="4608" y="4243"/>
                </a:cubicBezTo>
                <a:moveTo>
                  <a:pt x="3820" y="4414"/>
                </a:moveTo>
                <a:lnTo>
                  <a:pt x="3820" y="4414"/>
                </a:lnTo>
                <a:cubicBezTo>
                  <a:pt x="3723" y="4404"/>
                  <a:pt x="3696" y="4496"/>
                  <a:pt x="3641" y="4523"/>
                </a:cubicBezTo>
                <a:cubicBezTo>
                  <a:pt x="3620" y="4553"/>
                  <a:pt x="3683" y="4620"/>
                  <a:pt x="3718" y="4622"/>
                </a:cubicBezTo>
                <a:cubicBezTo>
                  <a:pt x="3822" y="4629"/>
                  <a:pt x="4011" y="4672"/>
                  <a:pt x="3987" y="4539"/>
                </a:cubicBezTo>
                <a:cubicBezTo>
                  <a:pt x="3966" y="4482"/>
                  <a:pt x="3876" y="4431"/>
                  <a:pt x="3820" y="4414"/>
                </a:cubicBezTo>
                <a:moveTo>
                  <a:pt x="3900" y="4845"/>
                </a:moveTo>
                <a:lnTo>
                  <a:pt x="3900" y="4845"/>
                </a:lnTo>
                <a:cubicBezTo>
                  <a:pt x="4061" y="4863"/>
                  <a:pt x="4249" y="4906"/>
                  <a:pt x="4380" y="4821"/>
                </a:cubicBezTo>
                <a:cubicBezTo>
                  <a:pt x="4184" y="4683"/>
                  <a:pt x="4088" y="4771"/>
                  <a:pt x="3955" y="4748"/>
                </a:cubicBezTo>
                <a:cubicBezTo>
                  <a:pt x="3878" y="4768"/>
                  <a:pt x="3842" y="4804"/>
                  <a:pt x="3900" y="4845"/>
                </a:cubicBezTo>
                <a:moveTo>
                  <a:pt x="3413" y="4140"/>
                </a:moveTo>
                <a:lnTo>
                  <a:pt x="3413" y="4140"/>
                </a:lnTo>
                <a:cubicBezTo>
                  <a:pt x="3659" y="4181"/>
                  <a:pt x="3705" y="3903"/>
                  <a:pt x="3564" y="3738"/>
                </a:cubicBezTo>
                <a:cubicBezTo>
                  <a:pt x="3419" y="3791"/>
                  <a:pt x="3288" y="3876"/>
                  <a:pt x="3254" y="4030"/>
                </a:cubicBezTo>
                <a:cubicBezTo>
                  <a:pt x="3248" y="4092"/>
                  <a:pt x="3311" y="4158"/>
                  <a:pt x="3371" y="4170"/>
                </a:cubicBezTo>
                <a:cubicBezTo>
                  <a:pt x="3386" y="4162"/>
                  <a:pt x="3400" y="4146"/>
                  <a:pt x="3413" y="4140"/>
                </a:cubicBezTo>
                <a:moveTo>
                  <a:pt x="7991" y="2663"/>
                </a:moveTo>
                <a:lnTo>
                  <a:pt x="7991" y="2663"/>
                </a:lnTo>
                <a:cubicBezTo>
                  <a:pt x="7937" y="2555"/>
                  <a:pt x="7860" y="2456"/>
                  <a:pt x="7755" y="2450"/>
                </a:cubicBezTo>
                <a:cubicBezTo>
                  <a:pt x="7582" y="2439"/>
                  <a:pt x="7499" y="2558"/>
                  <a:pt x="7501" y="2714"/>
                </a:cubicBezTo>
                <a:cubicBezTo>
                  <a:pt x="7668" y="2787"/>
                  <a:pt x="7842" y="2799"/>
                  <a:pt x="7952" y="2737"/>
                </a:cubicBezTo>
                <a:cubicBezTo>
                  <a:pt x="7986" y="2722"/>
                  <a:pt x="7997" y="2693"/>
                  <a:pt x="7991" y="2663"/>
                </a:cubicBezTo>
                <a:moveTo>
                  <a:pt x="4892" y="1748"/>
                </a:moveTo>
                <a:lnTo>
                  <a:pt x="4892" y="1748"/>
                </a:lnTo>
                <a:cubicBezTo>
                  <a:pt x="4791" y="1852"/>
                  <a:pt x="4821" y="2072"/>
                  <a:pt x="5023" y="2148"/>
                </a:cubicBezTo>
                <a:cubicBezTo>
                  <a:pt x="5156" y="2219"/>
                  <a:pt x="5070" y="2026"/>
                  <a:pt x="5098" y="1936"/>
                </a:cubicBezTo>
                <a:cubicBezTo>
                  <a:pt x="5063" y="1768"/>
                  <a:pt x="4934" y="1703"/>
                  <a:pt x="4892" y="1748"/>
                </a:cubicBezTo>
                <a:moveTo>
                  <a:pt x="4546" y="3748"/>
                </a:moveTo>
                <a:lnTo>
                  <a:pt x="4546" y="3748"/>
                </a:lnTo>
                <a:cubicBezTo>
                  <a:pt x="4538" y="3801"/>
                  <a:pt x="4413" y="3824"/>
                  <a:pt x="4559" y="3927"/>
                </a:cubicBezTo>
                <a:cubicBezTo>
                  <a:pt x="4727" y="4001"/>
                  <a:pt x="4844" y="3883"/>
                  <a:pt x="4759" y="3731"/>
                </a:cubicBezTo>
                <a:cubicBezTo>
                  <a:pt x="4685" y="3594"/>
                  <a:pt x="4597" y="3696"/>
                  <a:pt x="4546" y="3748"/>
                </a:cubicBezTo>
                <a:moveTo>
                  <a:pt x="5633" y="2339"/>
                </a:moveTo>
                <a:lnTo>
                  <a:pt x="5633" y="2339"/>
                </a:lnTo>
                <a:cubicBezTo>
                  <a:pt x="5602" y="2466"/>
                  <a:pt x="5450" y="2581"/>
                  <a:pt x="5632" y="2687"/>
                </a:cubicBezTo>
                <a:cubicBezTo>
                  <a:pt x="5925" y="2893"/>
                  <a:pt x="5880" y="2484"/>
                  <a:pt x="5700" y="2295"/>
                </a:cubicBezTo>
                <a:cubicBezTo>
                  <a:pt x="5670" y="2276"/>
                  <a:pt x="5644" y="2293"/>
                  <a:pt x="5633" y="2339"/>
                </a:cubicBezTo>
                <a:moveTo>
                  <a:pt x="5104" y="2590"/>
                </a:moveTo>
                <a:lnTo>
                  <a:pt x="5104" y="2590"/>
                </a:lnTo>
                <a:cubicBezTo>
                  <a:pt x="4972" y="2644"/>
                  <a:pt x="4883" y="2825"/>
                  <a:pt x="5058" y="2993"/>
                </a:cubicBezTo>
                <a:cubicBezTo>
                  <a:pt x="5079" y="2963"/>
                  <a:pt x="5120" y="2903"/>
                  <a:pt x="5159" y="2887"/>
                </a:cubicBezTo>
                <a:cubicBezTo>
                  <a:pt x="5196" y="2824"/>
                  <a:pt x="5144" y="2628"/>
                  <a:pt x="5104" y="2590"/>
                </a:cubicBezTo>
                <a:moveTo>
                  <a:pt x="3264" y="4665"/>
                </a:moveTo>
                <a:lnTo>
                  <a:pt x="3264" y="4665"/>
                </a:lnTo>
                <a:cubicBezTo>
                  <a:pt x="3233" y="4747"/>
                  <a:pt x="3137" y="4834"/>
                  <a:pt x="3235" y="4902"/>
                </a:cubicBezTo>
                <a:cubicBezTo>
                  <a:pt x="3479" y="5075"/>
                  <a:pt x="3580" y="4769"/>
                  <a:pt x="3380" y="4603"/>
                </a:cubicBezTo>
                <a:cubicBezTo>
                  <a:pt x="3337" y="4574"/>
                  <a:pt x="3291" y="4616"/>
                  <a:pt x="3264" y="4665"/>
                </a:cubicBezTo>
                <a:moveTo>
                  <a:pt x="5986" y="3457"/>
                </a:moveTo>
                <a:lnTo>
                  <a:pt x="5986" y="3457"/>
                </a:lnTo>
                <a:cubicBezTo>
                  <a:pt x="5876" y="3545"/>
                  <a:pt x="5863" y="3669"/>
                  <a:pt x="5766" y="3756"/>
                </a:cubicBezTo>
                <a:cubicBezTo>
                  <a:pt x="6149" y="3781"/>
                  <a:pt x="6279" y="3540"/>
                  <a:pt x="6486" y="3397"/>
                </a:cubicBezTo>
                <a:cubicBezTo>
                  <a:pt x="6347" y="3388"/>
                  <a:pt x="6228" y="3349"/>
                  <a:pt x="6134" y="3412"/>
                </a:cubicBezTo>
                <a:cubicBezTo>
                  <a:pt x="6080" y="3425"/>
                  <a:pt x="6024" y="3439"/>
                  <a:pt x="5986" y="3457"/>
                </a:cubicBezTo>
                <a:moveTo>
                  <a:pt x="3059" y="5130"/>
                </a:moveTo>
                <a:lnTo>
                  <a:pt x="3059" y="5130"/>
                </a:lnTo>
                <a:cubicBezTo>
                  <a:pt x="3049" y="5171"/>
                  <a:pt x="3049" y="5171"/>
                  <a:pt x="3029" y="5201"/>
                </a:cubicBezTo>
                <a:cubicBezTo>
                  <a:pt x="3210" y="5306"/>
                  <a:pt x="3572" y="5361"/>
                  <a:pt x="3522" y="5171"/>
                </a:cubicBezTo>
                <a:cubicBezTo>
                  <a:pt x="3522" y="5171"/>
                  <a:pt x="3473" y="5136"/>
                  <a:pt x="3450" y="5129"/>
                </a:cubicBezTo>
                <a:cubicBezTo>
                  <a:pt x="3295" y="5075"/>
                  <a:pt x="3094" y="5088"/>
                  <a:pt x="3059" y="5130"/>
                </a:cubicBezTo>
                <a:moveTo>
                  <a:pt x="6654" y="1051"/>
                </a:moveTo>
                <a:lnTo>
                  <a:pt x="6654" y="1051"/>
                </a:lnTo>
                <a:cubicBezTo>
                  <a:pt x="6653" y="1099"/>
                  <a:pt x="6667" y="1131"/>
                  <a:pt x="6661" y="1193"/>
                </a:cubicBezTo>
                <a:cubicBezTo>
                  <a:pt x="7001" y="1277"/>
                  <a:pt x="7103" y="972"/>
                  <a:pt x="7192" y="790"/>
                </a:cubicBezTo>
                <a:cubicBezTo>
                  <a:pt x="7205" y="666"/>
                  <a:pt x="7085" y="472"/>
                  <a:pt x="7015" y="467"/>
                </a:cubicBezTo>
                <a:cubicBezTo>
                  <a:pt x="6792" y="421"/>
                  <a:pt x="6767" y="669"/>
                  <a:pt x="6740" y="815"/>
                </a:cubicBezTo>
                <a:cubicBezTo>
                  <a:pt x="6711" y="889"/>
                  <a:pt x="6669" y="962"/>
                  <a:pt x="6654" y="1051"/>
                </a:cubicBezTo>
                <a:moveTo>
                  <a:pt x="2468" y="4892"/>
                </a:moveTo>
                <a:lnTo>
                  <a:pt x="2468" y="4892"/>
                </a:lnTo>
                <a:cubicBezTo>
                  <a:pt x="2367" y="5002"/>
                  <a:pt x="2166" y="5083"/>
                  <a:pt x="2293" y="5216"/>
                </a:cubicBezTo>
                <a:cubicBezTo>
                  <a:pt x="2482" y="5415"/>
                  <a:pt x="2549" y="5108"/>
                  <a:pt x="2599" y="4972"/>
                </a:cubicBezTo>
                <a:cubicBezTo>
                  <a:pt x="2590" y="4885"/>
                  <a:pt x="2519" y="4871"/>
                  <a:pt x="2468" y="4892"/>
                </a:cubicBezTo>
                <a:moveTo>
                  <a:pt x="2314" y="3808"/>
                </a:moveTo>
                <a:lnTo>
                  <a:pt x="2314" y="3808"/>
                </a:lnTo>
                <a:cubicBezTo>
                  <a:pt x="2239" y="3871"/>
                  <a:pt x="2163" y="3928"/>
                  <a:pt x="2185" y="4054"/>
                </a:cubicBezTo>
                <a:cubicBezTo>
                  <a:pt x="2491" y="4137"/>
                  <a:pt x="2572" y="3861"/>
                  <a:pt x="2509" y="3643"/>
                </a:cubicBezTo>
                <a:cubicBezTo>
                  <a:pt x="2395" y="3536"/>
                  <a:pt x="2360" y="3750"/>
                  <a:pt x="2314" y="3808"/>
                </a:cubicBezTo>
                <a:moveTo>
                  <a:pt x="3043" y="4021"/>
                </a:moveTo>
                <a:lnTo>
                  <a:pt x="3043" y="4021"/>
                </a:lnTo>
                <a:cubicBezTo>
                  <a:pt x="3046" y="4017"/>
                  <a:pt x="2997" y="3982"/>
                  <a:pt x="2997" y="3982"/>
                </a:cubicBezTo>
                <a:cubicBezTo>
                  <a:pt x="2978" y="4168"/>
                  <a:pt x="2728" y="4214"/>
                  <a:pt x="2723" y="4433"/>
                </a:cubicBezTo>
                <a:cubicBezTo>
                  <a:pt x="3009" y="4545"/>
                  <a:pt x="2945" y="4322"/>
                  <a:pt x="3053" y="4246"/>
                </a:cubicBezTo>
                <a:cubicBezTo>
                  <a:pt x="3083" y="4166"/>
                  <a:pt x="3084" y="4083"/>
                  <a:pt x="3043" y="4021"/>
                </a:cubicBezTo>
                <a:moveTo>
                  <a:pt x="7083" y="3384"/>
                </a:moveTo>
                <a:lnTo>
                  <a:pt x="7083" y="3384"/>
                </a:lnTo>
                <a:cubicBezTo>
                  <a:pt x="6923" y="3394"/>
                  <a:pt x="6784" y="3385"/>
                  <a:pt x="6834" y="3576"/>
                </a:cubicBezTo>
                <a:cubicBezTo>
                  <a:pt x="6939" y="3582"/>
                  <a:pt x="7043" y="3589"/>
                  <a:pt x="7106" y="3519"/>
                </a:cubicBezTo>
                <a:cubicBezTo>
                  <a:pt x="7136" y="3485"/>
                  <a:pt x="7177" y="3406"/>
                  <a:pt x="7083" y="3384"/>
                </a:cubicBezTo>
                <a:moveTo>
                  <a:pt x="5482" y="1729"/>
                </a:moveTo>
                <a:lnTo>
                  <a:pt x="5482" y="1729"/>
                </a:lnTo>
                <a:cubicBezTo>
                  <a:pt x="5492" y="1835"/>
                  <a:pt x="5549" y="1963"/>
                  <a:pt x="5618" y="1968"/>
                </a:cubicBezTo>
                <a:cubicBezTo>
                  <a:pt x="5688" y="1972"/>
                  <a:pt x="5715" y="1881"/>
                  <a:pt x="5663" y="1776"/>
                </a:cubicBezTo>
                <a:cubicBezTo>
                  <a:pt x="5626" y="1544"/>
                  <a:pt x="5472" y="1531"/>
                  <a:pt x="5482" y="1729"/>
                </a:cubicBezTo>
                <a:moveTo>
                  <a:pt x="3918" y="4030"/>
                </a:moveTo>
                <a:lnTo>
                  <a:pt x="3918" y="4030"/>
                </a:lnTo>
                <a:cubicBezTo>
                  <a:pt x="4081" y="3990"/>
                  <a:pt x="4128" y="3869"/>
                  <a:pt x="4043" y="3676"/>
                </a:cubicBezTo>
                <a:cubicBezTo>
                  <a:pt x="3884" y="3696"/>
                  <a:pt x="3787" y="3784"/>
                  <a:pt x="3823" y="3929"/>
                </a:cubicBezTo>
                <a:cubicBezTo>
                  <a:pt x="3836" y="4002"/>
                  <a:pt x="3875" y="4034"/>
                  <a:pt x="3918" y="4030"/>
                </a:cubicBezTo>
                <a:moveTo>
                  <a:pt x="5641" y="4082"/>
                </a:moveTo>
                <a:lnTo>
                  <a:pt x="5641" y="4082"/>
                </a:lnTo>
                <a:cubicBezTo>
                  <a:pt x="5624" y="4121"/>
                  <a:pt x="5624" y="4121"/>
                  <a:pt x="5603" y="4151"/>
                </a:cubicBezTo>
                <a:cubicBezTo>
                  <a:pt x="5973" y="4300"/>
                  <a:pt x="6145" y="4155"/>
                  <a:pt x="6303" y="3978"/>
                </a:cubicBezTo>
                <a:cubicBezTo>
                  <a:pt x="6073" y="3838"/>
                  <a:pt x="5907" y="3921"/>
                  <a:pt x="5747" y="3974"/>
                </a:cubicBezTo>
                <a:cubicBezTo>
                  <a:pt x="5695" y="4012"/>
                  <a:pt x="5670" y="4054"/>
                  <a:pt x="5641" y="4082"/>
                </a:cubicBezTo>
                <a:moveTo>
                  <a:pt x="8462" y="1801"/>
                </a:moveTo>
                <a:lnTo>
                  <a:pt x="8462" y="1801"/>
                </a:lnTo>
                <a:cubicBezTo>
                  <a:pt x="8472" y="1778"/>
                  <a:pt x="8492" y="1748"/>
                  <a:pt x="8513" y="1719"/>
                </a:cubicBezTo>
                <a:cubicBezTo>
                  <a:pt x="8470" y="1622"/>
                  <a:pt x="8338" y="1551"/>
                  <a:pt x="8282" y="1579"/>
                </a:cubicBezTo>
                <a:cubicBezTo>
                  <a:pt x="8172" y="1634"/>
                  <a:pt x="7971" y="1715"/>
                  <a:pt x="8125" y="1912"/>
                </a:cubicBezTo>
                <a:cubicBezTo>
                  <a:pt x="8203" y="2011"/>
                  <a:pt x="8348" y="1957"/>
                  <a:pt x="8377" y="1856"/>
                </a:cubicBezTo>
                <a:cubicBezTo>
                  <a:pt x="8395" y="1830"/>
                  <a:pt x="8431" y="1817"/>
                  <a:pt x="8462" y="1801"/>
                </a:cubicBezTo>
                <a:moveTo>
                  <a:pt x="7845" y="680"/>
                </a:moveTo>
                <a:lnTo>
                  <a:pt x="7845" y="680"/>
                </a:lnTo>
                <a:cubicBezTo>
                  <a:pt x="7872" y="804"/>
                  <a:pt x="7706" y="886"/>
                  <a:pt x="7804" y="955"/>
                </a:cubicBezTo>
                <a:cubicBezTo>
                  <a:pt x="7965" y="1090"/>
                  <a:pt x="8040" y="877"/>
                  <a:pt x="8137" y="790"/>
                </a:cubicBezTo>
                <a:cubicBezTo>
                  <a:pt x="8157" y="760"/>
                  <a:pt x="8094" y="693"/>
                  <a:pt x="8047" y="639"/>
                </a:cubicBezTo>
                <a:cubicBezTo>
                  <a:pt x="7966" y="584"/>
                  <a:pt x="7865" y="631"/>
                  <a:pt x="7845" y="680"/>
                </a:cubicBezTo>
                <a:moveTo>
                  <a:pt x="5472" y="1001"/>
                </a:moveTo>
                <a:lnTo>
                  <a:pt x="5472" y="1001"/>
                </a:lnTo>
                <a:cubicBezTo>
                  <a:pt x="5395" y="1080"/>
                  <a:pt x="5376" y="1266"/>
                  <a:pt x="5564" y="1309"/>
                </a:cubicBezTo>
                <a:cubicBezTo>
                  <a:pt x="5717" y="1350"/>
                  <a:pt x="5708" y="1100"/>
                  <a:pt x="5536" y="989"/>
                </a:cubicBezTo>
                <a:cubicBezTo>
                  <a:pt x="5509" y="974"/>
                  <a:pt x="5484" y="975"/>
                  <a:pt x="5472" y="1001"/>
                </a:cubicBezTo>
                <a:moveTo>
                  <a:pt x="2271" y="5850"/>
                </a:moveTo>
                <a:lnTo>
                  <a:pt x="2271" y="5850"/>
                </a:lnTo>
                <a:cubicBezTo>
                  <a:pt x="2074" y="5639"/>
                  <a:pt x="1810" y="5653"/>
                  <a:pt x="1777" y="5807"/>
                </a:cubicBezTo>
                <a:cubicBezTo>
                  <a:pt x="1861" y="5843"/>
                  <a:pt x="1930" y="5848"/>
                  <a:pt x="1997" y="5878"/>
                </a:cubicBezTo>
                <a:cubicBezTo>
                  <a:pt x="2150" y="5896"/>
                  <a:pt x="2257" y="5884"/>
                  <a:pt x="2271" y="5850"/>
                </a:cubicBezTo>
                <a:moveTo>
                  <a:pt x="5091" y="3562"/>
                </a:moveTo>
                <a:lnTo>
                  <a:pt x="5091" y="3562"/>
                </a:lnTo>
                <a:cubicBezTo>
                  <a:pt x="5119" y="3589"/>
                  <a:pt x="5182" y="3656"/>
                  <a:pt x="5182" y="3656"/>
                </a:cubicBezTo>
                <a:cubicBezTo>
                  <a:pt x="5391" y="3669"/>
                  <a:pt x="5424" y="3516"/>
                  <a:pt x="5569" y="3463"/>
                </a:cubicBezTo>
                <a:cubicBezTo>
                  <a:pt x="5360" y="3293"/>
                  <a:pt x="5222" y="3440"/>
                  <a:pt x="5148" y="3511"/>
                </a:cubicBezTo>
                <a:cubicBezTo>
                  <a:pt x="5122" y="3521"/>
                  <a:pt x="5091" y="3530"/>
                  <a:pt x="5091" y="3562"/>
                </a:cubicBezTo>
                <a:moveTo>
                  <a:pt x="4254" y="3122"/>
                </a:moveTo>
                <a:lnTo>
                  <a:pt x="4254" y="3122"/>
                </a:lnTo>
                <a:cubicBezTo>
                  <a:pt x="4192" y="3249"/>
                  <a:pt x="3928" y="3263"/>
                  <a:pt x="4103" y="3430"/>
                </a:cubicBezTo>
                <a:cubicBezTo>
                  <a:pt x="4117" y="3462"/>
                  <a:pt x="4242" y="3439"/>
                  <a:pt x="4320" y="3538"/>
                </a:cubicBezTo>
                <a:cubicBezTo>
                  <a:pt x="4402" y="3418"/>
                  <a:pt x="4491" y="3236"/>
                  <a:pt x="4331" y="3040"/>
                </a:cubicBezTo>
                <a:cubicBezTo>
                  <a:pt x="4302" y="3047"/>
                  <a:pt x="4279" y="3087"/>
                  <a:pt x="4254" y="3122"/>
                </a:cubicBezTo>
                <a:moveTo>
                  <a:pt x="7587" y="428"/>
                </a:moveTo>
                <a:lnTo>
                  <a:pt x="7587" y="428"/>
                </a:lnTo>
                <a:cubicBezTo>
                  <a:pt x="7570" y="347"/>
                  <a:pt x="7889" y="305"/>
                  <a:pt x="7672" y="198"/>
                </a:cubicBezTo>
                <a:cubicBezTo>
                  <a:pt x="7505" y="124"/>
                  <a:pt x="7229" y="263"/>
                  <a:pt x="7474" y="459"/>
                </a:cubicBezTo>
                <a:cubicBezTo>
                  <a:pt x="7522" y="467"/>
                  <a:pt x="7565" y="455"/>
                  <a:pt x="7587" y="428"/>
                </a:cubicBezTo>
                <a:moveTo>
                  <a:pt x="1484" y="6232"/>
                </a:moveTo>
                <a:lnTo>
                  <a:pt x="1484" y="6232"/>
                </a:lnTo>
                <a:cubicBezTo>
                  <a:pt x="1642" y="6266"/>
                  <a:pt x="2061" y="6449"/>
                  <a:pt x="1892" y="6220"/>
                </a:cubicBezTo>
                <a:cubicBezTo>
                  <a:pt x="1800" y="6089"/>
                  <a:pt x="1578" y="6043"/>
                  <a:pt x="1453" y="6066"/>
                </a:cubicBezTo>
                <a:cubicBezTo>
                  <a:pt x="1467" y="6099"/>
                  <a:pt x="1481" y="6130"/>
                  <a:pt x="1538" y="6176"/>
                </a:cubicBezTo>
                <a:cubicBezTo>
                  <a:pt x="1545" y="6203"/>
                  <a:pt x="1435" y="6195"/>
                  <a:pt x="1484" y="6232"/>
                </a:cubicBezTo>
                <a:moveTo>
                  <a:pt x="6058" y="3247"/>
                </a:moveTo>
                <a:lnTo>
                  <a:pt x="6058" y="3247"/>
                </a:lnTo>
                <a:cubicBezTo>
                  <a:pt x="6123" y="3186"/>
                  <a:pt x="6296" y="3198"/>
                  <a:pt x="6274" y="3071"/>
                </a:cubicBezTo>
                <a:cubicBezTo>
                  <a:pt x="6101" y="3060"/>
                  <a:pt x="5690" y="2971"/>
                  <a:pt x="5861" y="3292"/>
                </a:cubicBezTo>
                <a:cubicBezTo>
                  <a:pt x="5932" y="3294"/>
                  <a:pt x="6002" y="3271"/>
                  <a:pt x="6058" y="3247"/>
                </a:cubicBezTo>
                <a:moveTo>
                  <a:pt x="1207" y="5325"/>
                </a:moveTo>
                <a:lnTo>
                  <a:pt x="1207" y="5325"/>
                </a:lnTo>
                <a:cubicBezTo>
                  <a:pt x="1433" y="5410"/>
                  <a:pt x="1577" y="5201"/>
                  <a:pt x="1471" y="5038"/>
                </a:cubicBezTo>
                <a:cubicBezTo>
                  <a:pt x="1347" y="5061"/>
                  <a:pt x="1222" y="5084"/>
                  <a:pt x="1172" y="5218"/>
                </a:cubicBezTo>
                <a:cubicBezTo>
                  <a:pt x="1149" y="5267"/>
                  <a:pt x="1176" y="5303"/>
                  <a:pt x="1207" y="5325"/>
                </a:cubicBezTo>
                <a:moveTo>
                  <a:pt x="1759" y="4541"/>
                </a:moveTo>
                <a:lnTo>
                  <a:pt x="1759" y="4541"/>
                </a:lnTo>
                <a:cubicBezTo>
                  <a:pt x="1960" y="4539"/>
                  <a:pt x="1944" y="4351"/>
                  <a:pt x="1957" y="4227"/>
                </a:cubicBezTo>
                <a:cubicBezTo>
                  <a:pt x="1735" y="4181"/>
                  <a:pt x="1687" y="4303"/>
                  <a:pt x="1679" y="4432"/>
                </a:cubicBezTo>
                <a:cubicBezTo>
                  <a:pt x="1693" y="4489"/>
                  <a:pt x="1727" y="4517"/>
                  <a:pt x="1759" y="4541"/>
                </a:cubicBezTo>
                <a:moveTo>
                  <a:pt x="1927" y="3825"/>
                </a:moveTo>
                <a:lnTo>
                  <a:pt x="1927" y="3825"/>
                </a:lnTo>
                <a:cubicBezTo>
                  <a:pt x="2023" y="3763"/>
                  <a:pt x="2132" y="3552"/>
                  <a:pt x="1965" y="3478"/>
                </a:cubicBezTo>
                <a:cubicBezTo>
                  <a:pt x="1846" y="3440"/>
                  <a:pt x="1647" y="3676"/>
                  <a:pt x="1893" y="3822"/>
                </a:cubicBezTo>
                <a:cubicBezTo>
                  <a:pt x="1905" y="3825"/>
                  <a:pt x="1917" y="3827"/>
                  <a:pt x="1927" y="3825"/>
                </a:cubicBezTo>
                <a:moveTo>
                  <a:pt x="1855" y="4872"/>
                </a:moveTo>
                <a:lnTo>
                  <a:pt x="1855" y="4872"/>
                </a:lnTo>
                <a:cubicBezTo>
                  <a:pt x="1818" y="4904"/>
                  <a:pt x="1846" y="4968"/>
                  <a:pt x="1874" y="5033"/>
                </a:cubicBezTo>
                <a:cubicBezTo>
                  <a:pt x="2013" y="5042"/>
                  <a:pt x="2206" y="4867"/>
                  <a:pt x="2020" y="4738"/>
                </a:cubicBezTo>
                <a:cubicBezTo>
                  <a:pt x="1970" y="4748"/>
                  <a:pt x="1907" y="4800"/>
                  <a:pt x="1855" y="4872"/>
                </a:cubicBezTo>
                <a:moveTo>
                  <a:pt x="205" y="5502"/>
                </a:moveTo>
                <a:lnTo>
                  <a:pt x="205" y="5502"/>
                </a:lnTo>
                <a:cubicBezTo>
                  <a:pt x="294" y="5430"/>
                  <a:pt x="405" y="5374"/>
                  <a:pt x="452" y="5252"/>
                </a:cubicBezTo>
                <a:cubicBezTo>
                  <a:pt x="146" y="5170"/>
                  <a:pt x="92" y="5354"/>
                  <a:pt x="0" y="5473"/>
                </a:cubicBezTo>
                <a:cubicBezTo>
                  <a:pt x="43" y="5529"/>
                  <a:pt x="131" y="5541"/>
                  <a:pt x="205" y="5502"/>
                </a:cubicBezTo>
                <a:moveTo>
                  <a:pt x="6255" y="262"/>
                </a:moveTo>
                <a:lnTo>
                  <a:pt x="6255" y="262"/>
                </a:lnTo>
                <a:cubicBezTo>
                  <a:pt x="6325" y="204"/>
                  <a:pt x="6373" y="82"/>
                  <a:pt x="6205" y="9"/>
                </a:cubicBezTo>
                <a:cubicBezTo>
                  <a:pt x="6052" y="-32"/>
                  <a:pt x="5990" y="58"/>
                  <a:pt x="6055" y="226"/>
                </a:cubicBezTo>
                <a:cubicBezTo>
                  <a:pt x="6118" y="282"/>
                  <a:pt x="6201" y="298"/>
                  <a:pt x="6255" y="262"/>
                </a:cubicBezTo>
                <a:moveTo>
                  <a:pt x="5263" y="1511"/>
                </a:moveTo>
                <a:lnTo>
                  <a:pt x="5263" y="1511"/>
                </a:lnTo>
                <a:cubicBezTo>
                  <a:pt x="5392" y="1454"/>
                  <a:pt x="5217" y="1286"/>
                  <a:pt x="5195" y="1160"/>
                </a:cubicBezTo>
                <a:cubicBezTo>
                  <a:pt x="5000" y="1179"/>
                  <a:pt x="5065" y="1402"/>
                  <a:pt x="5059" y="1534"/>
                </a:cubicBezTo>
                <a:cubicBezTo>
                  <a:pt x="5126" y="1709"/>
                  <a:pt x="5225" y="1542"/>
                  <a:pt x="5263" y="1511"/>
                </a:cubicBezTo>
                <a:moveTo>
                  <a:pt x="2947" y="5759"/>
                </a:moveTo>
                <a:lnTo>
                  <a:pt x="2947" y="5759"/>
                </a:lnTo>
                <a:cubicBezTo>
                  <a:pt x="3110" y="5768"/>
                  <a:pt x="3256" y="5715"/>
                  <a:pt x="3401" y="5662"/>
                </a:cubicBezTo>
                <a:cubicBezTo>
                  <a:pt x="3107" y="5456"/>
                  <a:pt x="2754" y="5496"/>
                  <a:pt x="2665" y="5677"/>
                </a:cubicBezTo>
                <a:cubicBezTo>
                  <a:pt x="2659" y="5739"/>
                  <a:pt x="2763" y="5746"/>
                  <a:pt x="2797" y="5746"/>
                </a:cubicBezTo>
                <a:cubicBezTo>
                  <a:pt x="2850" y="5754"/>
                  <a:pt x="2900" y="5757"/>
                  <a:pt x="2947" y="5759"/>
                </a:cubicBezTo>
                <a:moveTo>
                  <a:pt x="5728" y="757"/>
                </a:moveTo>
                <a:lnTo>
                  <a:pt x="5728" y="757"/>
                </a:lnTo>
                <a:cubicBezTo>
                  <a:pt x="5748" y="884"/>
                  <a:pt x="5895" y="987"/>
                  <a:pt x="5999" y="994"/>
                </a:cubicBezTo>
                <a:cubicBezTo>
                  <a:pt x="6172" y="1005"/>
                  <a:pt x="6192" y="820"/>
                  <a:pt x="6086" y="657"/>
                </a:cubicBezTo>
                <a:cubicBezTo>
                  <a:pt x="6058" y="592"/>
                  <a:pt x="5974" y="556"/>
                  <a:pt x="5890" y="519"/>
                </a:cubicBezTo>
                <a:cubicBezTo>
                  <a:pt x="5786" y="512"/>
                  <a:pt x="5759" y="604"/>
                  <a:pt x="5766" y="660"/>
                </a:cubicBezTo>
                <a:cubicBezTo>
                  <a:pt x="5750" y="690"/>
                  <a:pt x="5723" y="709"/>
                  <a:pt x="5728" y="757"/>
                </a:cubicBezTo>
                <a:moveTo>
                  <a:pt x="7143" y="2648"/>
                </a:moveTo>
                <a:lnTo>
                  <a:pt x="7143" y="2648"/>
                </a:lnTo>
                <a:cubicBezTo>
                  <a:pt x="7035" y="2653"/>
                  <a:pt x="6910" y="2676"/>
                  <a:pt x="6869" y="2736"/>
                </a:cubicBezTo>
                <a:cubicBezTo>
                  <a:pt x="6883" y="2767"/>
                  <a:pt x="6897" y="2800"/>
                  <a:pt x="6911" y="2832"/>
                </a:cubicBezTo>
                <a:cubicBezTo>
                  <a:pt x="6946" y="2834"/>
                  <a:pt x="6981" y="2836"/>
                  <a:pt x="7014" y="2842"/>
                </a:cubicBezTo>
                <a:cubicBezTo>
                  <a:pt x="7220" y="2804"/>
                  <a:pt x="7295" y="2675"/>
                  <a:pt x="7143" y="2648"/>
                </a:cubicBezTo>
                <a:moveTo>
                  <a:pt x="5479" y="551"/>
                </a:moveTo>
                <a:lnTo>
                  <a:pt x="5479" y="551"/>
                </a:lnTo>
                <a:cubicBezTo>
                  <a:pt x="5543" y="496"/>
                  <a:pt x="5674" y="411"/>
                  <a:pt x="5513" y="276"/>
                </a:cubicBezTo>
                <a:cubicBezTo>
                  <a:pt x="5387" y="143"/>
                  <a:pt x="5229" y="320"/>
                  <a:pt x="5308" y="494"/>
                </a:cubicBezTo>
                <a:cubicBezTo>
                  <a:pt x="5368" y="548"/>
                  <a:pt x="5433" y="566"/>
                  <a:pt x="5479" y="551"/>
                </a:cubicBezTo>
                <a:moveTo>
                  <a:pt x="5823" y="1753"/>
                </a:moveTo>
                <a:lnTo>
                  <a:pt x="5823" y="1753"/>
                </a:lnTo>
                <a:cubicBezTo>
                  <a:pt x="5861" y="1828"/>
                  <a:pt x="5868" y="1922"/>
                  <a:pt x="5973" y="1928"/>
                </a:cubicBezTo>
                <a:cubicBezTo>
                  <a:pt x="6167" y="1910"/>
                  <a:pt x="6192" y="1662"/>
                  <a:pt x="6038" y="1465"/>
                </a:cubicBezTo>
                <a:cubicBezTo>
                  <a:pt x="6024" y="1432"/>
                  <a:pt x="5919" y="1426"/>
                  <a:pt x="5873" y="1438"/>
                </a:cubicBezTo>
                <a:cubicBezTo>
                  <a:pt x="5820" y="1480"/>
                  <a:pt x="5793" y="1626"/>
                  <a:pt x="5823" y="1753"/>
                </a:cubicBezTo>
                <a:moveTo>
                  <a:pt x="4763" y="3088"/>
                </a:moveTo>
                <a:lnTo>
                  <a:pt x="4763" y="3088"/>
                </a:lnTo>
                <a:cubicBezTo>
                  <a:pt x="4720" y="3220"/>
                  <a:pt x="4484" y="3299"/>
                  <a:pt x="4729" y="3470"/>
                </a:cubicBezTo>
                <a:cubicBezTo>
                  <a:pt x="4764" y="3473"/>
                  <a:pt x="4805" y="3413"/>
                  <a:pt x="4829" y="3383"/>
                </a:cubicBezTo>
                <a:cubicBezTo>
                  <a:pt x="4899" y="3324"/>
                  <a:pt x="4811" y="3053"/>
                  <a:pt x="4763" y="3088"/>
                </a:cubicBezTo>
                <a:moveTo>
                  <a:pt x="6715" y="2666"/>
                </a:moveTo>
                <a:lnTo>
                  <a:pt x="6715" y="2666"/>
                </a:lnTo>
                <a:cubicBezTo>
                  <a:pt x="6777" y="2605"/>
                  <a:pt x="6909" y="2519"/>
                  <a:pt x="6860" y="2485"/>
                </a:cubicBezTo>
                <a:cubicBezTo>
                  <a:pt x="6601" y="2281"/>
                  <a:pt x="6464" y="2585"/>
                  <a:pt x="6396" y="2736"/>
                </a:cubicBezTo>
                <a:cubicBezTo>
                  <a:pt x="6500" y="2743"/>
                  <a:pt x="6542" y="2683"/>
                  <a:pt x="6614" y="2702"/>
                </a:cubicBezTo>
                <a:cubicBezTo>
                  <a:pt x="6650" y="2693"/>
                  <a:pt x="6687" y="2681"/>
                  <a:pt x="6715" y="2666"/>
                </a:cubicBezTo>
                <a:moveTo>
                  <a:pt x="5252" y="2339"/>
                </a:moveTo>
                <a:lnTo>
                  <a:pt x="5252" y="2339"/>
                </a:lnTo>
                <a:cubicBezTo>
                  <a:pt x="5275" y="2414"/>
                  <a:pt x="5228" y="2536"/>
                  <a:pt x="5353" y="2512"/>
                </a:cubicBezTo>
                <a:cubicBezTo>
                  <a:pt x="5443" y="2487"/>
                  <a:pt x="5496" y="2303"/>
                  <a:pt x="5336" y="2168"/>
                </a:cubicBezTo>
                <a:cubicBezTo>
                  <a:pt x="5287" y="2134"/>
                  <a:pt x="5266" y="2164"/>
                  <a:pt x="5283" y="2196"/>
                </a:cubicBezTo>
                <a:cubicBezTo>
                  <a:pt x="5263" y="2219"/>
                  <a:pt x="5246" y="2263"/>
                  <a:pt x="5252" y="2339"/>
                </a:cubicBezTo>
                <a:moveTo>
                  <a:pt x="7680" y="2271"/>
                </a:moveTo>
                <a:lnTo>
                  <a:pt x="7680" y="2271"/>
                </a:lnTo>
                <a:cubicBezTo>
                  <a:pt x="7726" y="2229"/>
                  <a:pt x="7746" y="2199"/>
                  <a:pt x="7767" y="2169"/>
                </a:cubicBezTo>
                <a:cubicBezTo>
                  <a:pt x="7752" y="2137"/>
                  <a:pt x="7724" y="2073"/>
                  <a:pt x="7689" y="2071"/>
                </a:cubicBezTo>
                <a:cubicBezTo>
                  <a:pt x="7467" y="2026"/>
                  <a:pt x="7350" y="2142"/>
                  <a:pt x="7316" y="2296"/>
                </a:cubicBezTo>
                <a:cubicBezTo>
                  <a:pt x="7351" y="2299"/>
                  <a:pt x="7400" y="2333"/>
                  <a:pt x="7421" y="2334"/>
                </a:cubicBezTo>
                <a:cubicBezTo>
                  <a:pt x="7511" y="2341"/>
                  <a:pt x="7620" y="2314"/>
                  <a:pt x="7680" y="2271"/>
                </a:cubicBezTo>
                <a:moveTo>
                  <a:pt x="7369" y="1804"/>
                </a:moveTo>
                <a:lnTo>
                  <a:pt x="7369" y="1804"/>
                </a:lnTo>
                <a:cubicBezTo>
                  <a:pt x="7358" y="1550"/>
                  <a:pt x="8025" y="1531"/>
                  <a:pt x="7627" y="1318"/>
                </a:cubicBezTo>
                <a:cubicBezTo>
                  <a:pt x="7166" y="1038"/>
                  <a:pt x="7255" y="1700"/>
                  <a:pt x="7021" y="1934"/>
                </a:cubicBezTo>
                <a:cubicBezTo>
                  <a:pt x="7001" y="1964"/>
                  <a:pt x="7070" y="1968"/>
                  <a:pt x="7112" y="1962"/>
                </a:cubicBezTo>
                <a:cubicBezTo>
                  <a:pt x="7218" y="1940"/>
                  <a:pt x="7324" y="1877"/>
                  <a:pt x="7369" y="180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07"/>
        <p:cNvGrpSpPr/>
        <p:nvPr/>
      </p:nvGrpSpPr>
      <p:grpSpPr>
        <a:xfrm>
          <a:off x="0" y="0"/>
          <a:ext cx="0" cy="0"/>
          <a:chOff x="0" y="0"/>
          <a:chExt cx="0" cy="0"/>
        </a:xfrm>
      </p:grpSpPr>
      <p:grpSp>
        <p:nvGrpSpPr>
          <p:cNvPr id="408" name="Google Shape;408;p22"/>
          <p:cNvGrpSpPr/>
          <p:nvPr/>
        </p:nvGrpSpPr>
        <p:grpSpPr>
          <a:xfrm>
            <a:off x="-948485" y="-827290"/>
            <a:ext cx="11081217" cy="7022941"/>
            <a:chOff x="-948485" y="-827290"/>
            <a:chExt cx="11081217" cy="7022941"/>
          </a:xfrm>
        </p:grpSpPr>
        <p:grpSp>
          <p:nvGrpSpPr>
            <p:cNvPr id="409" name="Google Shape;409;p22"/>
            <p:cNvGrpSpPr/>
            <p:nvPr/>
          </p:nvGrpSpPr>
          <p:grpSpPr>
            <a:xfrm rot="6531428">
              <a:off x="7861928" y="-654623"/>
              <a:ext cx="1898585" cy="2144458"/>
              <a:chOff x="7313695" y="1222055"/>
              <a:chExt cx="1898640" cy="2144520"/>
            </a:xfrm>
          </p:grpSpPr>
          <p:sp>
            <p:nvSpPr>
              <p:cNvPr id="410" name="Google Shape;410;p22"/>
              <p:cNvSpPr/>
              <p:nvPr/>
            </p:nvSpPr>
            <p:spPr>
              <a:xfrm>
                <a:off x="7313695" y="1222055"/>
                <a:ext cx="1898280" cy="2144520"/>
              </a:xfrm>
              <a:custGeom>
                <a:avLst/>
                <a:gdLst/>
                <a:ahLst/>
                <a:cxnLst/>
                <a:rect l="l" t="t" r="r" b="b"/>
                <a:pathLst>
                  <a:path w="5273" h="5957" extrusionOk="0">
                    <a:moveTo>
                      <a:pt x="2293" y="0"/>
                    </a:moveTo>
                    <a:lnTo>
                      <a:pt x="2293" y="0"/>
                    </a:lnTo>
                    <a:cubicBezTo>
                      <a:pt x="3142" y="150"/>
                      <a:pt x="4129" y="590"/>
                      <a:pt x="4697" y="1239"/>
                    </a:cubicBezTo>
                    <a:cubicBezTo>
                      <a:pt x="5177" y="1786"/>
                      <a:pt x="5347" y="2563"/>
                      <a:pt x="5244" y="3283"/>
                    </a:cubicBezTo>
                    <a:cubicBezTo>
                      <a:pt x="5084" y="4408"/>
                      <a:pt x="4259" y="5412"/>
                      <a:pt x="3187" y="5788"/>
                    </a:cubicBezTo>
                    <a:cubicBezTo>
                      <a:pt x="2114" y="6163"/>
                      <a:pt x="828" y="5904"/>
                      <a:pt x="0" y="5125"/>
                    </a:cubicBezTo>
                    <a:cubicBezTo>
                      <a:pt x="273" y="4561"/>
                      <a:pt x="539" y="3960"/>
                      <a:pt x="812" y="3395"/>
                    </a:cubicBezTo>
                    <a:cubicBezTo>
                      <a:pt x="1157" y="3543"/>
                      <a:pt x="1580" y="3488"/>
                      <a:pt x="1876" y="3258"/>
                    </a:cubicBezTo>
                    <a:cubicBezTo>
                      <a:pt x="2171" y="3027"/>
                      <a:pt x="2328" y="2631"/>
                      <a:pt x="2270" y="2260"/>
                    </a:cubicBezTo>
                    <a:cubicBezTo>
                      <a:pt x="2212" y="1890"/>
                      <a:pt x="1941" y="1561"/>
                      <a:pt x="1589" y="1432"/>
                    </a:cubicBezTo>
                    <a:cubicBezTo>
                      <a:pt x="1833" y="993"/>
                      <a:pt x="2049" y="439"/>
                      <a:pt x="2293"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1" name="Google Shape;411;p22"/>
              <p:cNvSpPr/>
              <p:nvPr/>
            </p:nvSpPr>
            <p:spPr>
              <a:xfrm>
                <a:off x="7438975" y="1314575"/>
                <a:ext cx="1773360" cy="2052000"/>
              </a:xfrm>
              <a:custGeom>
                <a:avLst/>
                <a:gdLst/>
                <a:ahLst/>
                <a:cxnLst/>
                <a:rect l="l" t="t" r="r" b="b"/>
                <a:pathLst>
                  <a:path w="4926" h="5700" extrusionOk="0">
                    <a:moveTo>
                      <a:pt x="4311" y="4430"/>
                    </a:moveTo>
                    <a:lnTo>
                      <a:pt x="4311" y="4430"/>
                    </a:lnTo>
                    <a:cubicBezTo>
                      <a:pt x="3579" y="4344"/>
                      <a:pt x="3579" y="4344"/>
                      <a:pt x="3579" y="4344"/>
                    </a:cubicBezTo>
                    <a:cubicBezTo>
                      <a:pt x="3205" y="5168"/>
                      <a:pt x="3205" y="5168"/>
                      <a:pt x="3205" y="5168"/>
                    </a:cubicBezTo>
                    <a:cubicBezTo>
                      <a:pt x="2307" y="5062"/>
                      <a:pt x="2307" y="5062"/>
                      <a:pt x="2307" y="5062"/>
                    </a:cubicBezTo>
                    <a:cubicBezTo>
                      <a:pt x="2021" y="5694"/>
                      <a:pt x="2021" y="5694"/>
                      <a:pt x="2021" y="5694"/>
                    </a:cubicBezTo>
                    <a:cubicBezTo>
                      <a:pt x="1625" y="5719"/>
                      <a:pt x="1224" y="5670"/>
                      <a:pt x="845" y="5553"/>
                    </a:cubicBezTo>
                    <a:cubicBezTo>
                      <a:pt x="872" y="5493"/>
                      <a:pt x="872" y="5493"/>
                      <a:pt x="872" y="5493"/>
                    </a:cubicBezTo>
                    <a:cubicBezTo>
                      <a:pt x="1771" y="5599"/>
                      <a:pt x="1771" y="5599"/>
                      <a:pt x="1771" y="5599"/>
                    </a:cubicBezTo>
                    <a:cubicBezTo>
                      <a:pt x="2144" y="4775"/>
                      <a:pt x="2144" y="4775"/>
                      <a:pt x="2144" y="4775"/>
                    </a:cubicBezTo>
                    <a:cubicBezTo>
                      <a:pt x="3043" y="4880"/>
                      <a:pt x="3043" y="4880"/>
                      <a:pt x="3043" y="4880"/>
                    </a:cubicBezTo>
                    <a:cubicBezTo>
                      <a:pt x="3416" y="4056"/>
                      <a:pt x="3416" y="4056"/>
                      <a:pt x="3416" y="4056"/>
                    </a:cubicBezTo>
                    <a:cubicBezTo>
                      <a:pt x="4315" y="4161"/>
                      <a:pt x="4315" y="4161"/>
                      <a:pt x="4315" y="4161"/>
                    </a:cubicBezTo>
                    <a:cubicBezTo>
                      <a:pt x="4689" y="3337"/>
                      <a:pt x="4689" y="3337"/>
                      <a:pt x="4689" y="3337"/>
                    </a:cubicBezTo>
                    <a:cubicBezTo>
                      <a:pt x="4830" y="3353"/>
                      <a:pt x="4830" y="3353"/>
                      <a:pt x="4830" y="3353"/>
                    </a:cubicBezTo>
                    <a:cubicBezTo>
                      <a:pt x="4729" y="3742"/>
                      <a:pt x="4550" y="4108"/>
                      <a:pt x="4311" y="4430"/>
                    </a:cubicBezTo>
                    <a:moveTo>
                      <a:pt x="3132" y="2493"/>
                    </a:moveTo>
                    <a:lnTo>
                      <a:pt x="3132" y="2493"/>
                    </a:lnTo>
                    <a:cubicBezTo>
                      <a:pt x="2233" y="2387"/>
                      <a:pt x="2233" y="2387"/>
                      <a:pt x="2233" y="2387"/>
                    </a:cubicBezTo>
                    <a:cubicBezTo>
                      <a:pt x="1859" y="3212"/>
                      <a:pt x="1859" y="3212"/>
                      <a:pt x="1859" y="3212"/>
                    </a:cubicBezTo>
                    <a:cubicBezTo>
                      <a:pt x="1277" y="3143"/>
                      <a:pt x="1277" y="3143"/>
                      <a:pt x="1277" y="3143"/>
                    </a:cubicBezTo>
                    <a:cubicBezTo>
                      <a:pt x="1160" y="3189"/>
                      <a:pt x="1035" y="3215"/>
                      <a:pt x="909" y="3220"/>
                    </a:cubicBezTo>
                    <a:cubicBezTo>
                      <a:pt x="587" y="3930"/>
                      <a:pt x="587" y="3930"/>
                      <a:pt x="587" y="3930"/>
                    </a:cubicBezTo>
                    <a:cubicBezTo>
                      <a:pt x="117" y="3875"/>
                      <a:pt x="117" y="3875"/>
                      <a:pt x="117" y="3875"/>
                    </a:cubicBezTo>
                    <a:cubicBezTo>
                      <a:pt x="78" y="3960"/>
                      <a:pt x="39" y="4045"/>
                      <a:pt x="0" y="4130"/>
                    </a:cubicBezTo>
                    <a:cubicBezTo>
                      <a:pt x="750" y="4219"/>
                      <a:pt x="750" y="4219"/>
                      <a:pt x="750" y="4219"/>
                    </a:cubicBezTo>
                    <a:cubicBezTo>
                      <a:pt x="1123" y="3394"/>
                      <a:pt x="1123" y="3394"/>
                      <a:pt x="1123" y="3394"/>
                    </a:cubicBezTo>
                    <a:cubicBezTo>
                      <a:pt x="2022" y="3500"/>
                      <a:pt x="2022" y="3500"/>
                      <a:pt x="2022" y="3500"/>
                    </a:cubicBezTo>
                    <a:cubicBezTo>
                      <a:pt x="2396" y="2675"/>
                      <a:pt x="2396" y="2675"/>
                      <a:pt x="2396" y="2675"/>
                    </a:cubicBezTo>
                    <a:cubicBezTo>
                      <a:pt x="3294" y="2781"/>
                      <a:pt x="3294" y="2781"/>
                      <a:pt x="3294" y="2781"/>
                    </a:cubicBezTo>
                    <a:cubicBezTo>
                      <a:pt x="3668" y="1956"/>
                      <a:pt x="3668" y="1956"/>
                      <a:pt x="3668" y="1956"/>
                    </a:cubicBezTo>
                    <a:cubicBezTo>
                      <a:pt x="4567" y="2062"/>
                      <a:pt x="4567" y="2062"/>
                      <a:pt x="4567" y="2062"/>
                    </a:cubicBezTo>
                    <a:cubicBezTo>
                      <a:pt x="4751" y="1656"/>
                      <a:pt x="4751" y="1656"/>
                      <a:pt x="4751" y="1656"/>
                    </a:cubicBezTo>
                    <a:cubicBezTo>
                      <a:pt x="4709" y="1546"/>
                      <a:pt x="4660" y="1440"/>
                      <a:pt x="4602" y="1338"/>
                    </a:cubicBezTo>
                    <a:cubicBezTo>
                      <a:pt x="4404" y="1774"/>
                      <a:pt x="4404" y="1774"/>
                      <a:pt x="4404" y="1774"/>
                    </a:cubicBezTo>
                    <a:cubicBezTo>
                      <a:pt x="3505" y="1669"/>
                      <a:pt x="3505" y="1669"/>
                      <a:pt x="3505" y="1669"/>
                    </a:cubicBezTo>
                    <a:lnTo>
                      <a:pt x="3132" y="2493"/>
                    </a:lnTo>
                    <a:moveTo>
                      <a:pt x="1342" y="5053"/>
                    </a:moveTo>
                    <a:lnTo>
                      <a:pt x="1342" y="5053"/>
                    </a:lnTo>
                    <a:cubicBezTo>
                      <a:pt x="1715" y="4228"/>
                      <a:pt x="1715" y="4228"/>
                      <a:pt x="1715" y="4228"/>
                    </a:cubicBezTo>
                    <a:cubicBezTo>
                      <a:pt x="2614" y="4334"/>
                      <a:pt x="2614" y="4334"/>
                      <a:pt x="2614" y="4334"/>
                    </a:cubicBezTo>
                    <a:cubicBezTo>
                      <a:pt x="2988" y="3510"/>
                      <a:pt x="2988" y="3510"/>
                      <a:pt x="2988" y="3510"/>
                    </a:cubicBezTo>
                    <a:cubicBezTo>
                      <a:pt x="3886" y="3616"/>
                      <a:pt x="3886" y="3616"/>
                      <a:pt x="3886" y="3616"/>
                    </a:cubicBezTo>
                    <a:cubicBezTo>
                      <a:pt x="4260" y="2791"/>
                      <a:pt x="4260" y="2791"/>
                      <a:pt x="4260" y="2791"/>
                    </a:cubicBezTo>
                    <a:cubicBezTo>
                      <a:pt x="4915" y="2868"/>
                      <a:pt x="4915" y="2868"/>
                      <a:pt x="4915" y="2868"/>
                    </a:cubicBezTo>
                    <a:cubicBezTo>
                      <a:pt x="4922" y="2779"/>
                      <a:pt x="4926" y="2689"/>
                      <a:pt x="4926" y="2600"/>
                    </a:cubicBezTo>
                    <a:cubicBezTo>
                      <a:pt x="4097" y="2503"/>
                      <a:pt x="4097" y="2503"/>
                      <a:pt x="4097" y="2503"/>
                    </a:cubicBezTo>
                    <a:cubicBezTo>
                      <a:pt x="3723" y="3327"/>
                      <a:pt x="3723" y="3327"/>
                      <a:pt x="3723" y="3327"/>
                    </a:cubicBezTo>
                    <a:cubicBezTo>
                      <a:pt x="2825" y="3221"/>
                      <a:pt x="2825" y="3221"/>
                      <a:pt x="2825" y="3221"/>
                    </a:cubicBezTo>
                    <a:cubicBezTo>
                      <a:pt x="2451" y="4046"/>
                      <a:pt x="2451" y="4046"/>
                      <a:pt x="2451" y="4046"/>
                    </a:cubicBezTo>
                    <a:cubicBezTo>
                      <a:pt x="1552" y="3940"/>
                      <a:pt x="1552" y="3940"/>
                      <a:pt x="1552" y="3940"/>
                    </a:cubicBezTo>
                    <a:cubicBezTo>
                      <a:pt x="1179" y="4765"/>
                      <a:pt x="1179" y="4765"/>
                      <a:pt x="1179" y="4765"/>
                    </a:cubicBezTo>
                    <a:cubicBezTo>
                      <a:pt x="280" y="4659"/>
                      <a:pt x="280" y="4659"/>
                      <a:pt x="280" y="4659"/>
                    </a:cubicBezTo>
                    <a:cubicBezTo>
                      <a:pt x="46" y="5177"/>
                      <a:pt x="46" y="5177"/>
                      <a:pt x="46" y="5177"/>
                    </a:cubicBezTo>
                    <a:cubicBezTo>
                      <a:pt x="120" y="5226"/>
                      <a:pt x="197" y="5272"/>
                      <a:pt x="276" y="5315"/>
                    </a:cubicBezTo>
                    <a:cubicBezTo>
                      <a:pt x="443" y="4947"/>
                      <a:pt x="443" y="4947"/>
                      <a:pt x="443" y="4947"/>
                    </a:cubicBezTo>
                    <a:lnTo>
                      <a:pt x="1342" y="5053"/>
                    </a:lnTo>
                    <a:moveTo>
                      <a:pt x="3960" y="616"/>
                    </a:moveTo>
                    <a:lnTo>
                      <a:pt x="3960" y="616"/>
                    </a:lnTo>
                    <a:cubicBezTo>
                      <a:pt x="3812" y="940"/>
                      <a:pt x="3812" y="940"/>
                      <a:pt x="3812" y="940"/>
                    </a:cubicBezTo>
                    <a:cubicBezTo>
                      <a:pt x="2914" y="834"/>
                      <a:pt x="2914" y="834"/>
                      <a:pt x="2914" y="834"/>
                    </a:cubicBezTo>
                    <a:cubicBezTo>
                      <a:pt x="2540" y="1659"/>
                      <a:pt x="2540" y="1659"/>
                      <a:pt x="2540" y="1659"/>
                    </a:cubicBezTo>
                    <a:cubicBezTo>
                      <a:pt x="1742" y="1564"/>
                      <a:pt x="1742" y="1564"/>
                      <a:pt x="1742" y="1564"/>
                    </a:cubicBezTo>
                    <a:cubicBezTo>
                      <a:pt x="1803" y="1652"/>
                      <a:pt x="1852" y="1749"/>
                      <a:pt x="1885" y="1851"/>
                    </a:cubicBezTo>
                    <a:cubicBezTo>
                      <a:pt x="2703" y="1947"/>
                      <a:pt x="2703" y="1947"/>
                      <a:pt x="2703" y="1947"/>
                    </a:cubicBezTo>
                    <a:cubicBezTo>
                      <a:pt x="3077" y="1122"/>
                      <a:pt x="3077" y="1122"/>
                      <a:pt x="3077" y="1122"/>
                    </a:cubicBezTo>
                    <a:cubicBezTo>
                      <a:pt x="3975" y="1228"/>
                      <a:pt x="3975" y="1228"/>
                      <a:pt x="3975" y="1228"/>
                    </a:cubicBezTo>
                    <a:cubicBezTo>
                      <a:pt x="4171" y="797"/>
                      <a:pt x="4171" y="797"/>
                      <a:pt x="4171" y="797"/>
                    </a:cubicBezTo>
                    <a:cubicBezTo>
                      <a:pt x="4104" y="734"/>
                      <a:pt x="4034" y="674"/>
                      <a:pt x="3960" y="616"/>
                    </a:cubicBezTo>
                    <a:moveTo>
                      <a:pt x="2322" y="0"/>
                    </a:moveTo>
                    <a:lnTo>
                      <a:pt x="2322" y="0"/>
                    </a:lnTo>
                    <a:cubicBezTo>
                      <a:pt x="1948" y="824"/>
                      <a:pt x="1948" y="824"/>
                      <a:pt x="1948" y="824"/>
                    </a:cubicBezTo>
                    <a:cubicBezTo>
                      <a:pt x="1449" y="765"/>
                      <a:pt x="1449" y="765"/>
                      <a:pt x="1449" y="765"/>
                    </a:cubicBezTo>
                    <a:cubicBezTo>
                      <a:pt x="1408" y="852"/>
                      <a:pt x="1366" y="937"/>
                      <a:pt x="1324" y="1020"/>
                    </a:cubicBezTo>
                    <a:cubicBezTo>
                      <a:pt x="2111" y="1113"/>
                      <a:pt x="2111" y="1113"/>
                      <a:pt x="2111" y="1113"/>
                    </a:cubicBezTo>
                    <a:cubicBezTo>
                      <a:pt x="2485" y="288"/>
                      <a:pt x="2485" y="288"/>
                      <a:pt x="2485" y="288"/>
                    </a:cubicBezTo>
                    <a:cubicBezTo>
                      <a:pt x="3383" y="394"/>
                      <a:pt x="3383" y="394"/>
                      <a:pt x="3383" y="394"/>
                    </a:cubicBezTo>
                    <a:cubicBezTo>
                      <a:pt x="3438" y="273"/>
                      <a:pt x="3438" y="273"/>
                      <a:pt x="3438" y="273"/>
                    </a:cubicBezTo>
                    <a:cubicBezTo>
                      <a:pt x="3317" y="206"/>
                      <a:pt x="3191" y="143"/>
                      <a:pt x="3064" y="87"/>
                    </a:cubicBezTo>
                    <a:lnTo>
                      <a:pt x="2322" y="0"/>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12" name="Google Shape;412;p22"/>
            <p:cNvGrpSpPr/>
            <p:nvPr/>
          </p:nvGrpSpPr>
          <p:grpSpPr>
            <a:xfrm>
              <a:off x="-948485" y="3412276"/>
              <a:ext cx="2974825" cy="2783375"/>
              <a:chOff x="7034140" y="-497374"/>
              <a:chExt cx="2974825" cy="2783375"/>
            </a:xfrm>
          </p:grpSpPr>
          <p:sp>
            <p:nvSpPr>
              <p:cNvPr id="413" name="Google Shape;413;p22"/>
              <p:cNvSpPr/>
              <p:nvPr/>
            </p:nvSpPr>
            <p:spPr>
              <a:xfrm rot="-8572517">
                <a:off x="7246971" y="113682"/>
                <a:ext cx="2549164" cy="1561263"/>
              </a:xfrm>
              <a:custGeom>
                <a:avLst/>
                <a:gdLst/>
                <a:ahLst/>
                <a:cxnLst/>
                <a:rect l="l" t="t" r="r" b="b"/>
                <a:pathLst>
                  <a:path w="4544" h="2783" extrusionOk="0">
                    <a:moveTo>
                      <a:pt x="26" y="2738"/>
                    </a:moveTo>
                    <a:lnTo>
                      <a:pt x="26" y="2738"/>
                    </a:lnTo>
                    <a:cubicBezTo>
                      <a:pt x="37" y="2747"/>
                      <a:pt x="71" y="2769"/>
                      <a:pt x="88" y="2762"/>
                    </a:cubicBezTo>
                    <a:cubicBezTo>
                      <a:pt x="96" y="2760"/>
                      <a:pt x="104" y="2744"/>
                      <a:pt x="109" y="2737"/>
                    </a:cubicBezTo>
                    <a:cubicBezTo>
                      <a:pt x="127" y="2707"/>
                      <a:pt x="139" y="2687"/>
                      <a:pt x="179" y="2697"/>
                    </a:cubicBezTo>
                    <a:cubicBezTo>
                      <a:pt x="190" y="2700"/>
                      <a:pt x="204" y="2713"/>
                      <a:pt x="216" y="2711"/>
                    </a:cubicBezTo>
                    <a:cubicBezTo>
                      <a:pt x="226" y="2709"/>
                      <a:pt x="227" y="2700"/>
                      <a:pt x="236" y="2698"/>
                    </a:cubicBezTo>
                    <a:cubicBezTo>
                      <a:pt x="244" y="2716"/>
                      <a:pt x="265" y="2730"/>
                      <a:pt x="285" y="2726"/>
                    </a:cubicBezTo>
                    <a:cubicBezTo>
                      <a:pt x="293" y="2724"/>
                      <a:pt x="297" y="2719"/>
                      <a:pt x="308" y="2719"/>
                    </a:cubicBezTo>
                    <a:cubicBezTo>
                      <a:pt x="319" y="2719"/>
                      <a:pt x="331" y="2719"/>
                      <a:pt x="341" y="2721"/>
                    </a:cubicBezTo>
                    <a:cubicBezTo>
                      <a:pt x="362" y="2725"/>
                      <a:pt x="377" y="2739"/>
                      <a:pt x="397" y="2745"/>
                    </a:cubicBezTo>
                    <a:cubicBezTo>
                      <a:pt x="412" y="2750"/>
                      <a:pt x="432" y="2752"/>
                      <a:pt x="447" y="2746"/>
                    </a:cubicBezTo>
                    <a:cubicBezTo>
                      <a:pt x="463" y="2740"/>
                      <a:pt x="473" y="2724"/>
                      <a:pt x="486" y="2715"/>
                    </a:cubicBezTo>
                    <a:cubicBezTo>
                      <a:pt x="519" y="2694"/>
                      <a:pt x="560" y="2745"/>
                      <a:pt x="589" y="2758"/>
                    </a:cubicBezTo>
                    <a:cubicBezTo>
                      <a:pt x="604" y="2765"/>
                      <a:pt x="616" y="2768"/>
                      <a:pt x="630" y="2763"/>
                    </a:cubicBezTo>
                    <a:cubicBezTo>
                      <a:pt x="641" y="2760"/>
                      <a:pt x="646" y="2754"/>
                      <a:pt x="657" y="2753"/>
                    </a:cubicBezTo>
                    <a:cubicBezTo>
                      <a:pt x="675" y="2751"/>
                      <a:pt x="698" y="2754"/>
                      <a:pt x="715" y="2755"/>
                    </a:cubicBezTo>
                    <a:cubicBezTo>
                      <a:pt x="761" y="2757"/>
                      <a:pt x="793" y="2747"/>
                      <a:pt x="835" y="2729"/>
                    </a:cubicBezTo>
                    <a:cubicBezTo>
                      <a:pt x="850" y="2723"/>
                      <a:pt x="866" y="2717"/>
                      <a:pt x="880" y="2711"/>
                    </a:cubicBezTo>
                    <a:cubicBezTo>
                      <a:pt x="887" y="2709"/>
                      <a:pt x="895" y="2703"/>
                      <a:pt x="901" y="2702"/>
                    </a:cubicBezTo>
                    <a:cubicBezTo>
                      <a:pt x="909" y="2700"/>
                      <a:pt x="913" y="2701"/>
                      <a:pt x="921" y="2705"/>
                    </a:cubicBezTo>
                    <a:cubicBezTo>
                      <a:pt x="939" y="2714"/>
                      <a:pt x="958" y="2728"/>
                      <a:pt x="977" y="2740"/>
                    </a:cubicBezTo>
                    <a:cubicBezTo>
                      <a:pt x="998" y="2752"/>
                      <a:pt x="1019" y="2762"/>
                      <a:pt x="1041" y="2772"/>
                    </a:cubicBezTo>
                    <a:cubicBezTo>
                      <a:pt x="1048" y="2775"/>
                      <a:pt x="1063" y="2786"/>
                      <a:pt x="1072" y="2782"/>
                    </a:cubicBezTo>
                    <a:cubicBezTo>
                      <a:pt x="1099" y="2772"/>
                      <a:pt x="1078" y="2702"/>
                      <a:pt x="1113" y="2722"/>
                    </a:cubicBezTo>
                    <a:cubicBezTo>
                      <a:pt x="1137" y="2735"/>
                      <a:pt x="1152" y="2745"/>
                      <a:pt x="1180" y="2745"/>
                    </a:cubicBezTo>
                    <a:cubicBezTo>
                      <a:pt x="1187" y="2745"/>
                      <a:pt x="1195" y="2746"/>
                      <a:pt x="1201" y="2744"/>
                    </a:cubicBezTo>
                    <a:cubicBezTo>
                      <a:pt x="1217" y="2738"/>
                      <a:pt x="1223" y="2726"/>
                      <a:pt x="1241" y="2724"/>
                    </a:cubicBezTo>
                    <a:cubicBezTo>
                      <a:pt x="1296" y="2719"/>
                      <a:pt x="1348" y="2736"/>
                      <a:pt x="1402" y="2736"/>
                    </a:cubicBezTo>
                    <a:cubicBezTo>
                      <a:pt x="1469" y="2735"/>
                      <a:pt x="1536" y="2723"/>
                      <a:pt x="1603" y="2716"/>
                    </a:cubicBezTo>
                    <a:cubicBezTo>
                      <a:pt x="1640" y="2712"/>
                      <a:pt x="1678" y="2709"/>
                      <a:pt x="1714" y="2722"/>
                    </a:cubicBezTo>
                    <a:cubicBezTo>
                      <a:pt x="1736" y="2731"/>
                      <a:pt x="1749" y="2736"/>
                      <a:pt x="1773" y="2736"/>
                    </a:cubicBezTo>
                    <a:cubicBezTo>
                      <a:pt x="1804" y="2736"/>
                      <a:pt x="1829" y="2732"/>
                      <a:pt x="1860" y="2722"/>
                    </a:cubicBezTo>
                    <a:cubicBezTo>
                      <a:pt x="1893" y="2711"/>
                      <a:pt x="1931" y="2692"/>
                      <a:pt x="1960" y="2673"/>
                    </a:cubicBezTo>
                    <a:cubicBezTo>
                      <a:pt x="1978" y="2660"/>
                      <a:pt x="1997" y="2629"/>
                      <a:pt x="2018" y="2621"/>
                    </a:cubicBezTo>
                    <a:cubicBezTo>
                      <a:pt x="2028" y="2617"/>
                      <a:pt x="2047" y="2621"/>
                      <a:pt x="2058" y="2621"/>
                    </a:cubicBezTo>
                    <a:cubicBezTo>
                      <a:pt x="2076" y="2621"/>
                      <a:pt x="2091" y="2621"/>
                      <a:pt x="2107" y="2629"/>
                    </a:cubicBezTo>
                    <a:cubicBezTo>
                      <a:pt x="2116" y="2633"/>
                      <a:pt x="2120" y="2641"/>
                      <a:pt x="2132" y="2634"/>
                    </a:cubicBezTo>
                    <a:cubicBezTo>
                      <a:pt x="2139" y="2631"/>
                      <a:pt x="2144" y="2613"/>
                      <a:pt x="2147" y="2606"/>
                    </a:cubicBezTo>
                    <a:cubicBezTo>
                      <a:pt x="2160" y="2577"/>
                      <a:pt x="2173" y="2547"/>
                      <a:pt x="2191" y="2519"/>
                    </a:cubicBezTo>
                    <a:cubicBezTo>
                      <a:pt x="2212" y="2486"/>
                      <a:pt x="2242" y="2436"/>
                      <a:pt x="2281" y="2420"/>
                    </a:cubicBezTo>
                    <a:cubicBezTo>
                      <a:pt x="2300" y="2413"/>
                      <a:pt x="2301" y="2424"/>
                      <a:pt x="2316" y="2437"/>
                    </a:cubicBezTo>
                    <a:cubicBezTo>
                      <a:pt x="2333" y="2451"/>
                      <a:pt x="2356" y="2448"/>
                      <a:pt x="2372" y="2433"/>
                    </a:cubicBezTo>
                    <a:cubicBezTo>
                      <a:pt x="2382" y="2424"/>
                      <a:pt x="2385" y="2410"/>
                      <a:pt x="2392" y="2399"/>
                    </a:cubicBezTo>
                    <a:cubicBezTo>
                      <a:pt x="2390" y="2399"/>
                      <a:pt x="2388" y="2398"/>
                      <a:pt x="2386" y="2398"/>
                    </a:cubicBezTo>
                    <a:cubicBezTo>
                      <a:pt x="2388" y="2393"/>
                      <a:pt x="2392" y="2391"/>
                      <a:pt x="2397" y="2392"/>
                    </a:cubicBezTo>
                    <a:cubicBezTo>
                      <a:pt x="2395" y="2394"/>
                      <a:pt x="2393" y="2396"/>
                      <a:pt x="2392" y="2399"/>
                    </a:cubicBezTo>
                    <a:cubicBezTo>
                      <a:pt x="2400" y="2401"/>
                      <a:pt x="2410" y="2400"/>
                      <a:pt x="2419" y="2400"/>
                    </a:cubicBezTo>
                    <a:cubicBezTo>
                      <a:pt x="2461" y="2399"/>
                      <a:pt x="2502" y="2387"/>
                      <a:pt x="2543" y="2377"/>
                    </a:cubicBezTo>
                    <a:cubicBezTo>
                      <a:pt x="2583" y="2367"/>
                      <a:pt x="2626" y="2364"/>
                      <a:pt x="2665" y="2352"/>
                    </a:cubicBezTo>
                    <a:cubicBezTo>
                      <a:pt x="2678" y="2349"/>
                      <a:pt x="2683" y="2343"/>
                      <a:pt x="2694" y="2352"/>
                    </a:cubicBezTo>
                    <a:cubicBezTo>
                      <a:pt x="2714" y="2368"/>
                      <a:pt x="2733" y="2437"/>
                      <a:pt x="2769" y="2420"/>
                    </a:cubicBezTo>
                    <a:cubicBezTo>
                      <a:pt x="2788" y="2412"/>
                      <a:pt x="2784" y="2378"/>
                      <a:pt x="2804" y="2373"/>
                    </a:cubicBezTo>
                    <a:cubicBezTo>
                      <a:pt x="2810" y="2371"/>
                      <a:pt x="2819" y="2376"/>
                      <a:pt x="2825" y="2378"/>
                    </a:cubicBezTo>
                    <a:cubicBezTo>
                      <a:pt x="2846" y="2386"/>
                      <a:pt x="2862" y="2391"/>
                      <a:pt x="2886" y="2389"/>
                    </a:cubicBezTo>
                    <a:cubicBezTo>
                      <a:pt x="2915" y="2386"/>
                      <a:pt x="2945" y="2364"/>
                      <a:pt x="2974" y="2372"/>
                    </a:cubicBezTo>
                    <a:cubicBezTo>
                      <a:pt x="2983" y="2374"/>
                      <a:pt x="2990" y="2382"/>
                      <a:pt x="2998" y="2384"/>
                    </a:cubicBezTo>
                    <a:cubicBezTo>
                      <a:pt x="3000" y="2384"/>
                      <a:pt x="3017" y="2384"/>
                      <a:pt x="3018" y="2386"/>
                    </a:cubicBezTo>
                    <a:cubicBezTo>
                      <a:pt x="3036" y="2402"/>
                      <a:pt x="3016" y="2446"/>
                      <a:pt x="3031" y="2462"/>
                    </a:cubicBezTo>
                    <a:cubicBezTo>
                      <a:pt x="3045" y="2478"/>
                      <a:pt x="3068" y="2453"/>
                      <a:pt x="3083" y="2442"/>
                    </a:cubicBezTo>
                    <a:cubicBezTo>
                      <a:pt x="3090" y="2436"/>
                      <a:pt x="3102" y="2423"/>
                      <a:pt x="3113" y="2426"/>
                    </a:cubicBezTo>
                    <a:cubicBezTo>
                      <a:pt x="3128" y="2429"/>
                      <a:pt x="3139" y="2458"/>
                      <a:pt x="3146" y="2469"/>
                    </a:cubicBezTo>
                    <a:cubicBezTo>
                      <a:pt x="3159" y="2490"/>
                      <a:pt x="3163" y="2511"/>
                      <a:pt x="3190" y="2507"/>
                    </a:cubicBezTo>
                    <a:cubicBezTo>
                      <a:pt x="3202" y="2506"/>
                      <a:pt x="3212" y="2490"/>
                      <a:pt x="3223" y="2492"/>
                    </a:cubicBezTo>
                    <a:cubicBezTo>
                      <a:pt x="3242" y="2494"/>
                      <a:pt x="3241" y="2504"/>
                      <a:pt x="3264" y="2491"/>
                    </a:cubicBezTo>
                    <a:cubicBezTo>
                      <a:pt x="3292" y="2475"/>
                      <a:pt x="3318" y="2451"/>
                      <a:pt x="3354" y="2459"/>
                    </a:cubicBezTo>
                    <a:cubicBezTo>
                      <a:pt x="3401" y="2469"/>
                      <a:pt x="3406" y="2527"/>
                      <a:pt x="3444" y="2549"/>
                    </a:cubicBezTo>
                    <a:cubicBezTo>
                      <a:pt x="3460" y="2558"/>
                      <a:pt x="3489" y="2565"/>
                      <a:pt x="3508" y="2570"/>
                    </a:cubicBezTo>
                    <a:cubicBezTo>
                      <a:pt x="3546" y="2579"/>
                      <a:pt x="3573" y="2560"/>
                      <a:pt x="3604" y="2541"/>
                    </a:cubicBezTo>
                    <a:cubicBezTo>
                      <a:pt x="3628" y="2528"/>
                      <a:pt x="3633" y="2527"/>
                      <a:pt x="3640" y="2550"/>
                    </a:cubicBezTo>
                    <a:cubicBezTo>
                      <a:pt x="3645" y="2569"/>
                      <a:pt x="3659" y="2602"/>
                      <a:pt x="3681" y="2609"/>
                    </a:cubicBezTo>
                    <a:cubicBezTo>
                      <a:pt x="3690" y="2612"/>
                      <a:pt x="3707" y="2602"/>
                      <a:pt x="3715" y="2599"/>
                    </a:cubicBezTo>
                    <a:cubicBezTo>
                      <a:pt x="3735" y="2592"/>
                      <a:pt x="3753" y="2581"/>
                      <a:pt x="3771" y="2569"/>
                    </a:cubicBezTo>
                    <a:cubicBezTo>
                      <a:pt x="3786" y="2559"/>
                      <a:pt x="3807" y="2535"/>
                      <a:pt x="3827" y="2545"/>
                    </a:cubicBezTo>
                    <a:cubicBezTo>
                      <a:pt x="3840" y="2551"/>
                      <a:pt x="3851" y="2586"/>
                      <a:pt x="3853" y="2593"/>
                    </a:cubicBezTo>
                    <a:cubicBezTo>
                      <a:pt x="3858" y="2608"/>
                      <a:pt x="3864" y="2658"/>
                      <a:pt x="3887" y="2653"/>
                    </a:cubicBezTo>
                    <a:cubicBezTo>
                      <a:pt x="3897" y="2650"/>
                      <a:pt x="3905" y="2634"/>
                      <a:pt x="3910" y="2627"/>
                    </a:cubicBezTo>
                    <a:cubicBezTo>
                      <a:pt x="3933" y="2598"/>
                      <a:pt x="3952" y="2567"/>
                      <a:pt x="3977" y="2540"/>
                    </a:cubicBezTo>
                    <a:cubicBezTo>
                      <a:pt x="3998" y="2518"/>
                      <a:pt x="4029" y="2485"/>
                      <a:pt x="4063" y="2487"/>
                    </a:cubicBezTo>
                    <a:cubicBezTo>
                      <a:pt x="4090" y="2489"/>
                      <a:pt x="4097" y="2521"/>
                      <a:pt x="4121" y="2523"/>
                    </a:cubicBezTo>
                    <a:cubicBezTo>
                      <a:pt x="4146" y="2525"/>
                      <a:pt x="4162" y="2493"/>
                      <a:pt x="4184" y="2517"/>
                    </a:cubicBezTo>
                    <a:cubicBezTo>
                      <a:pt x="4202" y="2536"/>
                      <a:pt x="4219" y="2555"/>
                      <a:pt x="4243" y="2566"/>
                    </a:cubicBezTo>
                    <a:cubicBezTo>
                      <a:pt x="4265" y="2577"/>
                      <a:pt x="4287" y="2594"/>
                      <a:pt x="4309" y="2601"/>
                    </a:cubicBezTo>
                    <a:cubicBezTo>
                      <a:pt x="4320" y="2604"/>
                      <a:pt x="4332" y="2604"/>
                      <a:pt x="4342" y="2601"/>
                    </a:cubicBezTo>
                    <a:cubicBezTo>
                      <a:pt x="4355" y="2597"/>
                      <a:pt x="4363" y="2587"/>
                      <a:pt x="4377" y="2589"/>
                    </a:cubicBezTo>
                    <a:cubicBezTo>
                      <a:pt x="4401" y="2592"/>
                      <a:pt x="4418" y="2617"/>
                      <a:pt x="4443" y="2618"/>
                    </a:cubicBezTo>
                    <a:cubicBezTo>
                      <a:pt x="4458" y="2619"/>
                      <a:pt x="4469" y="2615"/>
                      <a:pt x="4484" y="2619"/>
                    </a:cubicBezTo>
                    <a:cubicBezTo>
                      <a:pt x="4486" y="2620"/>
                      <a:pt x="4489" y="2621"/>
                      <a:pt x="4491" y="2622"/>
                    </a:cubicBezTo>
                    <a:cubicBezTo>
                      <a:pt x="4544" y="95"/>
                      <a:pt x="4544" y="95"/>
                      <a:pt x="4544" y="95"/>
                    </a:cubicBezTo>
                    <a:cubicBezTo>
                      <a:pt x="57" y="0"/>
                      <a:pt x="57" y="0"/>
                      <a:pt x="57" y="0"/>
                    </a:cubicBezTo>
                    <a:cubicBezTo>
                      <a:pt x="0" y="2716"/>
                      <a:pt x="0" y="2716"/>
                      <a:pt x="0" y="2716"/>
                    </a:cubicBezTo>
                    <a:cubicBezTo>
                      <a:pt x="9" y="2724"/>
                      <a:pt x="17" y="2731"/>
                      <a:pt x="26" y="2738"/>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4" name="Google Shape;414;p22"/>
              <p:cNvSpPr/>
              <p:nvPr/>
            </p:nvSpPr>
            <p:spPr>
              <a:xfrm rot="-8572517">
                <a:off x="7243794" y="133740"/>
                <a:ext cx="2544115" cy="1537140"/>
              </a:xfrm>
              <a:custGeom>
                <a:avLst/>
                <a:gdLst/>
                <a:ahLst/>
                <a:cxnLst/>
                <a:rect l="l" t="t" r="r" b="b"/>
                <a:pathLst>
                  <a:path w="4535" h="2740" extrusionOk="0">
                    <a:moveTo>
                      <a:pt x="4356" y="87"/>
                    </a:moveTo>
                    <a:lnTo>
                      <a:pt x="4356" y="87"/>
                    </a:lnTo>
                    <a:cubicBezTo>
                      <a:pt x="4346" y="87"/>
                      <a:pt x="4346" y="87"/>
                      <a:pt x="4346" y="87"/>
                    </a:cubicBezTo>
                    <a:cubicBezTo>
                      <a:pt x="4339" y="375"/>
                      <a:pt x="4339" y="375"/>
                      <a:pt x="4339" y="375"/>
                    </a:cubicBezTo>
                    <a:cubicBezTo>
                      <a:pt x="4032" y="368"/>
                      <a:pt x="4032" y="368"/>
                      <a:pt x="4032" y="368"/>
                    </a:cubicBezTo>
                    <a:cubicBezTo>
                      <a:pt x="4038" y="81"/>
                      <a:pt x="4038" y="81"/>
                      <a:pt x="4038" y="81"/>
                    </a:cubicBezTo>
                    <a:cubicBezTo>
                      <a:pt x="4027" y="80"/>
                      <a:pt x="4027" y="80"/>
                      <a:pt x="4027" y="80"/>
                    </a:cubicBezTo>
                    <a:cubicBezTo>
                      <a:pt x="4022" y="368"/>
                      <a:pt x="4022" y="368"/>
                      <a:pt x="4022" y="368"/>
                    </a:cubicBezTo>
                    <a:cubicBezTo>
                      <a:pt x="3714" y="361"/>
                      <a:pt x="3714" y="361"/>
                      <a:pt x="3714" y="361"/>
                    </a:cubicBezTo>
                    <a:cubicBezTo>
                      <a:pt x="3720" y="74"/>
                      <a:pt x="3720" y="74"/>
                      <a:pt x="3720" y="74"/>
                    </a:cubicBezTo>
                    <a:cubicBezTo>
                      <a:pt x="3710" y="74"/>
                      <a:pt x="3710" y="74"/>
                      <a:pt x="3710" y="74"/>
                    </a:cubicBezTo>
                    <a:cubicBezTo>
                      <a:pt x="3704" y="361"/>
                      <a:pt x="3704" y="361"/>
                      <a:pt x="3704" y="361"/>
                    </a:cubicBezTo>
                    <a:cubicBezTo>
                      <a:pt x="3396" y="355"/>
                      <a:pt x="3396" y="355"/>
                      <a:pt x="3396" y="355"/>
                    </a:cubicBezTo>
                    <a:cubicBezTo>
                      <a:pt x="3402" y="67"/>
                      <a:pt x="3402" y="67"/>
                      <a:pt x="3402" y="67"/>
                    </a:cubicBezTo>
                    <a:cubicBezTo>
                      <a:pt x="3392" y="67"/>
                      <a:pt x="3392" y="67"/>
                      <a:pt x="3392" y="67"/>
                    </a:cubicBezTo>
                    <a:cubicBezTo>
                      <a:pt x="3386" y="354"/>
                      <a:pt x="3386" y="354"/>
                      <a:pt x="3386" y="354"/>
                    </a:cubicBezTo>
                    <a:cubicBezTo>
                      <a:pt x="3079" y="348"/>
                      <a:pt x="3079" y="348"/>
                      <a:pt x="3079" y="348"/>
                    </a:cubicBezTo>
                    <a:cubicBezTo>
                      <a:pt x="3084" y="60"/>
                      <a:pt x="3084" y="60"/>
                      <a:pt x="3084" y="60"/>
                    </a:cubicBezTo>
                    <a:cubicBezTo>
                      <a:pt x="3074" y="60"/>
                      <a:pt x="3074" y="60"/>
                      <a:pt x="3074" y="60"/>
                    </a:cubicBezTo>
                    <a:cubicBezTo>
                      <a:pt x="3068" y="348"/>
                      <a:pt x="3068" y="348"/>
                      <a:pt x="3068" y="348"/>
                    </a:cubicBezTo>
                    <a:cubicBezTo>
                      <a:pt x="2761" y="342"/>
                      <a:pt x="2761" y="342"/>
                      <a:pt x="2761" y="342"/>
                    </a:cubicBezTo>
                    <a:cubicBezTo>
                      <a:pt x="2767" y="54"/>
                      <a:pt x="2767" y="54"/>
                      <a:pt x="2767" y="54"/>
                    </a:cubicBezTo>
                    <a:cubicBezTo>
                      <a:pt x="2756" y="53"/>
                      <a:pt x="2756" y="53"/>
                      <a:pt x="2756" y="53"/>
                    </a:cubicBezTo>
                    <a:cubicBezTo>
                      <a:pt x="2750" y="341"/>
                      <a:pt x="2750" y="341"/>
                      <a:pt x="2750" y="341"/>
                    </a:cubicBezTo>
                    <a:cubicBezTo>
                      <a:pt x="2443" y="335"/>
                      <a:pt x="2443" y="335"/>
                      <a:pt x="2443" y="335"/>
                    </a:cubicBezTo>
                    <a:cubicBezTo>
                      <a:pt x="2449" y="47"/>
                      <a:pt x="2449" y="47"/>
                      <a:pt x="2449" y="47"/>
                    </a:cubicBezTo>
                    <a:cubicBezTo>
                      <a:pt x="2438" y="47"/>
                      <a:pt x="2438" y="47"/>
                      <a:pt x="2438" y="47"/>
                    </a:cubicBezTo>
                    <a:cubicBezTo>
                      <a:pt x="2432" y="334"/>
                      <a:pt x="2432" y="334"/>
                      <a:pt x="2432" y="334"/>
                    </a:cubicBezTo>
                    <a:cubicBezTo>
                      <a:pt x="2125" y="328"/>
                      <a:pt x="2125" y="328"/>
                      <a:pt x="2125" y="328"/>
                    </a:cubicBezTo>
                    <a:cubicBezTo>
                      <a:pt x="2131" y="40"/>
                      <a:pt x="2131" y="40"/>
                      <a:pt x="2131" y="40"/>
                    </a:cubicBezTo>
                    <a:cubicBezTo>
                      <a:pt x="2120" y="40"/>
                      <a:pt x="2120" y="40"/>
                      <a:pt x="2120" y="40"/>
                    </a:cubicBezTo>
                    <a:cubicBezTo>
                      <a:pt x="2114" y="328"/>
                      <a:pt x="2114" y="328"/>
                      <a:pt x="2114" y="328"/>
                    </a:cubicBezTo>
                    <a:cubicBezTo>
                      <a:pt x="1807" y="321"/>
                      <a:pt x="1807" y="321"/>
                      <a:pt x="1807" y="321"/>
                    </a:cubicBezTo>
                    <a:cubicBezTo>
                      <a:pt x="1813" y="33"/>
                      <a:pt x="1813" y="33"/>
                      <a:pt x="1813" y="33"/>
                    </a:cubicBezTo>
                    <a:cubicBezTo>
                      <a:pt x="1803" y="33"/>
                      <a:pt x="1803" y="33"/>
                      <a:pt x="1803" y="33"/>
                    </a:cubicBezTo>
                    <a:cubicBezTo>
                      <a:pt x="1796" y="321"/>
                      <a:pt x="1796" y="321"/>
                      <a:pt x="1796" y="321"/>
                    </a:cubicBezTo>
                    <a:cubicBezTo>
                      <a:pt x="1489" y="315"/>
                      <a:pt x="1489" y="315"/>
                      <a:pt x="1489" y="315"/>
                    </a:cubicBezTo>
                    <a:cubicBezTo>
                      <a:pt x="1495" y="27"/>
                      <a:pt x="1495" y="27"/>
                      <a:pt x="1495" y="27"/>
                    </a:cubicBezTo>
                    <a:cubicBezTo>
                      <a:pt x="1485" y="27"/>
                      <a:pt x="1485" y="27"/>
                      <a:pt x="1485" y="27"/>
                    </a:cubicBezTo>
                    <a:cubicBezTo>
                      <a:pt x="1479" y="314"/>
                      <a:pt x="1479" y="314"/>
                      <a:pt x="1479" y="314"/>
                    </a:cubicBezTo>
                    <a:cubicBezTo>
                      <a:pt x="1171" y="308"/>
                      <a:pt x="1171" y="308"/>
                      <a:pt x="1171" y="308"/>
                    </a:cubicBezTo>
                    <a:cubicBezTo>
                      <a:pt x="1177" y="20"/>
                      <a:pt x="1177" y="20"/>
                      <a:pt x="1177" y="20"/>
                    </a:cubicBezTo>
                    <a:cubicBezTo>
                      <a:pt x="1167" y="20"/>
                      <a:pt x="1167" y="20"/>
                      <a:pt x="1167" y="20"/>
                    </a:cubicBezTo>
                    <a:cubicBezTo>
                      <a:pt x="1161" y="307"/>
                      <a:pt x="1161" y="307"/>
                      <a:pt x="1161" y="307"/>
                    </a:cubicBezTo>
                    <a:cubicBezTo>
                      <a:pt x="853" y="301"/>
                      <a:pt x="853" y="301"/>
                      <a:pt x="853" y="301"/>
                    </a:cubicBezTo>
                    <a:cubicBezTo>
                      <a:pt x="859" y="13"/>
                      <a:pt x="859" y="13"/>
                      <a:pt x="859" y="13"/>
                    </a:cubicBezTo>
                    <a:cubicBezTo>
                      <a:pt x="849" y="13"/>
                      <a:pt x="849" y="13"/>
                      <a:pt x="849" y="13"/>
                    </a:cubicBezTo>
                    <a:cubicBezTo>
                      <a:pt x="843" y="301"/>
                      <a:pt x="843" y="301"/>
                      <a:pt x="843" y="301"/>
                    </a:cubicBezTo>
                    <a:cubicBezTo>
                      <a:pt x="536" y="294"/>
                      <a:pt x="536" y="294"/>
                      <a:pt x="536" y="294"/>
                    </a:cubicBezTo>
                    <a:cubicBezTo>
                      <a:pt x="541" y="7"/>
                      <a:pt x="541" y="7"/>
                      <a:pt x="541" y="7"/>
                    </a:cubicBezTo>
                    <a:cubicBezTo>
                      <a:pt x="531" y="6"/>
                      <a:pt x="531" y="6"/>
                      <a:pt x="531" y="6"/>
                    </a:cubicBezTo>
                    <a:cubicBezTo>
                      <a:pt x="525" y="294"/>
                      <a:pt x="525" y="294"/>
                      <a:pt x="525" y="294"/>
                    </a:cubicBezTo>
                    <a:cubicBezTo>
                      <a:pt x="217" y="288"/>
                      <a:pt x="217" y="288"/>
                      <a:pt x="217" y="288"/>
                    </a:cubicBezTo>
                    <a:cubicBezTo>
                      <a:pt x="224" y="0"/>
                      <a:pt x="224" y="0"/>
                      <a:pt x="224" y="0"/>
                    </a:cubicBezTo>
                    <a:cubicBezTo>
                      <a:pt x="213" y="0"/>
                      <a:pt x="213" y="0"/>
                      <a:pt x="213" y="0"/>
                    </a:cubicBezTo>
                    <a:cubicBezTo>
                      <a:pt x="207" y="288"/>
                      <a:pt x="207" y="288"/>
                      <a:pt x="207" y="288"/>
                    </a:cubicBezTo>
                    <a:cubicBezTo>
                      <a:pt x="47" y="284"/>
                      <a:pt x="47" y="284"/>
                      <a:pt x="47" y="284"/>
                    </a:cubicBezTo>
                    <a:cubicBezTo>
                      <a:pt x="47" y="295"/>
                      <a:pt x="47" y="295"/>
                      <a:pt x="47" y="295"/>
                    </a:cubicBezTo>
                    <a:cubicBezTo>
                      <a:pt x="207" y="298"/>
                      <a:pt x="207" y="298"/>
                      <a:pt x="207" y="298"/>
                    </a:cubicBezTo>
                    <a:cubicBezTo>
                      <a:pt x="200" y="605"/>
                      <a:pt x="200" y="605"/>
                      <a:pt x="200" y="605"/>
                    </a:cubicBezTo>
                    <a:cubicBezTo>
                      <a:pt x="40" y="602"/>
                      <a:pt x="40" y="602"/>
                      <a:pt x="40" y="602"/>
                    </a:cubicBezTo>
                    <a:cubicBezTo>
                      <a:pt x="40" y="612"/>
                      <a:pt x="40" y="612"/>
                      <a:pt x="40" y="612"/>
                    </a:cubicBezTo>
                    <a:cubicBezTo>
                      <a:pt x="200" y="616"/>
                      <a:pt x="200" y="616"/>
                      <a:pt x="200" y="616"/>
                    </a:cubicBezTo>
                    <a:cubicBezTo>
                      <a:pt x="194" y="923"/>
                      <a:pt x="194" y="923"/>
                      <a:pt x="194" y="923"/>
                    </a:cubicBezTo>
                    <a:cubicBezTo>
                      <a:pt x="34" y="920"/>
                      <a:pt x="34" y="920"/>
                      <a:pt x="34" y="920"/>
                    </a:cubicBezTo>
                    <a:cubicBezTo>
                      <a:pt x="34" y="930"/>
                      <a:pt x="34" y="930"/>
                      <a:pt x="34" y="930"/>
                    </a:cubicBezTo>
                    <a:cubicBezTo>
                      <a:pt x="193" y="934"/>
                      <a:pt x="193" y="934"/>
                      <a:pt x="193" y="934"/>
                    </a:cubicBezTo>
                    <a:cubicBezTo>
                      <a:pt x="187" y="1241"/>
                      <a:pt x="187" y="1241"/>
                      <a:pt x="187" y="1241"/>
                    </a:cubicBezTo>
                    <a:cubicBezTo>
                      <a:pt x="27" y="1238"/>
                      <a:pt x="27" y="1238"/>
                      <a:pt x="27" y="1238"/>
                    </a:cubicBezTo>
                    <a:cubicBezTo>
                      <a:pt x="27" y="1248"/>
                      <a:pt x="27" y="1248"/>
                      <a:pt x="27" y="1248"/>
                    </a:cubicBezTo>
                    <a:cubicBezTo>
                      <a:pt x="187" y="1252"/>
                      <a:pt x="187" y="1252"/>
                      <a:pt x="187" y="1252"/>
                    </a:cubicBezTo>
                    <a:cubicBezTo>
                      <a:pt x="180" y="1559"/>
                      <a:pt x="180" y="1559"/>
                      <a:pt x="180" y="1559"/>
                    </a:cubicBezTo>
                    <a:cubicBezTo>
                      <a:pt x="20" y="1556"/>
                      <a:pt x="20" y="1556"/>
                      <a:pt x="20" y="1556"/>
                    </a:cubicBezTo>
                    <a:cubicBezTo>
                      <a:pt x="20" y="1566"/>
                      <a:pt x="20" y="1566"/>
                      <a:pt x="20" y="1566"/>
                    </a:cubicBezTo>
                    <a:cubicBezTo>
                      <a:pt x="180" y="1569"/>
                      <a:pt x="180" y="1569"/>
                      <a:pt x="180" y="1569"/>
                    </a:cubicBezTo>
                    <a:cubicBezTo>
                      <a:pt x="174" y="1877"/>
                      <a:pt x="174" y="1877"/>
                      <a:pt x="174" y="1877"/>
                    </a:cubicBezTo>
                    <a:cubicBezTo>
                      <a:pt x="14" y="1873"/>
                      <a:pt x="14" y="1873"/>
                      <a:pt x="14" y="1873"/>
                    </a:cubicBezTo>
                    <a:cubicBezTo>
                      <a:pt x="13" y="1884"/>
                      <a:pt x="13" y="1884"/>
                      <a:pt x="13" y="1884"/>
                    </a:cubicBezTo>
                    <a:cubicBezTo>
                      <a:pt x="174" y="1888"/>
                      <a:pt x="174" y="1888"/>
                      <a:pt x="174" y="1888"/>
                    </a:cubicBezTo>
                    <a:cubicBezTo>
                      <a:pt x="167" y="2195"/>
                      <a:pt x="167" y="2195"/>
                      <a:pt x="167" y="2195"/>
                    </a:cubicBezTo>
                    <a:cubicBezTo>
                      <a:pt x="7" y="2191"/>
                      <a:pt x="7" y="2191"/>
                      <a:pt x="7" y="2191"/>
                    </a:cubicBezTo>
                    <a:cubicBezTo>
                      <a:pt x="7" y="2202"/>
                      <a:pt x="7" y="2202"/>
                      <a:pt x="7" y="2202"/>
                    </a:cubicBezTo>
                    <a:cubicBezTo>
                      <a:pt x="166" y="2205"/>
                      <a:pt x="166" y="2205"/>
                      <a:pt x="166" y="2205"/>
                    </a:cubicBezTo>
                    <a:cubicBezTo>
                      <a:pt x="160" y="2513"/>
                      <a:pt x="160" y="2513"/>
                      <a:pt x="160" y="2513"/>
                    </a:cubicBezTo>
                    <a:cubicBezTo>
                      <a:pt x="0" y="2509"/>
                      <a:pt x="0" y="2509"/>
                      <a:pt x="0" y="2509"/>
                    </a:cubicBezTo>
                    <a:cubicBezTo>
                      <a:pt x="0" y="2520"/>
                      <a:pt x="0" y="2520"/>
                      <a:pt x="0" y="2520"/>
                    </a:cubicBezTo>
                    <a:cubicBezTo>
                      <a:pt x="160" y="2523"/>
                      <a:pt x="160" y="2523"/>
                      <a:pt x="160" y="2523"/>
                    </a:cubicBezTo>
                    <a:cubicBezTo>
                      <a:pt x="157" y="2691"/>
                      <a:pt x="157" y="2691"/>
                      <a:pt x="157" y="2691"/>
                    </a:cubicBezTo>
                    <a:cubicBezTo>
                      <a:pt x="159" y="2691"/>
                      <a:pt x="163" y="2691"/>
                      <a:pt x="167" y="2692"/>
                    </a:cubicBezTo>
                    <a:cubicBezTo>
                      <a:pt x="171" y="2523"/>
                      <a:pt x="171" y="2523"/>
                      <a:pt x="171" y="2523"/>
                    </a:cubicBezTo>
                    <a:cubicBezTo>
                      <a:pt x="478" y="2530"/>
                      <a:pt x="478" y="2530"/>
                      <a:pt x="478" y="2530"/>
                    </a:cubicBezTo>
                    <a:cubicBezTo>
                      <a:pt x="474" y="2719"/>
                      <a:pt x="474" y="2719"/>
                      <a:pt x="474" y="2719"/>
                    </a:cubicBezTo>
                    <a:cubicBezTo>
                      <a:pt x="477" y="2716"/>
                      <a:pt x="480" y="2713"/>
                      <a:pt x="482" y="2711"/>
                    </a:cubicBezTo>
                    <a:cubicBezTo>
                      <a:pt x="483" y="2711"/>
                      <a:pt x="484" y="2711"/>
                      <a:pt x="485" y="2710"/>
                    </a:cubicBezTo>
                    <a:cubicBezTo>
                      <a:pt x="488" y="2530"/>
                      <a:pt x="488" y="2530"/>
                      <a:pt x="488" y="2530"/>
                    </a:cubicBezTo>
                    <a:cubicBezTo>
                      <a:pt x="796" y="2537"/>
                      <a:pt x="796" y="2537"/>
                      <a:pt x="796" y="2537"/>
                    </a:cubicBezTo>
                    <a:cubicBezTo>
                      <a:pt x="791" y="2740"/>
                      <a:pt x="791" y="2740"/>
                      <a:pt x="791" y="2740"/>
                    </a:cubicBezTo>
                    <a:cubicBezTo>
                      <a:pt x="795" y="2739"/>
                      <a:pt x="799" y="2738"/>
                      <a:pt x="802" y="2737"/>
                    </a:cubicBezTo>
                    <a:cubicBezTo>
                      <a:pt x="806" y="2537"/>
                      <a:pt x="806" y="2537"/>
                      <a:pt x="806" y="2537"/>
                    </a:cubicBezTo>
                    <a:cubicBezTo>
                      <a:pt x="1114" y="2543"/>
                      <a:pt x="1114" y="2543"/>
                      <a:pt x="1114" y="2543"/>
                    </a:cubicBezTo>
                    <a:cubicBezTo>
                      <a:pt x="1110" y="2718"/>
                      <a:pt x="1110" y="2718"/>
                      <a:pt x="1110" y="2718"/>
                    </a:cubicBezTo>
                    <a:cubicBezTo>
                      <a:pt x="1114" y="2720"/>
                      <a:pt x="1117" y="2722"/>
                      <a:pt x="1120" y="2724"/>
                    </a:cubicBezTo>
                    <a:cubicBezTo>
                      <a:pt x="1124" y="2544"/>
                      <a:pt x="1124" y="2544"/>
                      <a:pt x="1124" y="2544"/>
                    </a:cubicBezTo>
                    <a:cubicBezTo>
                      <a:pt x="1431" y="2550"/>
                      <a:pt x="1431" y="2550"/>
                      <a:pt x="1431" y="2550"/>
                    </a:cubicBezTo>
                    <a:cubicBezTo>
                      <a:pt x="1428" y="2731"/>
                      <a:pt x="1428" y="2731"/>
                      <a:pt x="1428" y="2731"/>
                    </a:cubicBezTo>
                    <a:cubicBezTo>
                      <a:pt x="1431" y="2730"/>
                      <a:pt x="1435" y="2730"/>
                      <a:pt x="1438" y="2730"/>
                    </a:cubicBezTo>
                    <a:cubicBezTo>
                      <a:pt x="1442" y="2550"/>
                      <a:pt x="1442" y="2550"/>
                      <a:pt x="1442" y="2550"/>
                    </a:cubicBezTo>
                    <a:cubicBezTo>
                      <a:pt x="1749" y="2557"/>
                      <a:pt x="1749" y="2557"/>
                      <a:pt x="1749" y="2557"/>
                    </a:cubicBezTo>
                    <a:cubicBezTo>
                      <a:pt x="1746" y="2730"/>
                      <a:pt x="1746" y="2730"/>
                      <a:pt x="1746" y="2730"/>
                    </a:cubicBezTo>
                    <a:cubicBezTo>
                      <a:pt x="1749" y="2731"/>
                      <a:pt x="1752" y="2731"/>
                      <a:pt x="1756" y="2732"/>
                    </a:cubicBezTo>
                    <a:cubicBezTo>
                      <a:pt x="1760" y="2557"/>
                      <a:pt x="1760" y="2557"/>
                      <a:pt x="1760" y="2557"/>
                    </a:cubicBezTo>
                    <a:cubicBezTo>
                      <a:pt x="2067" y="2563"/>
                      <a:pt x="2067" y="2563"/>
                      <a:pt x="2067" y="2563"/>
                    </a:cubicBezTo>
                    <a:cubicBezTo>
                      <a:pt x="2066" y="2617"/>
                      <a:pt x="2066" y="2617"/>
                      <a:pt x="2066" y="2617"/>
                    </a:cubicBezTo>
                    <a:cubicBezTo>
                      <a:pt x="2070" y="2617"/>
                      <a:pt x="2073" y="2618"/>
                      <a:pt x="2077" y="2618"/>
                    </a:cubicBezTo>
                    <a:cubicBezTo>
                      <a:pt x="2077" y="2564"/>
                      <a:pt x="2077" y="2564"/>
                      <a:pt x="2077" y="2564"/>
                    </a:cubicBezTo>
                    <a:cubicBezTo>
                      <a:pt x="2160" y="2565"/>
                      <a:pt x="2160" y="2565"/>
                      <a:pt x="2160" y="2565"/>
                    </a:cubicBezTo>
                    <a:cubicBezTo>
                      <a:pt x="2162" y="2562"/>
                      <a:pt x="2163" y="2558"/>
                      <a:pt x="2165" y="2555"/>
                    </a:cubicBezTo>
                    <a:cubicBezTo>
                      <a:pt x="2078" y="2553"/>
                      <a:pt x="2078" y="2553"/>
                      <a:pt x="2078" y="2553"/>
                    </a:cubicBezTo>
                    <a:cubicBezTo>
                      <a:pt x="2085" y="2246"/>
                      <a:pt x="2085" y="2246"/>
                      <a:pt x="2085" y="2246"/>
                    </a:cubicBezTo>
                    <a:cubicBezTo>
                      <a:pt x="2392" y="2252"/>
                      <a:pt x="2392" y="2252"/>
                      <a:pt x="2392" y="2252"/>
                    </a:cubicBezTo>
                    <a:cubicBezTo>
                      <a:pt x="2389" y="2388"/>
                      <a:pt x="2389" y="2388"/>
                      <a:pt x="2389" y="2388"/>
                    </a:cubicBezTo>
                    <a:cubicBezTo>
                      <a:pt x="2390" y="2388"/>
                      <a:pt x="2392" y="2387"/>
                      <a:pt x="2393" y="2388"/>
                    </a:cubicBezTo>
                    <a:cubicBezTo>
                      <a:pt x="2391" y="2389"/>
                      <a:pt x="2390" y="2391"/>
                      <a:pt x="2389" y="2394"/>
                    </a:cubicBezTo>
                    <a:cubicBezTo>
                      <a:pt x="2389" y="2395"/>
                      <a:pt x="2389" y="2395"/>
                      <a:pt x="2389" y="2395"/>
                    </a:cubicBezTo>
                    <a:cubicBezTo>
                      <a:pt x="2392" y="2396"/>
                      <a:pt x="2396" y="2396"/>
                      <a:pt x="2399" y="2396"/>
                    </a:cubicBezTo>
                    <a:cubicBezTo>
                      <a:pt x="2402" y="2253"/>
                      <a:pt x="2402" y="2253"/>
                      <a:pt x="2402" y="2253"/>
                    </a:cubicBezTo>
                    <a:cubicBezTo>
                      <a:pt x="2710" y="2259"/>
                      <a:pt x="2710" y="2259"/>
                      <a:pt x="2710" y="2259"/>
                    </a:cubicBezTo>
                    <a:cubicBezTo>
                      <a:pt x="2707" y="2371"/>
                      <a:pt x="2707" y="2371"/>
                      <a:pt x="2707" y="2371"/>
                    </a:cubicBezTo>
                    <a:cubicBezTo>
                      <a:pt x="2710" y="2376"/>
                      <a:pt x="2714" y="2382"/>
                      <a:pt x="2717" y="2387"/>
                    </a:cubicBezTo>
                    <a:cubicBezTo>
                      <a:pt x="2720" y="2259"/>
                      <a:pt x="2720" y="2259"/>
                      <a:pt x="2720" y="2259"/>
                    </a:cubicBezTo>
                    <a:cubicBezTo>
                      <a:pt x="3028" y="2266"/>
                      <a:pt x="3028" y="2266"/>
                      <a:pt x="3028" y="2266"/>
                    </a:cubicBezTo>
                    <a:cubicBezTo>
                      <a:pt x="3023" y="2451"/>
                      <a:pt x="3023" y="2451"/>
                      <a:pt x="3023" y="2451"/>
                    </a:cubicBezTo>
                    <a:cubicBezTo>
                      <a:pt x="3024" y="2454"/>
                      <a:pt x="3026" y="2456"/>
                      <a:pt x="3027" y="2458"/>
                    </a:cubicBezTo>
                    <a:cubicBezTo>
                      <a:pt x="3029" y="2460"/>
                      <a:pt x="3031" y="2462"/>
                      <a:pt x="3034" y="2462"/>
                    </a:cubicBezTo>
                    <a:cubicBezTo>
                      <a:pt x="3038" y="2266"/>
                      <a:pt x="3038" y="2266"/>
                      <a:pt x="3038" y="2266"/>
                    </a:cubicBezTo>
                    <a:cubicBezTo>
                      <a:pt x="3345" y="2272"/>
                      <a:pt x="3345" y="2272"/>
                      <a:pt x="3345" y="2272"/>
                    </a:cubicBezTo>
                    <a:cubicBezTo>
                      <a:pt x="3342" y="2454"/>
                      <a:pt x="3342" y="2454"/>
                      <a:pt x="3342" y="2454"/>
                    </a:cubicBezTo>
                    <a:cubicBezTo>
                      <a:pt x="3344" y="2454"/>
                      <a:pt x="3347" y="2454"/>
                      <a:pt x="3350" y="2455"/>
                    </a:cubicBezTo>
                    <a:cubicBezTo>
                      <a:pt x="3351" y="2455"/>
                      <a:pt x="3351" y="2455"/>
                      <a:pt x="3352" y="2455"/>
                    </a:cubicBezTo>
                    <a:cubicBezTo>
                      <a:pt x="3356" y="2272"/>
                      <a:pt x="3356" y="2272"/>
                      <a:pt x="3356" y="2272"/>
                    </a:cubicBezTo>
                    <a:cubicBezTo>
                      <a:pt x="3663" y="2279"/>
                      <a:pt x="3663" y="2279"/>
                      <a:pt x="3663" y="2279"/>
                    </a:cubicBezTo>
                    <a:cubicBezTo>
                      <a:pt x="3657" y="2586"/>
                      <a:pt x="3657" y="2586"/>
                      <a:pt x="3657" y="2586"/>
                    </a:cubicBezTo>
                    <a:cubicBezTo>
                      <a:pt x="3654" y="2586"/>
                      <a:pt x="3654" y="2586"/>
                      <a:pt x="3654" y="2586"/>
                    </a:cubicBezTo>
                    <a:cubicBezTo>
                      <a:pt x="3658" y="2592"/>
                      <a:pt x="3662" y="2596"/>
                      <a:pt x="3667" y="2600"/>
                    </a:cubicBezTo>
                    <a:cubicBezTo>
                      <a:pt x="3667" y="2597"/>
                      <a:pt x="3667" y="2597"/>
                      <a:pt x="3667" y="2597"/>
                    </a:cubicBezTo>
                    <a:cubicBezTo>
                      <a:pt x="3705" y="2598"/>
                      <a:pt x="3705" y="2598"/>
                      <a:pt x="3705" y="2598"/>
                    </a:cubicBezTo>
                    <a:cubicBezTo>
                      <a:pt x="3707" y="2597"/>
                      <a:pt x="3709" y="2596"/>
                      <a:pt x="3711" y="2595"/>
                    </a:cubicBezTo>
                    <a:cubicBezTo>
                      <a:pt x="3717" y="2593"/>
                      <a:pt x="3723" y="2591"/>
                      <a:pt x="3728" y="2588"/>
                    </a:cubicBezTo>
                    <a:cubicBezTo>
                      <a:pt x="3667" y="2587"/>
                      <a:pt x="3667" y="2587"/>
                      <a:pt x="3667" y="2587"/>
                    </a:cubicBezTo>
                    <a:cubicBezTo>
                      <a:pt x="3674" y="2279"/>
                      <a:pt x="3674" y="2279"/>
                      <a:pt x="3674" y="2279"/>
                    </a:cubicBezTo>
                    <a:cubicBezTo>
                      <a:pt x="3981" y="2286"/>
                      <a:pt x="3981" y="2286"/>
                      <a:pt x="3981" y="2286"/>
                    </a:cubicBezTo>
                    <a:cubicBezTo>
                      <a:pt x="3976" y="2533"/>
                      <a:pt x="3976" y="2533"/>
                      <a:pt x="3976" y="2533"/>
                    </a:cubicBezTo>
                    <a:cubicBezTo>
                      <a:pt x="3979" y="2530"/>
                      <a:pt x="3983" y="2526"/>
                      <a:pt x="3987" y="2522"/>
                    </a:cubicBezTo>
                    <a:cubicBezTo>
                      <a:pt x="3992" y="2286"/>
                      <a:pt x="3992" y="2286"/>
                      <a:pt x="3992" y="2286"/>
                    </a:cubicBezTo>
                    <a:cubicBezTo>
                      <a:pt x="4299" y="2292"/>
                      <a:pt x="4299" y="2292"/>
                      <a:pt x="4299" y="2292"/>
                    </a:cubicBezTo>
                    <a:cubicBezTo>
                      <a:pt x="4292" y="2591"/>
                      <a:pt x="4292" y="2591"/>
                      <a:pt x="4292" y="2591"/>
                    </a:cubicBezTo>
                    <a:cubicBezTo>
                      <a:pt x="4296" y="2593"/>
                      <a:pt x="4300" y="2595"/>
                      <a:pt x="4303" y="2596"/>
                    </a:cubicBezTo>
                    <a:cubicBezTo>
                      <a:pt x="4309" y="2293"/>
                      <a:pt x="4309" y="2293"/>
                      <a:pt x="4309" y="2293"/>
                    </a:cubicBezTo>
                    <a:cubicBezTo>
                      <a:pt x="4494" y="2297"/>
                      <a:pt x="4494" y="2297"/>
                      <a:pt x="4494" y="2297"/>
                    </a:cubicBezTo>
                    <a:cubicBezTo>
                      <a:pt x="4494" y="2286"/>
                      <a:pt x="4494" y="2286"/>
                      <a:pt x="4494" y="2286"/>
                    </a:cubicBezTo>
                    <a:cubicBezTo>
                      <a:pt x="4310" y="2282"/>
                      <a:pt x="4310" y="2282"/>
                      <a:pt x="4310" y="2282"/>
                    </a:cubicBezTo>
                    <a:cubicBezTo>
                      <a:pt x="4316" y="1975"/>
                      <a:pt x="4316" y="1975"/>
                      <a:pt x="4316" y="1975"/>
                    </a:cubicBezTo>
                    <a:cubicBezTo>
                      <a:pt x="4501" y="1979"/>
                      <a:pt x="4501" y="1979"/>
                      <a:pt x="4501" y="1979"/>
                    </a:cubicBezTo>
                    <a:cubicBezTo>
                      <a:pt x="4501" y="1968"/>
                      <a:pt x="4501" y="1968"/>
                      <a:pt x="4501" y="1968"/>
                    </a:cubicBezTo>
                    <a:cubicBezTo>
                      <a:pt x="4317" y="1964"/>
                      <a:pt x="4317" y="1964"/>
                      <a:pt x="4317" y="1964"/>
                    </a:cubicBezTo>
                    <a:cubicBezTo>
                      <a:pt x="4323" y="1657"/>
                      <a:pt x="4323" y="1657"/>
                      <a:pt x="4323" y="1657"/>
                    </a:cubicBezTo>
                    <a:cubicBezTo>
                      <a:pt x="4507" y="1661"/>
                      <a:pt x="4507" y="1661"/>
                      <a:pt x="4507" y="1661"/>
                    </a:cubicBezTo>
                    <a:cubicBezTo>
                      <a:pt x="4508" y="1650"/>
                      <a:pt x="4508" y="1650"/>
                      <a:pt x="4508" y="1650"/>
                    </a:cubicBezTo>
                    <a:cubicBezTo>
                      <a:pt x="4323" y="1646"/>
                      <a:pt x="4323" y="1646"/>
                      <a:pt x="4323" y="1646"/>
                    </a:cubicBezTo>
                    <a:cubicBezTo>
                      <a:pt x="4330" y="1339"/>
                      <a:pt x="4330" y="1339"/>
                      <a:pt x="4330" y="1339"/>
                    </a:cubicBezTo>
                    <a:cubicBezTo>
                      <a:pt x="4514" y="1343"/>
                      <a:pt x="4514" y="1343"/>
                      <a:pt x="4514" y="1343"/>
                    </a:cubicBezTo>
                    <a:cubicBezTo>
                      <a:pt x="4514" y="1332"/>
                      <a:pt x="4514" y="1332"/>
                      <a:pt x="4514" y="1332"/>
                    </a:cubicBezTo>
                    <a:cubicBezTo>
                      <a:pt x="4330" y="1329"/>
                      <a:pt x="4330" y="1329"/>
                      <a:pt x="4330" y="1329"/>
                    </a:cubicBezTo>
                    <a:cubicBezTo>
                      <a:pt x="4336" y="1021"/>
                      <a:pt x="4336" y="1021"/>
                      <a:pt x="4336" y="1021"/>
                    </a:cubicBezTo>
                    <a:cubicBezTo>
                      <a:pt x="4521" y="1025"/>
                      <a:pt x="4521" y="1025"/>
                      <a:pt x="4521" y="1025"/>
                    </a:cubicBezTo>
                    <a:cubicBezTo>
                      <a:pt x="4521" y="1015"/>
                      <a:pt x="4521" y="1015"/>
                      <a:pt x="4521" y="1015"/>
                    </a:cubicBezTo>
                    <a:cubicBezTo>
                      <a:pt x="4336" y="1010"/>
                      <a:pt x="4336" y="1010"/>
                      <a:pt x="4336" y="1010"/>
                    </a:cubicBezTo>
                    <a:cubicBezTo>
                      <a:pt x="4343" y="703"/>
                      <a:pt x="4343" y="703"/>
                      <a:pt x="4343" y="703"/>
                    </a:cubicBezTo>
                    <a:cubicBezTo>
                      <a:pt x="4528" y="707"/>
                      <a:pt x="4528" y="707"/>
                      <a:pt x="4528" y="707"/>
                    </a:cubicBezTo>
                    <a:cubicBezTo>
                      <a:pt x="4528" y="696"/>
                      <a:pt x="4528" y="696"/>
                      <a:pt x="4528" y="696"/>
                    </a:cubicBezTo>
                    <a:cubicBezTo>
                      <a:pt x="4343" y="693"/>
                      <a:pt x="4343" y="693"/>
                      <a:pt x="4343" y="693"/>
                    </a:cubicBezTo>
                    <a:cubicBezTo>
                      <a:pt x="4350" y="385"/>
                      <a:pt x="4350" y="385"/>
                      <a:pt x="4350" y="385"/>
                    </a:cubicBezTo>
                    <a:cubicBezTo>
                      <a:pt x="4534" y="389"/>
                      <a:pt x="4534" y="389"/>
                      <a:pt x="4534" y="389"/>
                    </a:cubicBezTo>
                    <a:cubicBezTo>
                      <a:pt x="4535" y="379"/>
                      <a:pt x="4535" y="379"/>
                      <a:pt x="4535" y="379"/>
                    </a:cubicBezTo>
                    <a:cubicBezTo>
                      <a:pt x="4350" y="375"/>
                      <a:pt x="4350" y="375"/>
                      <a:pt x="4350" y="375"/>
                    </a:cubicBezTo>
                    <a:lnTo>
                      <a:pt x="4356" y="87"/>
                    </a:lnTo>
                    <a:moveTo>
                      <a:pt x="478" y="2519"/>
                    </a:moveTo>
                    <a:lnTo>
                      <a:pt x="478" y="2519"/>
                    </a:lnTo>
                    <a:cubicBezTo>
                      <a:pt x="171" y="2513"/>
                      <a:pt x="171" y="2513"/>
                      <a:pt x="171" y="2513"/>
                    </a:cubicBezTo>
                    <a:cubicBezTo>
                      <a:pt x="177" y="2206"/>
                      <a:pt x="177" y="2206"/>
                      <a:pt x="177" y="2206"/>
                    </a:cubicBezTo>
                    <a:cubicBezTo>
                      <a:pt x="485" y="2212"/>
                      <a:pt x="485" y="2212"/>
                      <a:pt x="485" y="2212"/>
                    </a:cubicBezTo>
                    <a:lnTo>
                      <a:pt x="478" y="2519"/>
                    </a:lnTo>
                    <a:moveTo>
                      <a:pt x="485" y="2202"/>
                    </a:moveTo>
                    <a:lnTo>
                      <a:pt x="485" y="2202"/>
                    </a:lnTo>
                    <a:cubicBezTo>
                      <a:pt x="177" y="2195"/>
                      <a:pt x="177" y="2195"/>
                      <a:pt x="177" y="2195"/>
                    </a:cubicBezTo>
                    <a:cubicBezTo>
                      <a:pt x="184" y="1888"/>
                      <a:pt x="184" y="1888"/>
                      <a:pt x="184" y="1888"/>
                    </a:cubicBezTo>
                    <a:cubicBezTo>
                      <a:pt x="491" y="1894"/>
                      <a:pt x="491" y="1894"/>
                      <a:pt x="491" y="1894"/>
                    </a:cubicBezTo>
                    <a:lnTo>
                      <a:pt x="485" y="2202"/>
                    </a:lnTo>
                    <a:moveTo>
                      <a:pt x="492" y="1883"/>
                    </a:moveTo>
                    <a:lnTo>
                      <a:pt x="492" y="1883"/>
                    </a:lnTo>
                    <a:cubicBezTo>
                      <a:pt x="184" y="1877"/>
                      <a:pt x="184" y="1877"/>
                      <a:pt x="184" y="1877"/>
                    </a:cubicBezTo>
                    <a:cubicBezTo>
                      <a:pt x="191" y="1570"/>
                      <a:pt x="191" y="1570"/>
                      <a:pt x="191" y="1570"/>
                    </a:cubicBezTo>
                    <a:cubicBezTo>
                      <a:pt x="498" y="1576"/>
                      <a:pt x="498" y="1576"/>
                      <a:pt x="498" y="1576"/>
                    </a:cubicBezTo>
                    <a:lnTo>
                      <a:pt x="492" y="1883"/>
                    </a:lnTo>
                    <a:moveTo>
                      <a:pt x="498" y="1566"/>
                    </a:moveTo>
                    <a:lnTo>
                      <a:pt x="498" y="1566"/>
                    </a:lnTo>
                    <a:cubicBezTo>
                      <a:pt x="191" y="1559"/>
                      <a:pt x="191" y="1559"/>
                      <a:pt x="191" y="1559"/>
                    </a:cubicBezTo>
                    <a:cubicBezTo>
                      <a:pt x="197" y="1252"/>
                      <a:pt x="197" y="1252"/>
                      <a:pt x="197" y="1252"/>
                    </a:cubicBezTo>
                    <a:cubicBezTo>
                      <a:pt x="504" y="1258"/>
                      <a:pt x="504" y="1258"/>
                      <a:pt x="504" y="1258"/>
                    </a:cubicBezTo>
                    <a:lnTo>
                      <a:pt x="498" y="1566"/>
                    </a:lnTo>
                    <a:moveTo>
                      <a:pt x="505" y="1248"/>
                    </a:moveTo>
                    <a:lnTo>
                      <a:pt x="505" y="1248"/>
                    </a:lnTo>
                    <a:cubicBezTo>
                      <a:pt x="198" y="1241"/>
                      <a:pt x="198" y="1241"/>
                      <a:pt x="198" y="1241"/>
                    </a:cubicBezTo>
                    <a:cubicBezTo>
                      <a:pt x="204" y="934"/>
                      <a:pt x="204" y="934"/>
                      <a:pt x="204" y="934"/>
                    </a:cubicBezTo>
                    <a:cubicBezTo>
                      <a:pt x="511" y="940"/>
                      <a:pt x="511" y="940"/>
                      <a:pt x="511" y="940"/>
                    </a:cubicBezTo>
                    <a:lnTo>
                      <a:pt x="505" y="1248"/>
                    </a:lnTo>
                    <a:moveTo>
                      <a:pt x="511" y="930"/>
                    </a:moveTo>
                    <a:lnTo>
                      <a:pt x="511" y="930"/>
                    </a:lnTo>
                    <a:cubicBezTo>
                      <a:pt x="204" y="923"/>
                      <a:pt x="204" y="923"/>
                      <a:pt x="204" y="923"/>
                    </a:cubicBezTo>
                    <a:cubicBezTo>
                      <a:pt x="211" y="616"/>
                      <a:pt x="211" y="616"/>
                      <a:pt x="211" y="616"/>
                    </a:cubicBezTo>
                    <a:cubicBezTo>
                      <a:pt x="518" y="623"/>
                      <a:pt x="518" y="623"/>
                      <a:pt x="518" y="623"/>
                    </a:cubicBezTo>
                    <a:lnTo>
                      <a:pt x="511" y="930"/>
                    </a:lnTo>
                    <a:moveTo>
                      <a:pt x="518" y="612"/>
                    </a:moveTo>
                    <a:lnTo>
                      <a:pt x="518" y="612"/>
                    </a:lnTo>
                    <a:cubicBezTo>
                      <a:pt x="211" y="606"/>
                      <a:pt x="211" y="606"/>
                      <a:pt x="211" y="606"/>
                    </a:cubicBezTo>
                    <a:cubicBezTo>
                      <a:pt x="217" y="298"/>
                      <a:pt x="217" y="298"/>
                      <a:pt x="217" y="298"/>
                    </a:cubicBezTo>
                    <a:cubicBezTo>
                      <a:pt x="525" y="305"/>
                      <a:pt x="525" y="305"/>
                      <a:pt x="525" y="305"/>
                    </a:cubicBezTo>
                    <a:lnTo>
                      <a:pt x="518" y="612"/>
                    </a:lnTo>
                    <a:moveTo>
                      <a:pt x="796" y="2526"/>
                    </a:moveTo>
                    <a:lnTo>
                      <a:pt x="796" y="2526"/>
                    </a:lnTo>
                    <a:cubicBezTo>
                      <a:pt x="489" y="2520"/>
                      <a:pt x="489" y="2520"/>
                      <a:pt x="489" y="2520"/>
                    </a:cubicBezTo>
                    <a:cubicBezTo>
                      <a:pt x="495" y="2212"/>
                      <a:pt x="495" y="2212"/>
                      <a:pt x="495" y="2212"/>
                    </a:cubicBezTo>
                    <a:cubicBezTo>
                      <a:pt x="802" y="2219"/>
                      <a:pt x="802" y="2219"/>
                      <a:pt x="802" y="2219"/>
                    </a:cubicBezTo>
                    <a:lnTo>
                      <a:pt x="796" y="2526"/>
                    </a:lnTo>
                    <a:moveTo>
                      <a:pt x="803" y="2208"/>
                    </a:moveTo>
                    <a:lnTo>
                      <a:pt x="803" y="2208"/>
                    </a:lnTo>
                    <a:cubicBezTo>
                      <a:pt x="495" y="2202"/>
                      <a:pt x="495" y="2202"/>
                      <a:pt x="495" y="2202"/>
                    </a:cubicBezTo>
                    <a:cubicBezTo>
                      <a:pt x="502" y="1894"/>
                      <a:pt x="502" y="1894"/>
                      <a:pt x="502" y="1894"/>
                    </a:cubicBezTo>
                    <a:cubicBezTo>
                      <a:pt x="809" y="1901"/>
                      <a:pt x="809" y="1901"/>
                      <a:pt x="809" y="1901"/>
                    </a:cubicBezTo>
                    <a:lnTo>
                      <a:pt x="803" y="2208"/>
                    </a:lnTo>
                    <a:moveTo>
                      <a:pt x="809" y="1890"/>
                    </a:moveTo>
                    <a:lnTo>
                      <a:pt x="809" y="1890"/>
                    </a:lnTo>
                    <a:cubicBezTo>
                      <a:pt x="502" y="1884"/>
                      <a:pt x="502" y="1884"/>
                      <a:pt x="502" y="1884"/>
                    </a:cubicBezTo>
                    <a:cubicBezTo>
                      <a:pt x="509" y="1577"/>
                      <a:pt x="509" y="1577"/>
                      <a:pt x="509" y="1577"/>
                    </a:cubicBezTo>
                    <a:cubicBezTo>
                      <a:pt x="816" y="1583"/>
                      <a:pt x="816" y="1583"/>
                      <a:pt x="816" y="1583"/>
                    </a:cubicBezTo>
                    <a:lnTo>
                      <a:pt x="809" y="1890"/>
                    </a:lnTo>
                    <a:moveTo>
                      <a:pt x="816" y="1572"/>
                    </a:moveTo>
                    <a:lnTo>
                      <a:pt x="816" y="1572"/>
                    </a:lnTo>
                    <a:cubicBezTo>
                      <a:pt x="509" y="1566"/>
                      <a:pt x="509" y="1566"/>
                      <a:pt x="509" y="1566"/>
                    </a:cubicBezTo>
                    <a:cubicBezTo>
                      <a:pt x="515" y="1258"/>
                      <a:pt x="515" y="1258"/>
                      <a:pt x="515" y="1258"/>
                    </a:cubicBezTo>
                    <a:cubicBezTo>
                      <a:pt x="823" y="1265"/>
                      <a:pt x="823" y="1265"/>
                      <a:pt x="823" y="1265"/>
                    </a:cubicBezTo>
                    <a:lnTo>
                      <a:pt x="816" y="1572"/>
                    </a:lnTo>
                    <a:moveTo>
                      <a:pt x="823" y="1255"/>
                    </a:moveTo>
                    <a:lnTo>
                      <a:pt x="823" y="1255"/>
                    </a:lnTo>
                    <a:cubicBezTo>
                      <a:pt x="515" y="1248"/>
                      <a:pt x="515" y="1248"/>
                      <a:pt x="515" y="1248"/>
                    </a:cubicBezTo>
                    <a:cubicBezTo>
                      <a:pt x="522" y="941"/>
                      <a:pt x="522" y="941"/>
                      <a:pt x="522" y="941"/>
                    </a:cubicBezTo>
                    <a:cubicBezTo>
                      <a:pt x="829" y="947"/>
                      <a:pt x="829" y="947"/>
                      <a:pt x="829" y="947"/>
                    </a:cubicBezTo>
                    <a:lnTo>
                      <a:pt x="823" y="1255"/>
                    </a:lnTo>
                    <a:moveTo>
                      <a:pt x="830" y="937"/>
                    </a:moveTo>
                    <a:lnTo>
                      <a:pt x="830" y="937"/>
                    </a:lnTo>
                    <a:cubicBezTo>
                      <a:pt x="522" y="930"/>
                      <a:pt x="522" y="930"/>
                      <a:pt x="522" y="930"/>
                    </a:cubicBezTo>
                    <a:cubicBezTo>
                      <a:pt x="528" y="623"/>
                      <a:pt x="528" y="623"/>
                      <a:pt x="528" y="623"/>
                    </a:cubicBezTo>
                    <a:cubicBezTo>
                      <a:pt x="836" y="629"/>
                      <a:pt x="836" y="629"/>
                      <a:pt x="836" y="629"/>
                    </a:cubicBezTo>
                    <a:lnTo>
                      <a:pt x="830" y="937"/>
                    </a:lnTo>
                    <a:moveTo>
                      <a:pt x="836" y="619"/>
                    </a:moveTo>
                    <a:lnTo>
                      <a:pt x="836" y="619"/>
                    </a:lnTo>
                    <a:cubicBezTo>
                      <a:pt x="529" y="612"/>
                      <a:pt x="529" y="612"/>
                      <a:pt x="529" y="612"/>
                    </a:cubicBezTo>
                    <a:cubicBezTo>
                      <a:pt x="535" y="305"/>
                      <a:pt x="535" y="305"/>
                      <a:pt x="535" y="305"/>
                    </a:cubicBezTo>
                    <a:cubicBezTo>
                      <a:pt x="842" y="311"/>
                      <a:pt x="842" y="311"/>
                      <a:pt x="842" y="311"/>
                    </a:cubicBezTo>
                    <a:lnTo>
                      <a:pt x="836" y="619"/>
                    </a:lnTo>
                    <a:moveTo>
                      <a:pt x="1114" y="2533"/>
                    </a:moveTo>
                    <a:lnTo>
                      <a:pt x="1114" y="2533"/>
                    </a:lnTo>
                    <a:cubicBezTo>
                      <a:pt x="806" y="2526"/>
                      <a:pt x="806" y="2526"/>
                      <a:pt x="806" y="2526"/>
                    </a:cubicBezTo>
                    <a:cubicBezTo>
                      <a:pt x="813" y="2219"/>
                      <a:pt x="813" y="2219"/>
                      <a:pt x="813" y="2219"/>
                    </a:cubicBezTo>
                    <a:cubicBezTo>
                      <a:pt x="1120" y="2226"/>
                      <a:pt x="1120" y="2226"/>
                      <a:pt x="1120" y="2226"/>
                    </a:cubicBezTo>
                    <a:lnTo>
                      <a:pt x="1114" y="2533"/>
                    </a:lnTo>
                    <a:moveTo>
                      <a:pt x="1120" y="2215"/>
                    </a:moveTo>
                    <a:lnTo>
                      <a:pt x="1120" y="2215"/>
                    </a:lnTo>
                    <a:cubicBezTo>
                      <a:pt x="813" y="2208"/>
                      <a:pt x="813" y="2208"/>
                      <a:pt x="813" y="2208"/>
                    </a:cubicBezTo>
                    <a:cubicBezTo>
                      <a:pt x="820" y="1901"/>
                      <a:pt x="820" y="1901"/>
                      <a:pt x="820" y="1901"/>
                    </a:cubicBezTo>
                    <a:cubicBezTo>
                      <a:pt x="1127" y="1907"/>
                      <a:pt x="1127" y="1907"/>
                      <a:pt x="1127" y="1907"/>
                    </a:cubicBezTo>
                    <a:lnTo>
                      <a:pt x="1120" y="2215"/>
                    </a:lnTo>
                    <a:moveTo>
                      <a:pt x="1127" y="1897"/>
                    </a:moveTo>
                    <a:lnTo>
                      <a:pt x="1127" y="1897"/>
                    </a:lnTo>
                    <a:cubicBezTo>
                      <a:pt x="820" y="1890"/>
                      <a:pt x="820" y="1890"/>
                      <a:pt x="820" y="1890"/>
                    </a:cubicBezTo>
                    <a:cubicBezTo>
                      <a:pt x="826" y="1583"/>
                      <a:pt x="826" y="1583"/>
                      <a:pt x="826" y="1583"/>
                    </a:cubicBezTo>
                    <a:cubicBezTo>
                      <a:pt x="1134" y="1590"/>
                      <a:pt x="1134" y="1590"/>
                      <a:pt x="1134" y="1590"/>
                    </a:cubicBezTo>
                    <a:lnTo>
                      <a:pt x="1127" y="1897"/>
                    </a:lnTo>
                    <a:moveTo>
                      <a:pt x="1134" y="1579"/>
                    </a:moveTo>
                    <a:lnTo>
                      <a:pt x="1134" y="1579"/>
                    </a:lnTo>
                    <a:cubicBezTo>
                      <a:pt x="827" y="1573"/>
                      <a:pt x="827" y="1573"/>
                      <a:pt x="827" y="1573"/>
                    </a:cubicBezTo>
                    <a:cubicBezTo>
                      <a:pt x="833" y="1265"/>
                      <a:pt x="833" y="1265"/>
                      <a:pt x="833" y="1265"/>
                    </a:cubicBezTo>
                    <a:cubicBezTo>
                      <a:pt x="1140" y="1272"/>
                      <a:pt x="1140" y="1272"/>
                      <a:pt x="1140" y="1272"/>
                    </a:cubicBezTo>
                    <a:lnTo>
                      <a:pt x="1134" y="1579"/>
                    </a:lnTo>
                    <a:moveTo>
                      <a:pt x="1141" y="1261"/>
                    </a:moveTo>
                    <a:lnTo>
                      <a:pt x="1141" y="1261"/>
                    </a:lnTo>
                    <a:cubicBezTo>
                      <a:pt x="833" y="1255"/>
                      <a:pt x="833" y="1255"/>
                      <a:pt x="833" y="1255"/>
                    </a:cubicBezTo>
                    <a:cubicBezTo>
                      <a:pt x="840" y="947"/>
                      <a:pt x="840" y="947"/>
                      <a:pt x="840" y="947"/>
                    </a:cubicBezTo>
                    <a:cubicBezTo>
                      <a:pt x="1147" y="954"/>
                      <a:pt x="1147" y="954"/>
                      <a:pt x="1147" y="954"/>
                    </a:cubicBezTo>
                    <a:lnTo>
                      <a:pt x="1141" y="1261"/>
                    </a:lnTo>
                    <a:moveTo>
                      <a:pt x="1147" y="943"/>
                    </a:moveTo>
                    <a:lnTo>
                      <a:pt x="1147" y="943"/>
                    </a:lnTo>
                    <a:cubicBezTo>
                      <a:pt x="840" y="937"/>
                      <a:pt x="840" y="937"/>
                      <a:pt x="840" y="937"/>
                    </a:cubicBezTo>
                    <a:cubicBezTo>
                      <a:pt x="847" y="629"/>
                      <a:pt x="847" y="629"/>
                      <a:pt x="847" y="629"/>
                    </a:cubicBezTo>
                    <a:cubicBezTo>
                      <a:pt x="1154" y="636"/>
                      <a:pt x="1154" y="636"/>
                      <a:pt x="1154" y="636"/>
                    </a:cubicBezTo>
                    <a:lnTo>
                      <a:pt x="1147" y="943"/>
                    </a:lnTo>
                    <a:moveTo>
                      <a:pt x="1154" y="626"/>
                    </a:moveTo>
                    <a:lnTo>
                      <a:pt x="1154" y="626"/>
                    </a:lnTo>
                    <a:cubicBezTo>
                      <a:pt x="847" y="619"/>
                      <a:pt x="847" y="619"/>
                      <a:pt x="847" y="619"/>
                    </a:cubicBezTo>
                    <a:cubicBezTo>
                      <a:pt x="853" y="312"/>
                      <a:pt x="853" y="312"/>
                      <a:pt x="853" y="312"/>
                    </a:cubicBezTo>
                    <a:cubicBezTo>
                      <a:pt x="1161" y="318"/>
                      <a:pt x="1161" y="318"/>
                      <a:pt x="1161" y="318"/>
                    </a:cubicBezTo>
                    <a:lnTo>
                      <a:pt x="1154" y="626"/>
                    </a:lnTo>
                    <a:moveTo>
                      <a:pt x="1432" y="2540"/>
                    </a:moveTo>
                    <a:lnTo>
                      <a:pt x="1432" y="2540"/>
                    </a:lnTo>
                    <a:cubicBezTo>
                      <a:pt x="1124" y="2533"/>
                      <a:pt x="1124" y="2533"/>
                      <a:pt x="1124" y="2533"/>
                    </a:cubicBezTo>
                    <a:cubicBezTo>
                      <a:pt x="1131" y="2226"/>
                      <a:pt x="1131" y="2226"/>
                      <a:pt x="1131" y="2226"/>
                    </a:cubicBezTo>
                    <a:cubicBezTo>
                      <a:pt x="1438" y="2232"/>
                      <a:pt x="1438" y="2232"/>
                      <a:pt x="1438" y="2232"/>
                    </a:cubicBezTo>
                    <a:lnTo>
                      <a:pt x="1432" y="2540"/>
                    </a:lnTo>
                    <a:moveTo>
                      <a:pt x="1438" y="2221"/>
                    </a:moveTo>
                    <a:lnTo>
                      <a:pt x="1438" y="2221"/>
                    </a:lnTo>
                    <a:cubicBezTo>
                      <a:pt x="1131" y="2215"/>
                      <a:pt x="1131" y="2215"/>
                      <a:pt x="1131" y="2215"/>
                    </a:cubicBezTo>
                    <a:cubicBezTo>
                      <a:pt x="1137" y="1908"/>
                      <a:pt x="1137" y="1908"/>
                      <a:pt x="1137" y="1908"/>
                    </a:cubicBezTo>
                    <a:cubicBezTo>
                      <a:pt x="1445" y="1914"/>
                      <a:pt x="1445" y="1914"/>
                      <a:pt x="1445" y="1914"/>
                    </a:cubicBezTo>
                    <a:lnTo>
                      <a:pt x="1438" y="2221"/>
                    </a:lnTo>
                    <a:moveTo>
                      <a:pt x="1445" y="1904"/>
                    </a:moveTo>
                    <a:lnTo>
                      <a:pt x="1445" y="1904"/>
                    </a:lnTo>
                    <a:cubicBezTo>
                      <a:pt x="1138" y="1897"/>
                      <a:pt x="1138" y="1897"/>
                      <a:pt x="1138" y="1897"/>
                    </a:cubicBezTo>
                    <a:cubicBezTo>
                      <a:pt x="1144" y="1590"/>
                      <a:pt x="1144" y="1590"/>
                      <a:pt x="1144" y="1590"/>
                    </a:cubicBezTo>
                    <a:cubicBezTo>
                      <a:pt x="1452" y="1596"/>
                      <a:pt x="1452" y="1596"/>
                      <a:pt x="1452" y="1596"/>
                    </a:cubicBezTo>
                    <a:lnTo>
                      <a:pt x="1445" y="1904"/>
                    </a:lnTo>
                    <a:moveTo>
                      <a:pt x="1452" y="1586"/>
                    </a:moveTo>
                    <a:lnTo>
                      <a:pt x="1452" y="1586"/>
                    </a:lnTo>
                    <a:cubicBezTo>
                      <a:pt x="1144" y="1579"/>
                      <a:pt x="1144" y="1579"/>
                      <a:pt x="1144" y="1579"/>
                    </a:cubicBezTo>
                    <a:cubicBezTo>
                      <a:pt x="1151" y="1272"/>
                      <a:pt x="1151" y="1272"/>
                      <a:pt x="1151" y="1272"/>
                    </a:cubicBezTo>
                    <a:cubicBezTo>
                      <a:pt x="1458" y="1278"/>
                      <a:pt x="1458" y="1278"/>
                      <a:pt x="1458" y="1278"/>
                    </a:cubicBezTo>
                    <a:lnTo>
                      <a:pt x="1452" y="1586"/>
                    </a:lnTo>
                    <a:moveTo>
                      <a:pt x="1458" y="1268"/>
                    </a:moveTo>
                    <a:lnTo>
                      <a:pt x="1458" y="1268"/>
                    </a:lnTo>
                    <a:cubicBezTo>
                      <a:pt x="1151" y="1261"/>
                      <a:pt x="1151" y="1261"/>
                      <a:pt x="1151" y="1261"/>
                    </a:cubicBezTo>
                    <a:cubicBezTo>
                      <a:pt x="1158" y="954"/>
                      <a:pt x="1158" y="954"/>
                      <a:pt x="1158" y="954"/>
                    </a:cubicBezTo>
                    <a:cubicBezTo>
                      <a:pt x="1465" y="961"/>
                      <a:pt x="1465" y="961"/>
                      <a:pt x="1465" y="961"/>
                    </a:cubicBezTo>
                    <a:lnTo>
                      <a:pt x="1458" y="1268"/>
                    </a:lnTo>
                    <a:moveTo>
                      <a:pt x="1465" y="950"/>
                    </a:moveTo>
                    <a:lnTo>
                      <a:pt x="1465" y="950"/>
                    </a:lnTo>
                    <a:cubicBezTo>
                      <a:pt x="1158" y="944"/>
                      <a:pt x="1158" y="944"/>
                      <a:pt x="1158" y="944"/>
                    </a:cubicBezTo>
                    <a:cubicBezTo>
                      <a:pt x="1164" y="636"/>
                      <a:pt x="1164" y="636"/>
                      <a:pt x="1164" y="636"/>
                    </a:cubicBezTo>
                    <a:cubicBezTo>
                      <a:pt x="1472" y="643"/>
                      <a:pt x="1472" y="643"/>
                      <a:pt x="1472" y="643"/>
                    </a:cubicBezTo>
                    <a:lnTo>
                      <a:pt x="1465" y="950"/>
                    </a:lnTo>
                    <a:moveTo>
                      <a:pt x="1472" y="632"/>
                    </a:moveTo>
                    <a:lnTo>
                      <a:pt x="1472" y="632"/>
                    </a:lnTo>
                    <a:cubicBezTo>
                      <a:pt x="1165" y="626"/>
                      <a:pt x="1165" y="626"/>
                      <a:pt x="1165" y="626"/>
                    </a:cubicBezTo>
                    <a:cubicBezTo>
                      <a:pt x="1171" y="318"/>
                      <a:pt x="1171" y="318"/>
                      <a:pt x="1171" y="318"/>
                    </a:cubicBezTo>
                    <a:cubicBezTo>
                      <a:pt x="1478" y="325"/>
                      <a:pt x="1478" y="325"/>
                      <a:pt x="1478" y="325"/>
                    </a:cubicBezTo>
                    <a:lnTo>
                      <a:pt x="1472" y="632"/>
                    </a:lnTo>
                    <a:moveTo>
                      <a:pt x="1749" y="2546"/>
                    </a:moveTo>
                    <a:lnTo>
                      <a:pt x="1749" y="2546"/>
                    </a:lnTo>
                    <a:cubicBezTo>
                      <a:pt x="1442" y="2540"/>
                      <a:pt x="1442" y="2540"/>
                      <a:pt x="1442" y="2540"/>
                    </a:cubicBezTo>
                    <a:cubicBezTo>
                      <a:pt x="1449" y="2232"/>
                      <a:pt x="1449" y="2232"/>
                      <a:pt x="1449" y="2232"/>
                    </a:cubicBezTo>
                    <a:cubicBezTo>
                      <a:pt x="1756" y="2239"/>
                      <a:pt x="1756" y="2239"/>
                      <a:pt x="1756" y="2239"/>
                    </a:cubicBezTo>
                    <a:lnTo>
                      <a:pt x="1749" y="2546"/>
                    </a:lnTo>
                    <a:moveTo>
                      <a:pt x="1756" y="2228"/>
                    </a:moveTo>
                    <a:lnTo>
                      <a:pt x="1756" y="2228"/>
                    </a:lnTo>
                    <a:cubicBezTo>
                      <a:pt x="1449" y="2222"/>
                      <a:pt x="1449" y="2222"/>
                      <a:pt x="1449" y="2222"/>
                    </a:cubicBezTo>
                    <a:cubicBezTo>
                      <a:pt x="1455" y="1915"/>
                      <a:pt x="1455" y="1915"/>
                      <a:pt x="1455" y="1915"/>
                    </a:cubicBezTo>
                    <a:cubicBezTo>
                      <a:pt x="1763" y="1921"/>
                      <a:pt x="1763" y="1921"/>
                      <a:pt x="1763" y="1921"/>
                    </a:cubicBezTo>
                    <a:lnTo>
                      <a:pt x="1756" y="2228"/>
                    </a:lnTo>
                    <a:moveTo>
                      <a:pt x="1763" y="1910"/>
                    </a:moveTo>
                    <a:lnTo>
                      <a:pt x="1763" y="1910"/>
                    </a:lnTo>
                    <a:cubicBezTo>
                      <a:pt x="1455" y="1904"/>
                      <a:pt x="1455" y="1904"/>
                      <a:pt x="1455" y="1904"/>
                    </a:cubicBezTo>
                    <a:cubicBezTo>
                      <a:pt x="1462" y="1596"/>
                      <a:pt x="1462" y="1596"/>
                      <a:pt x="1462" y="1596"/>
                    </a:cubicBezTo>
                    <a:cubicBezTo>
                      <a:pt x="1769" y="1603"/>
                      <a:pt x="1769" y="1603"/>
                      <a:pt x="1769" y="1603"/>
                    </a:cubicBezTo>
                    <a:lnTo>
                      <a:pt x="1763" y="1910"/>
                    </a:lnTo>
                    <a:moveTo>
                      <a:pt x="1770" y="1593"/>
                    </a:moveTo>
                    <a:lnTo>
                      <a:pt x="1770" y="1593"/>
                    </a:lnTo>
                    <a:cubicBezTo>
                      <a:pt x="1462" y="1586"/>
                      <a:pt x="1462" y="1586"/>
                      <a:pt x="1462" y="1586"/>
                    </a:cubicBezTo>
                    <a:cubicBezTo>
                      <a:pt x="1469" y="1279"/>
                      <a:pt x="1469" y="1279"/>
                      <a:pt x="1469" y="1279"/>
                    </a:cubicBezTo>
                    <a:cubicBezTo>
                      <a:pt x="1776" y="1285"/>
                      <a:pt x="1776" y="1285"/>
                      <a:pt x="1776" y="1285"/>
                    </a:cubicBezTo>
                    <a:lnTo>
                      <a:pt x="1770" y="1593"/>
                    </a:lnTo>
                    <a:moveTo>
                      <a:pt x="1776" y="1275"/>
                    </a:moveTo>
                    <a:lnTo>
                      <a:pt x="1776" y="1275"/>
                    </a:lnTo>
                    <a:cubicBezTo>
                      <a:pt x="1469" y="1268"/>
                      <a:pt x="1469" y="1268"/>
                      <a:pt x="1469" y="1268"/>
                    </a:cubicBezTo>
                    <a:cubicBezTo>
                      <a:pt x="1475" y="961"/>
                      <a:pt x="1475" y="961"/>
                      <a:pt x="1475" y="961"/>
                    </a:cubicBezTo>
                    <a:cubicBezTo>
                      <a:pt x="1783" y="967"/>
                      <a:pt x="1783" y="967"/>
                      <a:pt x="1783" y="967"/>
                    </a:cubicBezTo>
                    <a:lnTo>
                      <a:pt x="1776" y="1275"/>
                    </a:lnTo>
                    <a:moveTo>
                      <a:pt x="1783" y="957"/>
                    </a:moveTo>
                    <a:lnTo>
                      <a:pt x="1783" y="957"/>
                    </a:lnTo>
                    <a:cubicBezTo>
                      <a:pt x="1476" y="950"/>
                      <a:pt x="1476" y="950"/>
                      <a:pt x="1476" y="950"/>
                    </a:cubicBezTo>
                    <a:cubicBezTo>
                      <a:pt x="1482" y="643"/>
                      <a:pt x="1482" y="643"/>
                      <a:pt x="1482" y="643"/>
                    </a:cubicBezTo>
                    <a:cubicBezTo>
                      <a:pt x="1790" y="649"/>
                      <a:pt x="1790" y="649"/>
                      <a:pt x="1790" y="649"/>
                    </a:cubicBezTo>
                    <a:lnTo>
                      <a:pt x="1783" y="957"/>
                    </a:lnTo>
                    <a:moveTo>
                      <a:pt x="1790" y="639"/>
                    </a:moveTo>
                    <a:lnTo>
                      <a:pt x="1790" y="639"/>
                    </a:lnTo>
                    <a:cubicBezTo>
                      <a:pt x="1482" y="632"/>
                      <a:pt x="1482" y="632"/>
                      <a:pt x="1482" y="632"/>
                    </a:cubicBezTo>
                    <a:cubicBezTo>
                      <a:pt x="1489" y="325"/>
                      <a:pt x="1489" y="325"/>
                      <a:pt x="1489" y="325"/>
                    </a:cubicBezTo>
                    <a:cubicBezTo>
                      <a:pt x="1796" y="332"/>
                      <a:pt x="1796" y="332"/>
                      <a:pt x="1796" y="332"/>
                    </a:cubicBezTo>
                    <a:lnTo>
                      <a:pt x="1790" y="639"/>
                    </a:lnTo>
                    <a:moveTo>
                      <a:pt x="2068" y="2553"/>
                    </a:moveTo>
                    <a:lnTo>
                      <a:pt x="2068" y="2553"/>
                    </a:lnTo>
                    <a:cubicBezTo>
                      <a:pt x="1760" y="2546"/>
                      <a:pt x="1760" y="2546"/>
                      <a:pt x="1760" y="2546"/>
                    </a:cubicBezTo>
                    <a:cubicBezTo>
                      <a:pt x="1766" y="2239"/>
                      <a:pt x="1766" y="2239"/>
                      <a:pt x="1766" y="2239"/>
                    </a:cubicBezTo>
                    <a:cubicBezTo>
                      <a:pt x="2074" y="2245"/>
                      <a:pt x="2074" y="2245"/>
                      <a:pt x="2074" y="2245"/>
                    </a:cubicBezTo>
                    <a:lnTo>
                      <a:pt x="2068" y="2553"/>
                    </a:lnTo>
                    <a:moveTo>
                      <a:pt x="2074" y="2235"/>
                    </a:moveTo>
                    <a:lnTo>
                      <a:pt x="2074" y="2235"/>
                    </a:lnTo>
                    <a:cubicBezTo>
                      <a:pt x="1767" y="2228"/>
                      <a:pt x="1767" y="2228"/>
                      <a:pt x="1767" y="2228"/>
                    </a:cubicBezTo>
                    <a:cubicBezTo>
                      <a:pt x="1773" y="1921"/>
                      <a:pt x="1773" y="1921"/>
                      <a:pt x="1773" y="1921"/>
                    </a:cubicBezTo>
                    <a:cubicBezTo>
                      <a:pt x="2080" y="1928"/>
                      <a:pt x="2080" y="1928"/>
                      <a:pt x="2080" y="1928"/>
                    </a:cubicBezTo>
                    <a:lnTo>
                      <a:pt x="2074" y="2235"/>
                    </a:lnTo>
                    <a:moveTo>
                      <a:pt x="2081" y="1917"/>
                    </a:moveTo>
                    <a:lnTo>
                      <a:pt x="2081" y="1917"/>
                    </a:lnTo>
                    <a:cubicBezTo>
                      <a:pt x="1773" y="1911"/>
                      <a:pt x="1773" y="1911"/>
                      <a:pt x="1773" y="1911"/>
                    </a:cubicBezTo>
                    <a:cubicBezTo>
                      <a:pt x="1780" y="1603"/>
                      <a:pt x="1780" y="1603"/>
                      <a:pt x="1780" y="1603"/>
                    </a:cubicBezTo>
                    <a:cubicBezTo>
                      <a:pt x="2087" y="1610"/>
                      <a:pt x="2087" y="1610"/>
                      <a:pt x="2087" y="1610"/>
                    </a:cubicBezTo>
                    <a:lnTo>
                      <a:pt x="2081" y="1917"/>
                    </a:lnTo>
                    <a:moveTo>
                      <a:pt x="2087" y="1599"/>
                    </a:moveTo>
                    <a:lnTo>
                      <a:pt x="2087" y="1599"/>
                    </a:lnTo>
                    <a:cubicBezTo>
                      <a:pt x="1780" y="1593"/>
                      <a:pt x="1780" y="1593"/>
                      <a:pt x="1780" y="1593"/>
                    </a:cubicBezTo>
                    <a:cubicBezTo>
                      <a:pt x="1787" y="1285"/>
                      <a:pt x="1787" y="1285"/>
                      <a:pt x="1787" y="1285"/>
                    </a:cubicBezTo>
                    <a:cubicBezTo>
                      <a:pt x="2094" y="1292"/>
                      <a:pt x="2094" y="1292"/>
                      <a:pt x="2094" y="1292"/>
                    </a:cubicBezTo>
                    <a:lnTo>
                      <a:pt x="2087" y="1599"/>
                    </a:lnTo>
                    <a:moveTo>
                      <a:pt x="2094" y="1281"/>
                    </a:moveTo>
                    <a:lnTo>
                      <a:pt x="2094" y="1281"/>
                    </a:lnTo>
                    <a:cubicBezTo>
                      <a:pt x="1787" y="1275"/>
                      <a:pt x="1787" y="1275"/>
                      <a:pt x="1787" y="1275"/>
                    </a:cubicBezTo>
                    <a:cubicBezTo>
                      <a:pt x="1793" y="967"/>
                      <a:pt x="1793" y="967"/>
                      <a:pt x="1793" y="967"/>
                    </a:cubicBezTo>
                    <a:cubicBezTo>
                      <a:pt x="2101" y="974"/>
                      <a:pt x="2101" y="974"/>
                      <a:pt x="2101" y="974"/>
                    </a:cubicBezTo>
                    <a:lnTo>
                      <a:pt x="2094" y="1281"/>
                    </a:lnTo>
                    <a:moveTo>
                      <a:pt x="2101" y="964"/>
                    </a:moveTo>
                    <a:lnTo>
                      <a:pt x="2101" y="964"/>
                    </a:lnTo>
                    <a:cubicBezTo>
                      <a:pt x="1793" y="957"/>
                      <a:pt x="1793" y="957"/>
                      <a:pt x="1793" y="957"/>
                    </a:cubicBezTo>
                    <a:cubicBezTo>
                      <a:pt x="1800" y="650"/>
                      <a:pt x="1800" y="650"/>
                      <a:pt x="1800" y="650"/>
                    </a:cubicBezTo>
                    <a:cubicBezTo>
                      <a:pt x="2107" y="656"/>
                      <a:pt x="2107" y="656"/>
                      <a:pt x="2107" y="656"/>
                    </a:cubicBezTo>
                    <a:lnTo>
                      <a:pt x="2101" y="964"/>
                    </a:lnTo>
                    <a:moveTo>
                      <a:pt x="2108" y="645"/>
                    </a:moveTo>
                    <a:lnTo>
                      <a:pt x="2108" y="645"/>
                    </a:lnTo>
                    <a:cubicBezTo>
                      <a:pt x="1800" y="639"/>
                      <a:pt x="1800" y="639"/>
                      <a:pt x="1800" y="639"/>
                    </a:cubicBezTo>
                    <a:cubicBezTo>
                      <a:pt x="1807" y="332"/>
                      <a:pt x="1807" y="332"/>
                      <a:pt x="1807" y="332"/>
                    </a:cubicBezTo>
                    <a:cubicBezTo>
                      <a:pt x="2114" y="338"/>
                      <a:pt x="2114" y="338"/>
                      <a:pt x="2114" y="338"/>
                    </a:cubicBezTo>
                    <a:lnTo>
                      <a:pt x="2108" y="645"/>
                    </a:lnTo>
                    <a:moveTo>
                      <a:pt x="2392" y="2242"/>
                    </a:moveTo>
                    <a:lnTo>
                      <a:pt x="2392" y="2242"/>
                    </a:lnTo>
                    <a:cubicBezTo>
                      <a:pt x="2085" y="2235"/>
                      <a:pt x="2085" y="2235"/>
                      <a:pt x="2085" y="2235"/>
                    </a:cubicBezTo>
                    <a:cubicBezTo>
                      <a:pt x="2091" y="1928"/>
                      <a:pt x="2091" y="1928"/>
                      <a:pt x="2091" y="1928"/>
                    </a:cubicBezTo>
                    <a:cubicBezTo>
                      <a:pt x="2398" y="1934"/>
                      <a:pt x="2398" y="1934"/>
                      <a:pt x="2398" y="1934"/>
                    </a:cubicBezTo>
                    <a:lnTo>
                      <a:pt x="2392" y="2242"/>
                    </a:lnTo>
                    <a:moveTo>
                      <a:pt x="2398" y="1924"/>
                    </a:moveTo>
                    <a:lnTo>
                      <a:pt x="2398" y="1924"/>
                    </a:lnTo>
                    <a:cubicBezTo>
                      <a:pt x="2091" y="1917"/>
                      <a:pt x="2091" y="1917"/>
                      <a:pt x="2091" y="1917"/>
                    </a:cubicBezTo>
                    <a:cubicBezTo>
                      <a:pt x="2098" y="1610"/>
                      <a:pt x="2098" y="1610"/>
                      <a:pt x="2098" y="1610"/>
                    </a:cubicBezTo>
                    <a:cubicBezTo>
                      <a:pt x="2405" y="1616"/>
                      <a:pt x="2405" y="1616"/>
                      <a:pt x="2405" y="1616"/>
                    </a:cubicBezTo>
                    <a:lnTo>
                      <a:pt x="2398" y="1924"/>
                    </a:lnTo>
                    <a:moveTo>
                      <a:pt x="2406" y="1606"/>
                    </a:moveTo>
                    <a:lnTo>
                      <a:pt x="2406" y="1606"/>
                    </a:lnTo>
                    <a:cubicBezTo>
                      <a:pt x="2098" y="1599"/>
                      <a:pt x="2098" y="1599"/>
                      <a:pt x="2098" y="1599"/>
                    </a:cubicBezTo>
                    <a:cubicBezTo>
                      <a:pt x="2104" y="1292"/>
                      <a:pt x="2104" y="1292"/>
                      <a:pt x="2104" y="1292"/>
                    </a:cubicBezTo>
                    <a:cubicBezTo>
                      <a:pt x="2412" y="1299"/>
                      <a:pt x="2412" y="1299"/>
                      <a:pt x="2412" y="1299"/>
                    </a:cubicBezTo>
                    <a:lnTo>
                      <a:pt x="2406" y="1606"/>
                    </a:lnTo>
                    <a:moveTo>
                      <a:pt x="2412" y="1288"/>
                    </a:moveTo>
                    <a:lnTo>
                      <a:pt x="2412" y="1288"/>
                    </a:lnTo>
                    <a:cubicBezTo>
                      <a:pt x="2105" y="1282"/>
                      <a:pt x="2105" y="1282"/>
                      <a:pt x="2105" y="1282"/>
                    </a:cubicBezTo>
                    <a:cubicBezTo>
                      <a:pt x="2111" y="974"/>
                      <a:pt x="2111" y="974"/>
                      <a:pt x="2111" y="974"/>
                    </a:cubicBezTo>
                    <a:cubicBezTo>
                      <a:pt x="2418" y="981"/>
                      <a:pt x="2418" y="981"/>
                      <a:pt x="2418" y="981"/>
                    </a:cubicBezTo>
                    <a:lnTo>
                      <a:pt x="2412" y="1288"/>
                    </a:lnTo>
                    <a:moveTo>
                      <a:pt x="2419" y="970"/>
                    </a:moveTo>
                    <a:lnTo>
                      <a:pt x="2419" y="970"/>
                    </a:lnTo>
                    <a:cubicBezTo>
                      <a:pt x="2111" y="964"/>
                      <a:pt x="2111" y="964"/>
                      <a:pt x="2111" y="964"/>
                    </a:cubicBezTo>
                    <a:cubicBezTo>
                      <a:pt x="2118" y="656"/>
                      <a:pt x="2118" y="656"/>
                      <a:pt x="2118" y="656"/>
                    </a:cubicBezTo>
                    <a:cubicBezTo>
                      <a:pt x="2425" y="663"/>
                      <a:pt x="2425" y="663"/>
                      <a:pt x="2425" y="663"/>
                    </a:cubicBezTo>
                    <a:lnTo>
                      <a:pt x="2419" y="970"/>
                    </a:lnTo>
                    <a:moveTo>
                      <a:pt x="2425" y="652"/>
                    </a:moveTo>
                    <a:lnTo>
                      <a:pt x="2425" y="652"/>
                    </a:lnTo>
                    <a:cubicBezTo>
                      <a:pt x="2118" y="646"/>
                      <a:pt x="2118" y="646"/>
                      <a:pt x="2118" y="646"/>
                    </a:cubicBezTo>
                    <a:cubicBezTo>
                      <a:pt x="2125" y="339"/>
                      <a:pt x="2125" y="339"/>
                      <a:pt x="2125" y="339"/>
                    </a:cubicBezTo>
                    <a:cubicBezTo>
                      <a:pt x="2432" y="345"/>
                      <a:pt x="2432" y="345"/>
                      <a:pt x="2432" y="345"/>
                    </a:cubicBezTo>
                    <a:lnTo>
                      <a:pt x="2425" y="652"/>
                    </a:lnTo>
                    <a:moveTo>
                      <a:pt x="2710" y="2248"/>
                    </a:moveTo>
                    <a:lnTo>
                      <a:pt x="2710" y="2248"/>
                    </a:lnTo>
                    <a:cubicBezTo>
                      <a:pt x="2403" y="2242"/>
                      <a:pt x="2403" y="2242"/>
                      <a:pt x="2403" y="2242"/>
                    </a:cubicBezTo>
                    <a:cubicBezTo>
                      <a:pt x="2409" y="1934"/>
                      <a:pt x="2409" y="1934"/>
                      <a:pt x="2409" y="1934"/>
                    </a:cubicBezTo>
                    <a:cubicBezTo>
                      <a:pt x="2716" y="1941"/>
                      <a:pt x="2716" y="1941"/>
                      <a:pt x="2716" y="1941"/>
                    </a:cubicBezTo>
                    <a:lnTo>
                      <a:pt x="2710" y="2248"/>
                    </a:lnTo>
                    <a:moveTo>
                      <a:pt x="2717" y="1931"/>
                    </a:moveTo>
                    <a:lnTo>
                      <a:pt x="2717" y="1931"/>
                    </a:lnTo>
                    <a:cubicBezTo>
                      <a:pt x="2409" y="1924"/>
                      <a:pt x="2409" y="1924"/>
                      <a:pt x="2409" y="1924"/>
                    </a:cubicBezTo>
                    <a:cubicBezTo>
                      <a:pt x="2415" y="1617"/>
                      <a:pt x="2415" y="1617"/>
                      <a:pt x="2415" y="1617"/>
                    </a:cubicBezTo>
                    <a:cubicBezTo>
                      <a:pt x="2723" y="1623"/>
                      <a:pt x="2723" y="1623"/>
                      <a:pt x="2723" y="1623"/>
                    </a:cubicBezTo>
                    <a:lnTo>
                      <a:pt x="2717" y="1931"/>
                    </a:lnTo>
                    <a:moveTo>
                      <a:pt x="2723" y="1613"/>
                    </a:moveTo>
                    <a:lnTo>
                      <a:pt x="2723" y="1613"/>
                    </a:lnTo>
                    <a:cubicBezTo>
                      <a:pt x="2416" y="1606"/>
                      <a:pt x="2416" y="1606"/>
                      <a:pt x="2416" y="1606"/>
                    </a:cubicBezTo>
                    <a:cubicBezTo>
                      <a:pt x="2423" y="1299"/>
                      <a:pt x="2423" y="1299"/>
                      <a:pt x="2423" y="1299"/>
                    </a:cubicBezTo>
                    <a:cubicBezTo>
                      <a:pt x="2730" y="1305"/>
                      <a:pt x="2730" y="1305"/>
                      <a:pt x="2730" y="1305"/>
                    </a:cubicBezTo>
                    <a:lnTo>
                      <a:pt x="2723" y="1613"/>
                    </a:lnTo>
                    <a:moveTo>
                      <a:pt x="2730" y="1295"/>
                    </a:moveTo>
                    <a:lnTo>
                      <a:pt x="2730" y="1295"/>
                    </a:lnTo>
                    <a:cubicBezTo>
                      <a:pt x="2423" y="1288"/>
                      <a:pt x="2423" y="1288"/>
                      <a:pt x="2423" y="1288"/>
                    </a:cubicBezTo>
                    <a:cubicBezTo>
                      <a:pt x="2429" y="981"/>
                      <a:pt x="2429" y="981"/>
                      <a:pt x="2429" y="981"/>
                    </a:cubicBezTo>
                    <a:cubicBezTo>
                      <a:pt x="2736" y="987"/>
                      <a:pt x="2736" y="987"/>
                      <a:pt x="2736" y="987"/>
                    </a:cubicBezTo>
                    <a:lnTo>
                      <a:pt x="2730" y="1295"/>
                    </a:lnTo>
                    <a:moveTo>
                      <a:pt x="2736" y="977"/>
                    </a:moveTo>
                    <a:lnTo>
                      <a:pt x="2736" y="977"/>
                    </a:lnTo>
                    <a:cubicBezTo>
                      <a:pt x="2429" y="970"/>
                      <a:pt x="2429" y="970"/>
                      <a:pt x="2429" y="970"/>
                    </a:cubicBezTo>
                    <a:cubicBezTo>
                      <a:pt x="2436" y="663"/>
                      <a:pt x="2436" y="663"/>
                      <a:pt x="2436" y="663"/>
                    </a:cubicBezTo>
                    <a:cubicBezTo>
                      <a:pt x="2743" y="670"/>
                      <a:pt x="2743" y="670"/>
                      <a:pt x="2743" y="670"/>
                    </a:cubicBezTo>
                    <a:lnTo>
                      <a:pt x="2736" y="977"/>
                    </a:lnTo>
                    <a:moveTo>
                      <a:pt x="2744" y="659"/>
                    </a:moveTo>
                    <a:lnTo>
                      <a:pt x="2744" y="659"/>
                    </a:lnTo>
                    <a:cubicBezTo>
                      <a:pt x="2436" y="653"/>
                      <a:pt x="2436" y="653"/>
                      <a:pt x="2436" y="653"/>
                    </a:cubicBezTo>
                    <a:cubicBezTo>
                      <a:pt x="2442" y="345"/>
                      <a:pt x="2442" y="345"/>
                      <a:pt x="2442" y="345"/>
                    </a:cubicBezTo>
                    <a:cubicBezTo>
                      <a:pt x="2750" y="352"/>
                      <a:pt x="2750" y="352"/>
                      <a:pt x="2750" y="352"/>
                    </a:cubicBezTo>
                    <a:lnTo>
                      <a:pt x="2744" y="659"/>
                    </a:lnTo>
                    <a:moveTo>
                      <a:pt x="3028" y="2255"/>
                    </a:moveTo>
                    <a:lnTo>
                      <a:pt x="3028" y="2255"/>
                    </a:lnTo>
                    <a:cubicBezTo>
                      <a:pt x="2720" y="2249"/>
                      <a:pt x="2720" y="2249"/>
                      <a:pt x="2720" y="2249"/>
                    </a:cubicBezTo>
                    <a:cubicBezTo>
                      <a:pt x="2727" y="1941"/>
                      <a:pt x="2727" y="1941"/>
                      <a:pt x="2727" y="1941"/>
                    </a:cubicBezTo>
                    <a:cubicBezTo>
                      <a:pt x="3034" y="1948"/>
                      <a:pt x="3034" y="1948"/>
                      <a:pt x="3034" y="1948"/>
                    </a:cubicBezTo>
                    <a:lnTo>
                      <a:pt x="3028" y="2255"/>
                    </a:lnTo>
                    <a:moveTo>
                      <a:pt x="3034" y="1937"/>
                    </a:moveTo>
                    <a:lnTo>
                      <a:pt x="3034" y="1937"/>
                    </a:lnTo>
                    <a:cubicBezTo>
                      <a:pt x="2727" y="1931"/>
                      <a:pt x="2727" y="1931"/>
                      <a:pt x="2727" y="1931"/>
                    </a:cubicBezTo>
                    <a:cubicBezTo>
                      <a:pt x="2734" y="1623"/>
                      <a:pt x="2734" y="1623"/>
                      <a:pt x="2734" y="1623"/>
                    </a:cubicBezTo>
                    <a:cubicBezTo>
                      <a:pt x="3041" y="1630"/>
                      <a:pt x="3041" y="1630"/>
                      <a:pt x="3041" y="1630"/>
                    </a:cubicBezTo>
                    <a:lnTo>
                      <a:pt x="3034" y="1937"/>
                    </a:lnTo>
                    <a:moveTo>
                      <a:pt x="3041" y="1619"/>
                    </a:moveTo>
                    <a:lnTo>
                      <a:pt x="3041" y="1619"/>
                    </a:lnTo>
                    <a:cubicBezTo>
                      <a:pt x="2734" y="1613"/>
                      <a:pt x="2734" y="1613"/>
                      <a:pt x="2734" y="1613"/>
                    </a:cubicBezTo>
                    <a:cubicBezTo>
                      <a:pt x="2740" y="1305"/>
                      <a:pt x="2740" y="1305"/>
                      <a:pt x="2740" y="1305"/>
                    </a:cubicBezTo>
                    <a:cubicBezTo>
                      <a:pt x="3047" y="1312"/>
                      <a:pt x="3047" y="1312"/>
                      <a:pt x="3047" y="1312"/>
                    </a:cubicBezTo>
                    <a:lnTo>
                      <a:pt x="3041" y="1619"/>
                    </a:lnTo>
                    <a:moveTo>
                      <a:pt x="3048" y="1302"/>
                    </a:moveTo>
                    <a:lnTo>
                      <a:pt x="3048" y="1302"/>
                    </a:lnTo>
                    <a:cubicBezTo>
                      <a:pt x="2741" y="1295"/>
                      <a:pt x="2741" y="1295"/>
                      <a:pt x="2741" y="1295"/>
                    </a:cubicBezTo>
                    <a:cubicBezTo>
                      <a:pt x="2747" y="988"/>
                      <a:pt x="2747" y="988"/>
                      <a:pt x="2747" y="988"/>
                    </a:cubicBezTo>
                    <a:cubicBezTo>
                      <a:pt x="3054" y="994"/>
                      <a:pt x="3054" y="994"/>
                      <a:pt x="3054" y="994"/>
                    </a:cubicBezTo>
                    <a:lnTo>
                      <a:pt x="3048" y="1302"/>
                    </a:lnTo>
                    <a:moveTo>
                      <a:pt x="3055" y="983"/>
                    </a:moveTo>
                    <a:lnTo>
                      <a:pt x="3055" y="983"/>
                    </a:lnTo>
                    <a:cubicBezTo>
                      <a:pt x="2747" y="977"/>
                      <a:pt x="2747" y="977"/>
                      <a:pt x="2747" y="977"/>
                    </a:cubicBezTo>
                    <a:cubicBezTo>
                      <a:pt x="2753" y="670"/>
                      <a:pt x="2753" y="670"/>
                      <a:pt x="2753" y="670"/>
                    </a:cubicBezTo>
                    <a:cubicBezTo>
                      <a:pt x="3061" y="676"/>
                      <a:pt x="3061" y="676"/>
                      <a:pt x="3061" y="676"/>
                    </a:cubicBezTo>
                    <a:lnTo>
                      <a:pt x="3055" y="983"/>
                    </a:lnTo>
                    <a:moveTo>
                      <a:pt x="3061" y="666"/>
                    </a:moveTo>
                    <a:lnTo>
                      <a:pt x="3061" y="666"/>
                    </a:lnTo>
                    <a:cubicBezTo>
                      <a:pt x="2754" y="659"/>
                      <a:pt x="2754" y="659"/>
                      <a:pt x="2754" y="659"/>
                    </a:cubicBezTo>
                    <a:cubicBezTo>
                      <a:pt x="2761" y="352"/>
                      <a:pt x="2761" y="352"/>
                      <a:pt x="2761" y="352"/>
                    </a:cubicBezTo>
                    <a:cubicBezTo>
                      <a:pt x="3068" y="359"/>
                      <a:pt x="3068" y="359"/>
                      <a:pt x="3068" y="359"/>
                    </a:cubicBezTo>
                    <a:lnTo>
                      <a:pt x="3061" y="666"/>
                    </a:lnTo>
                    <a:moveTo>
                      <a:pt x="3346" y="2262"/>
                    </a:moveTo>
                    <a:lnTo>
                      <a:pt x="3346" y="2262"/>
                    </a:lnTo>
                    <a:cubicBezTo>
                      <a:pt x="3038" y="2255"/>
                      <a:pt x="3038" y="2255"/>
                      <a:pt x="3038" y="2255"/>
                    </a:cubicBezTo>
                    <a:cubicBezTo>
                      <a:pt x="3045" y="1948"/>
                      <a:pt x="3045" y="1948"/>
                      <a:pt x="3045" y="1948"/>
                    </a:cubicBezTo>
                    <a:cubicBezTo>
                      <a:pt x="3352" y="1954"/>
                      <a:pt x="3352" y="1954"/>
                      <a:pt x="3352" y="1954"/>
                    </a:cubicBezTo>
                    <a:lnTo>
                      <a:pt x="3346" y="2262"/>
                    </a:lnTo>
                    <a:moveTo>
                      <a:pt x="3352" y="1944"/>
                    </a:moveTo>
                    <a:lnTo>
                      <a:pt x="3352" y="1944"/>
                    </a:lnTo>
                    <a:cubicBezTo>
                      <a:pt x="3045" y="1937"/>
                      <a:pt x="3045" y="1937"/>
                      <a:pt x="3045" y="1937"/>
                    </a:cubicBezTo>
                    <a:cubicBezTo>
                      <a:pt x="3051" y="1630"/>
                      <a:pt x="3051" y="1630"/>
                      <a:pt x="3051" y="1630"/>
                    </a:cubicBezTo>
                    <a:cubicBezTo>
                      <a:pt x="3359" y="1637"/>
                      <a:pt x="3359" y="1637"/>
                      <a:pt x="3359" y="1637"/>
                    </a:cubicBezTo>
                    <a:lnTo>
                      <a:pt x="3352" y="1944"/>
                    </a:lnTo>
                    <a:moveTo>
                      <a:pt x="3359" y="1626"/>
                    </a:moveTo>
                    <a:lnTo>
                      <a:pt x="3359" y="1626"/>
                    </a:lnTo>
                    <a:cubicBezTo>
                      <a:pt x="3052" y="1620"/>
                      <a:pt x="3052" y="1620"/>
                      <a:pt x="3052" y="1620"/>
                    </a:cubicBezTo>
                    <a:cubicBezTo>
                      <a:pt x="3058" y="1312"/>
                      <a:pt x="3058" y="1312"/>
                      <a:pt x="3058" y="1312"/>
                    </a:cubicBezTo>
                    <a:cubicBezTo>
                      <a:pt x="3366" y="1319"/>
                      <a:pt x="3366" y="1319"/>
                      <a:pt x="3366" y="1319"/>
                    </a:cubicBezTo>
                    <a:lnTo>
                      <a:pt x="3359" y="1626"/>
                    </a:lnTo>
                    <a:moveTo>
                      <a:pt x="3366" y="1308"/>
                    </a:moveTo>
                    <a:lnTo>
                      <a:pt x="3366" y="1308"/>
                    </a:lnTo>
                    <a:cubicBezTo>
                      <a:pt x="3058" y="1302"/>
                      <a:pt x="3058" y="1302"/>
                      <a:pt x="3058" y="1302"/>
                    </a:cubicBezTo>
                    <a:cubicBezTo>
                      <a:pt x="3065" y="994"/>
                      <a:pt x="3065" y="994"/>
                      <a:pt x="3065" y="994"/>
                    </a:cubicBezTo>
                    <a:cubicBezTo>
                      <a:pt x="3372" y="1001"/>
                      <a:pt x="3372" y="1001"/>
                      <a:pt x="3372" y="1001"/>
                    </a:cubicBezTo>
                    <a:lnTo>
                      <a:pt x="3366" y="1308"/>
                    </a:lnTo>
                    <a:moveTo>
                      <a:pt x="3372" y="990"/>
                    </a:moveTo>
                    <a:lnTo>
                      <a:pt x="3372" y="990"/>
                    </a:lnTo>
                    <a:cubicBezTo>
                      <a:pt x="3065" y="984"/>
                      <a:pt x="3065" y="984"/>
                      <a:pt x="3065" y="984"/>
                    </a:cubicBezTo>
                    <a:cubicBezTo>
                      <a:pt x="3072" y="677"/>
                      <a:pt x="3072" y="677"/>
                      <a:pt x="3072" y="677"/>
                    </a:cubicBezTo>
                    <a:cubicBezTo>
                      <a:pt x="3379" y="683"/>
                      <a:pt x="3379" y="683"/>
                      <a:pt x="3379" y="683"/>
                    </a:cubicBezTo>
                    <a:lnTo>
                      <a:pt x="3372" y="990"/>
                    </a:lnTo>
                    <a:moveTo>
                      <a:pt x="3379" y="672"/>
                    </a:moveTo>
                    <a:lnTo>
                      <a:pt x="3379" y="672"/>
                    </a:lnTo>
                    <a:cubicBezTo>
                      <a:pt x="3072" y="666"/>
                      <a:pt x="3072" y="666"/>
                      <a:pt x="3072" y="666"/>
                    </a:cubicBezTo>
                    <a:cubicBezTo>
                      <a:pt x="3078" y="359"/>
                      <a:pt x="3078" y="359"/>
                      <a:pt x="3078" y="359"/>
                    </a:cubicBezTo>
                    <a:cubicBezTo>
                      <a:pt x="3385" y="365"/>
                      <a:pt x="3385" y="365"/>
                      <a:pt x="3385" y="365"/>
                    </a:cubicBezTo>
                    <a:lnTo>
                      <a:pt x="3379" y="672"/>
                    </a:lnTo>
                    <a:moveTo>
                      <a:pt x="3663" y="2269"/>
                    </a:moveTo>
                    <a:lnTo>
                      <a:pt x="3663" y="2269"/>
                    </a:lnTo>
                    <a:cubicBezTo>
                      <a:pt x="3356" y="2262"/>
                      <a:pt x="3356" y="2262"/>
                      <a:pt x="3356" y="2262"/>
                    </a:cubicBezTo>
                    <a:cubicBezTo>
                      <a:pt x="3363" y="1955"/>
                      <a:pt x="3363" y="1955"/>
                      <a:pt x="3363" y="1955"/>
                    </a:cubicBezTo>
                    <a:cubicBezTo>
                      <a:pt x="3670" y="1961"/>
                      <a:pt x="3670" y="1961"/>
                      <a:pt x="3670" y="1961"/>
                    </a:cubicBezTo>
                    <a:lnTo>
                      <a:pt x="3663" y="2269"/>
                    </a:lnTo>
                    <a:moveTo>
                      <a:pt x="3670" y="1951"/>
                    </a:moveTo>
                    <a:lnTo>
                      <a:pt x="3670" y="1951"/>
                    </a:lnTo>
                    <a:cubicBezTo>
                      <a:pt x="3363" y="1944"/>
                      <a:pt x="3363" y="1944"/>
                      <a:pt x="3363" y="1944"/>
                    </a:cubicBezTo>
                    <a:cubicBezTo>
                      <a:pt x="3369" y="1637"/>
                      <a:pt x="3369" y="1637"/>
                      <a:pt x="3369" y="1637"/>
                    </a:cubicBezTo>
                    <a:cubicBezTo>
                      <a:pt x="3677" y="1643"/>
                      <a:pt x="3677" y="1643"/>
                      <a:pt x="3677" y="1643"/>
                    </a:cubicBezTo>
                    <a:lnTo>
                      <a:pt x="3670" y="1951"/>
                    </a:lnTo>
                    <a:moveTo>
                      <a:pt x="3677" y="1633"/>
                    </a:moveTo>
                    <a:lnTo>
                      <a:pt x="3677" y="1633"/>
                    </a:lnTo>
                    <a:cubicBezTo>
                      <a:pt x="3369" y="1626"/>
                      <a:pt x="3369" y="1626"/>
                      <a:pt x="3369" y="1626"/>
                    </a:cubicBezTo>
                    <a:cubicBezTo>
                      <a:pt x="3376" y="1319"/>
                      <a:pt x="3376" y="1319"/>
                      <a:pt x="3376" y="1319"/>
                    </a:cubicBezTo>
                    <a:cubicBezTo>
                      <a:pt x="3683" y="1325"/>
                      <a:pt x="3683" y="1325"/>
                      <a:pt x="3683" y="1325"/>
                    </a:cubicBezTo>
                    <a:lnTo>
                      <a:pt x="3677" y="1633"/>
                    </a:lnTo>
                    <a:moveTo>
                      <a:pt x="3684" y="1315"/>
                    </a:moveTo>
                    <a:lnTo>
                      <a:pt x="3684" y="1315"/>
                    </a:lnTo>
                    <a:cubicBezTo>
                      <a:pt x="3376" y="1308"/>
                      <a:pt x="3376" y="1308"/>
                      <a:pt x="3376" y="1308"/>
                    </a:cubicBezTo>
                    <a:cubicBezTo>
                      <a:pt x="3383" y="1001"/>
                      <a:pt x="3383" y="1001"/>
                      <a:pt x="3383" y="1001"/>
                    </a:cubicBezTo>
                    <a:cubicBezTo>
                      <a:pt x="3690" y="1008"/>
                      <a:pt x="3690" y="1008"/>
                      <a:pt x="3690" y="1008"/>
                    </a:cubicBezTo>
                    <a:lnTo>
                      <a:pt x="3684" y="1315"/>
                    </a:lnTo>
                    <a:moveTo>
                      <a:pt x="3690" y="997"/>
                    </a:moveTo>
                    <a:lnTo>
                      <a:pt x="3690" y="997"/>
                    </a:lnTo>
                    <a:cubicBezTo>
                      <a:pt x="3383" y="991"/>
                      <a:pt x="3383" y="991"/>
                      <a:pt x="3383" y="991"/>
                    </a:cubicBezTo>
                    <a:cubicBezTo>
                      <a:pt x="3389" y="683"/>
                      <a:pt x="3389" y="683"/>
                      <a:pt x="3389" y="683"/>
                    </a:cubicBezTo>
                    <a:cubicBezTo>
                      <a:pt x="3697" y="690"/>
                      <a:pt x="3697" y="690"/>
                      <a:pt x="3697" y="690"/>
                    </a:cubicBezTo>
                    <a:lnTo>
                      <a:pt x="3690" y="997"/>
                    </a:lnTo>
                    <a:moveTo>
                      <a:pt x="3697" y="679"/>
                    </a:moveTo>
                    <a:lnTo>
                      <a:pt x="3697" y="679"/>
                    </a:lnTo>
                    <a:cubicBezTo>
                      <a:pt x="3390" y="672"/>
                      <a:pt x="3390" y="672"/>
                      <a:pt x="3390" y="672"/>
                    </a:cubicBezTo>
                    <a:cubicBezTo>
                      <a:pt x="3396" y="365"/>
                      <a:pt x="3396" y="365"/>
                      <a:pt x="3396" y="365"/>
                    </a:cubicBezTo>
                    <a:cubicBezTo>
                      <a:pt x="3704" y="372"/>
                      <a:pt x="3704" y="372"/>
                      <a:pt x="3704" y="372"/>
                    </a:cubicBezTo>
                    <a:lnTo>
                      <a:pt x="3697" y="679"/>
                    </a:lnTo>
                    <a:moveTo>
                      <a:pt x="3981" y="2275"/>
                    </a:moveTo>
                    <a:lnTo>
                      <a:pt x="3981" y="2275"/>
                    </a:lnTo>
                    <a:cubicBezTo>
                      <a:pt x="3674" y="2269"/>
                      <a:pt x="3674" y="2269"/>
                      <a:pt x="3674" y="2269"/>
                    </a:cubicBezTo>
                    <a:cubicBezTo>
                      <a:pt x="3680" y="1961"/>
                      <a:pt x="3680" y="1961"/>
                      <a:pt x="3680" y="1961"/>
                    </a:cubicBezTo>
                    <a:cubicBezTo>
                      <a:pt x="3988" y="1968"/>
                      <a:pt x="3988" y="1968"/>
                      <a:pt x="3988" y="1968"/>
                    </a:cubicBezTo>
                    <a:lnTo>
                      <a:pt x="3981" y="2275"/>
                    </a:lnTo>
                    <a:moveTo>
                      <a:pt x="3988" y="1957"/>
                    </a:moveTo>
                    <a:lnTo>
                      <a:pt x="3988" y="1957"/>
                    </a:lnTo>
                    <a:cubicBezTo>
                      <a:pt x="3681" y="1951"/>
                      <a:pt x="3681" y="1951"/>
                      <a:pt x="3681" y="1951"/>
                    </a:cubicBezTo>
                    <a:cubicBezTo>
                      <a:pt x="3687" y="1643"/>
                      <a:pt x="3687" y="1643"/>
                      <a:pt x="3687" y="1643"/>
                    </a:cubicBezTo>
                    <a:cubicBezTo>
                      <a:pt x="3995" y="1650"/>
                      <a:pt x="3995" y="1650"/>
                      <a:pt x="3995" y="1650"/>
                    </a:cubicBezTo>
                    <a:lnTo>
                      <a:pt x="3988" y="1957"/>
                    </a:lnTo>
                    <a:moveTo>
                      <a:pt x="3995" y="1640"/>
                    </a:moveTo>
                    <a:lnTo>
                      <a:pt x="3995" y="1640"/>
                    </a:lnTo>
                    <a:cubicBezTo>
                      <a:pt x="3687" y="1633"/>
                      <a:pt x="3687" y="1633"/>
                      <a:pt x="3687" y="1633"/>
                    </a:cubicBezTo>
                    <a:cubicBezTo>
                      <a:pt x="3694" y="1326"/>
                      <a:pt x="3694" y="1326"/>
                      <a:pt x="3694" y="1326"/>
                    </a:cubicBezTo>
                    <a:cubicBezTo>
                      <a:pt x="4001" y="1332"/>
                      <a:pt x="4001" y="1332"/>
                      <a:pt x="4001" y="1332"/>
                    </a:cubicBezTo>
                    <a:lnTo>
                      <a:pt x="3995" y="1640"/>
                    </a:lnTo>
                    <a:moveTo>
                      <a:pt x="4001" y="1321"/>
                    </a:moveTo>
                    <a:lnTo>
                      <a:pt x="4001" y="1321"/>
                    </a:lnTo>
                    <a:cubicBezTo>
                      <a:pt x="3694" y="1315"/>
                      <a:pt x="3694" y="1315"/>
                      <a:pt x="3694" y="1315"/>
                    </a:cubicBezTo>
                    <a:cubicBezTo>
                      <a:pt x="3701" y="1008"/>
                      <a:pt x="3701" y="1008"/>
                      <a:pt x="3701" y="1008"/>
                    </a:cubicBezTo>
                    <a:cubicBezTo>
                      <a:pt x="4008" y="1014"/>
                      <a:pt x="4008" y="1014"/>
                      <a:pt x="4008" y="1014"/>
                    </a:cubicBezTo>
                    <a:lnTo>
                      <a:pt x="4001" y="1321"/>
                    </a:lnTo>
                    <a:moveTo>
                      <a:pt x="4008" y="1004"/>
                    </a:moveTo>
                    <a:lnTo>
                      <a:pt x="4008" y="1004"/>
                    </a:lnTo>
                    <a:cubicBezTo>
                      <a:pt x="3701" y="997"/>
                      <a:pt x="3701" y="997"/>
                      <a:pt x="3701" y="997"/>
                    </a:cubicBezTo>
                    <a:cubicBezTo>
                      <a:pt x="3707" y="690"/>
                      <a:pt x="3707" y="690"/>
                      <a:pt x="3707" y="690"/>
                    </a:cubicBezTo>
                    <a:cubicBezTo>
                      <a:pt x="4015" y="696"/>
                      <a:pt x="4015" y="696"/>
                      <a:pt x="4015" y="696"/>
                    </a:cubicBezTo>
                    <a:lnTo>
                      <a:pt x="4008" y="1004"/>
                    </a:lnTo>
                    <a:moveTo>
                      <a:pt x="4015" y="686"/>
                    </a:moveTo>
                    <a:lnTo>
                      <a:pt x="4015" y="686"/>
                    </a:lnTo>
                    <a:cubicBezTo>
                      <a:pt x="3707" y="679"/>
                      <a:pt x="3707" y="679"/>
                      <a:pt x="3707" y="679"/>
                    </a:cubicBezTo>
                    <a:cubicBezTo>
                      <a:pt x="3714" y="372"/>
                      <a:pt x="3714" y="372"/>
                      <a:pt x="3714" y="372"/>
                    </a:cubicBezTo>
                    <a:cubicBezTo>
                      <a:pt x="4021" y="378"/>
                      <a:pt x="4021" y="378"/>
                      <a:pt x="4021" y="378"/>
                    </a:cubicBezTo>
                    <a:lnTo>
                      <a:pt x="4015" y="686"/>
                    </a:lnTo>
                    <a:moveTo>
                      <a:pt x="4299" y="2282"/>
                    </a:moveTo>
                    <a:lnTo>
                      <a:pt x="4299" y="2282"/>
                    </a:lnTo>
                    <a:cubicBezTo>
                      <a:pt x="3992" y="2275"/>
                      <a:pt x="3992" y="2275"/>
                      <a:pt x="3992" y="2275"/>
                    </a:cubicBezTo>
                    <a:cubicBezTo>
                      <a:pt x="3998" y="1968"/>
                      <a:pt x="3998" y="1968"/>
                      <a:pt x="3998" y="1968"/>
                    </a:cubicBezTo>
                    <a:cubicBezTo>
                      <a:pt x="4306" y="1975"/>
                      <a:pt x="4306" y="1975"/>
                      <a:pt x="4306" y="1975"/>
                    </a:cubicBezTo>
                    <a:lnTo>
                      <a:pt x="4299" y="2282"/>
                    </a:lnTo>
                    <a:moveTo>
                      <a:pt x="4306" y="1964"/>
                    </a:moveTo>
                    <a:lnTo>
                      <a:pt x="4306" y="1964"/>
                    </a:lnTo>
                    <a:cubicBezTo>
                      <a:pt x="3998" y="1958"/>
                      <a:pt x="3998" y="1958"/>
                      <a:pt x="3998" y="1958"/>
                    </a:cubicBezTo>
                    <a:cubicBezTo>
                      <a:pt x="4005" y="1650"/>
                      <a:pt x="4005" y="1650"/>
                      <a:pt x="4005" y="1650"/>
                    </a:cubicBezTo>
                    <a:cubicBezTo>
                      <a:pt x="4312" y="1657"/>
                      <a:pt x="4312" y="1657"/>
                      <a:pt x="4312" y="1657"/>
                    </a:cubicBezTo>
                    <a:lnTo>
                      <a:pt x="4306" y="1964"/>
                    </a:lnTo>
                    <a:moveTo>
                      <a:pt x="4313" y="1646"/>
                    </a:moveTo>
                    <a:lnTo>
                      <a:pt x="4313" y="1646"/>
                    </a:lnTo>
                    <a:cubicBezTo>
                      <a:pt x="4005" y="1640"/>
                      <a:pt x="4005" y="1640"/>
                      <a:pt x="4005" y="1640"/>
                    </a:cubicBezTo>
                    <a:cubicBezTo>
                      <a:pt x="4012" y="1332"/>
                      <a:pt x="4012" y="1332"/>
                      <a:pt x="4012" y="1332"/>
                    </a:cubicBezTo>
                    <a:cubicBezTo>
                      <a:pt x="4319" y="1339"/>
                      <a:pt x="4319" y="1339"/>
                      <a:pt x="4319" y="1339"/>
                    </a:cubicBezTo>
                    <a:lnTo>
                      <a:pt x="4313" y="1646"/>
                    </a:lnTo>
                    <a:moveTo>
                      <a:pt x="4319" y="1328"/>
                    </a:moveTo>
                    <a:lnTo>
                      <a:pt x="4319" y="1328"/>
                    </a:lnTo>
                    <a:cubicBezTo>
                      <a:pt x="4012" y="1322"/>
                      <a:pt x="4012" y="1322"/>
                      <a:pt x="4012" y="1322"/>
                    </a:cubicBezTo>
                    <a:cubicBezTo>
                      <a:pt x="4018" y="1015"/>
                      <a:pt x="4018" y="1015"/>
                      <a:pt x="4018" y="1015"/>
                    </a:cubicBezTo>
                    <a:cubicBezTo>
                      <a:pt x="4326" y="1021"/>
                      <a:pt x="4326" y="1021"/>
                      <a:pt x="4326" y="1021"/>
                    </a:cubicBezTo>
                    <a:lnTo>
                      <a:pt x="4319" y="1328"/>
                    </a:lnTo>
                    <a:moveTo>
                      <a:pt x="4326" y="1010"/>
                    </a:moveTo>
                    <a:lnTo>
                      <a:pt x="4326" y="1010"/>
                    </a:lnTo>
                    <a:cubicBezTo>
                      <a:pt x="4019" y="1004"/>
                      <a:pt x="4019" y="1004"/>
                      <a:pt x="4019" y="1004"/>
                    </a:cubicBezTo>
                    <a:cubicBezTo>
                      <a:pt x="4025" y="696"/>
                      <a:pt x="4025" y="696"/>
                      <a:pt x="4025" y="696"/>
                    </a:cubicBezTo>
                    <a:cubicBezTo>
                      <a:pt x="4333" y="703"/>
                      <a:pt x="4333" y="703"/>
                      <a:pt x="4333" y="703"/>
                    </a:cubicBezTo>
                    <a:lnTo>
                      <a:pt x="4326" y="1010"/>
                    </a:lnTo>
                    <a:moveTo>
                      <a:pt x="4333" y="692"/>
                    </a:moveTo>
                    <a:lnTo>
                      <a:pt x="4333" y="692"/>
                    </a:lnTo>
                    <a:cubicBezTo>
                      <a:pt x="4025" y="686"/>
                      <a:pt x="4025" y="686"/>
                      <a:pt x="4025" y="686"/>
                    </a:cubicBezTo>
                    <a:cubicBezTo>
                      <a:pt x="4032" y="379"/>
                      <a:pt x="4032" y="379"/>
                      <a:pt x="4032" y="379"/>
                    </a:cubicBezTo>
                    <a:cubicBezTo>
                      <a:pt x="4339" y="385"/>
                      <a:pt x="4339" y="385"/>
                      <a:pt x="4339" y="385"/>
                    </a:cubicBezTo>
                    <a:lnTo>
                      <a:pt x="4333" y="692"/>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5" name="Google Shape;415;p22"/>
              <p:cNvSpPr/>
              <p:nvPr/>
            </p:nvSpPr>
            <p:spPr>
              <a:xfrm rot="-8572517">
                <a:off x="7653433" y="250171"/>
                <a:ext cx="2520553" cy="299574"/>
              </a:xfrm>
              <a:custGeom>
                <a:avLst/>
                <a:gdLst/>
                <a:ahLst/>
                <a:cxnLst/>
                <a:rect l="l" t="t" r="r" b="b"/>
                <a:pathLst>
                  <a:path w="4493" h="534" extrusionOk="0">
                    <a:moveTo>
                      <a:pt x="4443" y="369"/>
                    </a:moveTo>
                    <a:lnTo>
                      <a:pt x="4443" y="369"/>
                    </a:lnTo>
                    <a:cubicBezTo>
                      <a:pt x="4418" y="368"/>
                      <a:pt x="4401" y="343"/>
                      <a:pt x="4377" y="340"/>
                    </a:cubicBezTo>
                    <a:cubicBezTo>
                      <a:pt x="4363" y="338"/>
                      <a:pt x="4355" y="348"/>
                      <a:pt x="4342" y="352"/>
                    </a:cubicBezTo>
                    <a:cubicBezTo>
                      <a:pt x="4332" y="355"/>
                      <a:pt x="4320" y="355"/>
                      <a:pt x="4309" y="352"/>
                    </a:cubicBezTo>
                    <a:cubicBezTo>
                      <a:pt x="4287" y="345"/>
                      <a:pt x="4265" y="328"/>
                      <a:pt x="4243" y="317"/>
                    </a:cubicBezTo>
                    <a:cubicBezTo>
                      <a:pt x="4219" y="306"/>
                      <a:pt x="4202" y="287"/>
                      <a:pt x="4184" y="268"/>
                    </a:cubicBezTo>
                    <a:cubicBezTo>
                      <a:pt x="4162" y="244"/>
                      <a:pt x="4146" y="276"/>
                      <a:pt x="4121" y="274"/>
                    </a:cubicBezTo>
                    <a:cubicBezTo>
                      <a:pt x="4097" y="272"/>
                      <a:pt x="4090" y="240"/>
                      <a:pt x="4063" y="238"/>
                    </a:cubicBezTo>
                    <a:cubicBezTo>
                      <a:pt x="4029" y="236"/>
                      <a:pt x="3998" y="269"/>
                      <a:pt x="3977" y="291"/>
                    </a:cubicBezTo>
                    <a:cubicBezTo>
                      <a:pt x="3952" y="318"/>
                      <a:pt x="3933" y="349"/>
                      <a:pt x="3910" y="378"/>
                    </a:cubicBezTo>
                    <a:cubicBezTo>
                      <a:pt x="3905" y="385"/>
                      <a:pt x="3897" y="401"/>
                      <a:pt x="3887" y="404"/>
                    </a:cubicBezTo>
                    <a:cubicBezTo>
                      <a:pt x="3864" y="409"/>
                      <a:pt x="3858" y="359"/>
                      <a:pt x="3853" y="344"/>
                    </a:cubicBezTo>
                    <a:cubicBezTo>
                      <a:pt x="3851" y="337"/>
                      <a:pt x="3840" y="302"/>
                      <a:pt x="3827" y="296"/>
                    </a:cubicBezTo>
                    <a:cubicBezTo>
                      <a:pt x="3807" y="286"/>
                      <a:pt x="3786" y="310"/>
                      <a:pt x="3771" y="320"/>
                    </a:cubicBezTo>
                    <a:cubicBezTo>
                      <a:pt x="3753" y="332"/>
                      <a:pt x="3735" y="343"/>
                      <a:pt x="3715" y="350"/>
                    </a:cubicBezTo>
                    <a:cubicBezTo>
                      <a:pt x="3707" y="353"/>
                      <a:pt x="3690" y="363"/>
                      <a:pt x="3681" y="360"/>
                    </a:cubicBezTo>
                    <a:cubicBezTo>
                      <a:pt x="3659" y="353"/>
                      <a:pt x="3645" y="320"/>
                      <a:pt x="3640" y="301"/>
                    </a:cubicBezTo>
                    <a:cubicBezTo>
                      <a:pt x="3633" y="278"/>
                      <a:pt x="3628" y="279"/>
                      <a:pt x="3604" y="292"/>
                    </a:cubicBezTo>
                    <a:cubicBezTo>
                      <a:pt x="3573" y="311"/>
                      <a:pt x="3546" y="330"/>
                      <a:pt x="3508" y="321"/>
                    </a:cubicBezTo>
                    <a:cubicBezTo>
                      <a:pt x="3489" y="316"/>
                      <a:pt x="3460" y="309"/>
                      <a:pt x="3444" y="300"/>
                    </a:cubicBezTo>
                    <a:cubicBezTo>
                      <a:pt x="3406" y="278"/>
                      <a:pt x="3401" y="220"/>
                      <a:pt x="3354" y="210"/>
                    </a:cubicBezTo>
                    <a:cubicBezTo>
                      <a:pt x="3318" y="202"/>
                      <a:pt x="3292" y="226"/>
                      <a:pt x="3264" y="242"/>
                    </a:cubicBezTo>
                    <a:cubicBezTo>
                      <a:pt x="3241" y="255"/>
                      <a:pt x="3242" y="245"/>
                      <a:pt x="3223" y="243"/>
                    </a:cubicBezTo>
                    <a:cubicBezTo>
                      <a:pt x="3212" y="241"/>
                      <a:pt x="3202" y="257"/>
                      <a:pt x="3190" y="258"/>
                    </a:cubicBezTo>
                    <a:cubicBezTo>
                      <a:pt x="3163" y="262"/>
                      <a:pt x="3159" y="241"/>
                      <a:pt x="3146" y="220"/>
                    </a:cubicBezTo>
                    <a:cubicBezTo>
                      <a:pt x="3139" y="209"/>
                      <a:pt x="3128" y="180"/>
                      <a:pt x="3113" y="177"/>
                    </a:cubicBezTo>
                    <a:cubicBezTo>
                      <a:pt x="3102" y="174"/>
                      <a:pt x="3090" y="187"/>
                      <a:pt x="3083" y="193"/>
                    </a:cubicBezTo>
                    <a:cubicBezTo>
                      <a:pt x="3068" y="204"/>
                      <a:pt x="3045" y="229"/>
                      <a:pt x="3031" y="213"/>
                    </a:cubicBezTo>
                    <a:cubicBezTo>
                      <a:pt x="3016" y="197"/>
                      <a:pt x="3036" y="153"/>
                      <a:pt x="3018" y="137"/>
                    </a:cubicBezTo>
                    <a:cubicBezTo>
                      <a:pt x="3017" y="135"/>
                      <a:pt x="3000" y="135"/>
                      <a:pt x="2998" y="135"/>
                    </a:cubicBezTo>
                    <a:cubicBezTo>
                      <a:pt x="2990" y="133"/>
                      <a:pt x="2983" y="125"/>
                      <a:pt x="2974" y="123"/>
                    </a:cubicBezTo>
                    <a:cubicBezTo>
                      <a:pt x="2945" y="115"/>
                      <a:pt x="2915" y="137"/>
                      <a:pt x="2886" y="140"/>
                    </a:cubicBezTo>
                    <a:cubicBezTo>
                      <a:pt x="2862" y="142"/>
                      <a:pt x="2846" y="137"/>
                      <a:pt x="2825" y="129"/>
                    </a:cubicBezTo>
                    <a:cubicBezTo>
                      <a:pt x="2819" y="127"/>
                      <a:pt x="2810" y="122"/>
                      <a:pt x="2804" y="124"/>
                    </a:cubicBezTo>
                    <a:cubicBezTo>
                      <a:pt x="2784" y="129"/>
                      <a:pt x="2788" y="163"/>
                      <a:pt x="2769" y="171"/>
                    </a:cubicBezTo>
                    <a:cubicBezTo>
                      <a:pt x="2733" y="188"/>
                      <a:pt x="2714" y="119"/>
                      <a:pt x="2694" y="103"/>
                    </a:cubicBezTo>
                    <a:cubicBezTo>
                      <a:pt x="2684" y="95"/>
                      <a:pt x="2679" y="99"/>
                      <a:pt x="2668" y="103"/>
                    </a:cubicBezTo>
                    <a:cubicBezTo>
                      <a:pt x="2675" y="97"/>
                      <a:pt x="2683" y="91"/>
                      <a:pt x="2691" y="90"/>
                    </a:cubicBezTo>
                    <a:cubicBezTo>
                      <a:pt x="2717" y="85"/>
                      <a:pt x="2723" y="125"/>
                      <a:pt x="2744" y="133"/>
                    </a:cubicBezTo>
                    <a:cubicBezTo>
                      <a:pt x="2752" y="117"/>
                      <a:pt x="2755" y="98"/>
                      <a:pt x="2765" y="83"/>
                    </a:cubicBezTo>
                    <a:cubicBezTo>
                      <a:pt x="2774" y="71"/>
                      <a:pt x="2775" y="75"/>
                      <a:pt x="2786" y="69"/>
                    </a:cubicBezTo>
                    <a:cubicBezTo>
                      <a:pt x="2800" y="62"/>
                      <a:pt x="2801" y="52"/>
                      <a:pt x="2819" y="51"/>
                    </a:cubicBezTo>
                    <a:cubicBezTo>
                      <a:pt x="2844" y="49"/>
                      <a:pt x="2856" y="60"/>
                      <a:pt x="2874" y="37"/>
                    </a:cubicBezTo>
                    <a:cubicBezTo>
                      <a:pt x="2881" y="27"/>
                      <a:pt x="2891" y="-1"/>
                      <a:pt x="2904" y="0"/>
                    </a:cubicBezTo>
                    <a:cubicBezTo>
                      <a:pt x="2913" y="0"/>
                      <a:pt x="2919" y="8"/>
                      <a:pt x="2926" y="13"/>
                    </a:cubicBezTo>
                    <a:cubicBezTo>
                      <a:pt x="2931" y="17"/>
                      <a:pt x="2940" y="26"/>
                      <a:pt x="2947" y="27"/>
                    </a:cubicBezTo>
                    <a:cubicBezTo>
                      <a:pt x="2961" y="28"/>
                      <a:pt x="2957" y="17"/>
                      <a:pt x="2968" y="15"/>
                    </a:cubicBezTo>
                    <a:cubicBezTo>
                      <a:pt x="2974" y="14"/>
                      <a:pt x="2978" y="19"/>
                      <a:pt x="2983" y="20"/>
                    </a:cubicBezTo>
                    <a:cubicBezTo>
                      <a:pt x="2996" y="22"/>
                      <a:pt x="3000" y="21"/>
                      <a:pt x="3012" y="18"/>
                    </a:cubicBezTo>
                    <a:cubicBezTo>
                      <a:pt x="3031" y="14"/>
                      <a:pt x="3101" y="23"/>
                      <a:pt x="3096" y="55"/>
                    </a:cubicBezTo>
                    <a:cubicBezTo>
                      <a:pt x="3151" y="75"/>
                      <a:pt x="3196" y="149"/>
                      <a:pt x="3261" y="138"/>
                    </a:cubicBezTo>
                    <a:cubicBezTo>
                      <a:pt x="3283" y="134"/>
                      <a:pt x="3282" y="126"/>
                      <a:pt x="3295" y="115"/>
                    </a:cubicBezTo>
                    <a:cubicBezTo>
                      <a:pt x="3302" y="109"/>
                      <a:pt x="3300" y="107"/>
                      <a:pt x="3310" y="109"/>
                    </a:cubicBezTo>
                    <a:cubicBezTo>
                      <a:pt x="3333" y="112"/>
                      <a:pt x="3346" y="149"/>
                      <a:pt x="3369" y="156"/>
                    </a:cubicBezTo>
                    <a:cubicBezTo>
                      <a:pt x="3387" y="163"/>
                      <a:pt x="3385" y="152"/>
                      <a:pt x="3397" y="144"/>
                    </a:cubicBezTo>
                    <a:cubicBezTo>
                      <a:pt x="3425" y="123"/>
                      <a:pt x="3453" y="178"/>
                      <a:pt x="3489" y="173"/>
                    </a:cubicBezTo>
                    <a:cubicBezTo>
                      <a:pt x="3508" y="170"/>
                      <a:pt x="3518" y="163"/>
                      <a:pt x="3538" y="168"/>
                    </a:cubicBezTo>
                    <a:cubicBezTo>
                      <a:pt x="3559" y="173"/>
                      <a:pt x="3568" y="193"/>
                      <a:pt x="3587" y="200"/>
                    </a:cubicBezTo>
                    <a:cubicBezTo>
                      <a:pt x="3626" y="212"/>
                      <a:pt x="3640" y="150"/>
                      <a:pt x="3674" y="158"/>
                    </a:cubicBezTo>
                    <a:cubicBezTo>
                      <a:pt x="3691" y="162"/>
                      <a:pt x="3702" y="172"/>
                      <a:pt x="3721" y="172"/>
                    </a:cubicBezTo>
                    <a:cubicBezTo>
                      <a:pt x="3734" y="173"/>
                      <a:pt x="3754" y="162"/>
                      <a:pt x="3766" y="164"/>
                    </a:cubicBezTo>
                    <a:cubicBezTo>
                      <a:pt x="3781" y="167"/>
                      <a:pt x="3782" y="180"/>
                      <a:pt x="3793" y="190"/>
                    </a:cubicBezTo>
                    <a:cubicBezTo>
                      <a:pt x="3806" y="202"/>
                      <a:pt x="3812" y="200"/>
                      <a:pt x="3827" y="201"/>
                    </a:cubicBezTo>
                    <a:cubicBezTo>
                      <a:pt x="3833" y="201"/>
                      <a:pt x="3840" y="203"/>
                      <a:pt x="3846" y="202"/>
                    </a:cubicBezTo>
                    <a:cubicBezTo>
                      <a:pt x="3875" y="201"/>
                      <a:pt x="3896" y="163"/>
                      <a:pt x="3910" y="144"/>
                    </a:cubicBezTo>
                    <a:cubicBezTo>
                      <a:pt x="3927" y="122"/>
                      <a:pt x="3991" y="30"/>
                      <a:pt x="4024" y="73"/>
                    </a:cubicBezTo>
                    <a:cubicBezTo>
                      <a:pt x="4040" y="93"/>
                      <a:pt x="4049" y="130"/>
                      <a:pt x="4077" y="138"/>
                    </a:cubicBezTo>
                    <a:cubicBezTo>
                      <a:pt x="4088" y="141"/>
                      <a:pt x="4094" y="134"/>
                      <a:pt x="4104" y="132"/>
                    </a:cubicBezTo>
                    <a:cubicBezTo>
                      <a:pt x="4133" y="127"/>
                      <a:pt x="4165" y="133"/>
                      <a:pt x="4185" y="154"/>
                    </a:cubicBezTo>
                    <a:cubicBezTo>
                      <a:pt x="4215" y="183"/>
                      <a:pt x="4253" y="216"/>
                      <a:pt x="4264" y="258"/>
                    </a:cubicBezTo>
                    <a:cubicBezTo>
                      <a:pt x="4271" y="285"/>
                      <a:pt x="4268" y="319"/>
                      <a:pt x="4299" y="325"/>
                    </a:cubicBezTo>
                    <a:cubicBezTo>
                      <a:pt x="4321" y="329"/>
                      <a:pt x="4345" y="324"/>
                      <a:pt x="4367" y="326"/>
                    </a:cubicBezTo>
                    <a:cubicBezTo>
                      <a:pt x="4376" y="327"/>
                      <a:pt x="4408" y="332"/>
                      <a:pt x="4411" y="341"/>
                    </a:cubicBezTo>
                    <a:cubicBezTo>
                      <a:pt x="4426" y="339"/>
                      <a:pt x="4429" y="316"/>
                      <a:pt x="4439" y="309"/>
                    </a:cubicBezTo>
                    <a:cubicBezTo>
                      <a:pt x="4452" y="299"/>
                      <a:pt x="4458" y="305"/>
                      <a:pt x="4471" y="307"/>
                    </a:cubicBezTo>
                    <a:cubicBezTo>
                      <a:pt x="4480" y="308"/>
                      <a:pt x="4486" y="306"/>
                      <a:pt x="4493" y="304"/>
                    </a:cubicBezTo>
                    <a:cubicBezTo>
                      <a:pt x="4491" y="373"/>
                      <a:pt x="4491" y="373"/>
                      <a:pt x="4491" y="373"/>
                    </a:cubicBezTo>
                    <a:cubicBezTo>
                      <a:pt x="4489" y="372"/>
                      <a:pt x="4486" y="371"/>
                      <a:pt x="4484" y="370"/>
                    </a:cubicBezTo>
                    <a:cubicBezTo>
                      <a:pt x="4469" y="366"/>
                      <a:pt x="4458" y="370"/>
                      <a:pt x="4443" y="369"/>
                    </a:cubicBezTo>
                    <a:moveTo>
                      <a:pt x="1714" y="473"/>
                    </a:moveTo>
                    <a:lnTo>
                      <a:pt x="1714" y="473"/>
                    </a:lnTo>
                    <a:cubicBezTo>
                      <a:pt x="1736" y="482"/>
                      <a:pt x="1749" y="487"/>
                      <a:pt x="1773" y="487"/>
                    </a:cubicBezTo>
                    <a:cubicBezTo>
                      <a:pt x="1804" y="487"/>
                      <a:pt x="1829" y="483"/>
                      <a:pt x="1860" y="473"/>
                    </a:cubicBezTo>
                    <a:cubicBezTo>
                      <a:pt x="1893" y="462"/>
                      <a:pt x="1931" y="443"/>
                      <a:pt x="1960" y="424"/>
                    </a:cubicBezTo>
                    <a:cubicBezTo>
                      <a:pt x="1978" y="411"/>
                      <a:pt x="1997" y="380"/>
                      <a:pt x="2018" y="372"/>
                    </a:cubicBezTo>
                    <a:cubicBezTo>
                      <a:pt x="2028" y="368"/>
                      <a:pt x="2047" y="372"/>
                      <a:pt x="2058" y="372"/>
                    </a:cubicBezTo>
                    <a:cubicBezTo>
                      <a:pt x="2076" y="372"/>
                      <a:pt x="2091" y="372"/>
                      <a:pt x="2107" y="380"/>
                    </a:cubicBezTo>
                    <a:cubicBezTo>
                      <a:pt x="2116" y="384"/>
                      <a:pt x="2120" y="392"/>
                      <a:pt x="2132" y="385"/>
                    </a:cubicBezTo>
                    <a:cubicBezTo>
                      <a:pt x="2139" y="382"/>
                      <a:pt x="2144" y="364"/>
                      <a:pt x="2147" y="357"/>
                    </a:cubicBezTo>
                    <a:cubicBezTo>
                      <a:pt x="2160" y="328"/>
                      <a:pt x="2173" y="298"/>
                      <a:pt x="2191" y="270"/>
                    </a:cubicBezTo>
                    <a:cubicBezTo>
                      <a:pt x="2196" y="261"/>
                      <a:pt x="2203" y="251"/>
                      <a:pt x="2210" y="241"/>
                    </a:cubicBezTo>
                    <a:cubicBezTo>
                      <a:pt x="2208" y="241"/>
                      <a:pt x="2205" y="241"/>
                      <a:pt x="2203" y="241"/>
                    </a:cubicBezTo>
                    <a:cubicBezTo>
                      <a:pt x="2154" y="239"/>
                      <a:pt x="2134" y="276"/>
                      <a:pt x="2094" y="298"/>
                    </a:cubicBezTo>
                    <a:cubicBezTo>
                      <a:pt x="2046" y="325"/>
                      <a:pt x="1987" y="335"/>
                      <a:pt x="1934" y="343"/>
                    </a:cubicBezTo>
                    <a:cubicBezTo>
                      <a:pt x="1924" y="345"/>
                      <a:pt x="1917" y="347"/>
                      <a:pt x="1907" y="352"/>
                    </a:cubicBezTo>
                    <a:cubicBezTo>
                      <a:pt x="1867" y="372"/>
                      <a:pt x="1855" y="433"/>
                      <a:pt x="1805" y="435"/>
                    </a:cubicBezTo>
                    <a:cubicBezTo>
                      <a:pt x="1794" y="436"/>
                      <a:pt x="1785" y="434"/>
                      <a:pt x="1777" y="430"/>
                    </a:cubicBezTo>
                    <a:cubicBezTo>
                      <a:pt x="1755" y="419"/>
                      <a:pt x="1738" y="388"/>
                      <a:pt x="1713" y="385"/>
                    </a:cubicBezTo>
                    <a:cubicBezTo>
                      <a:pt x="1700" y="402"/>
                      <a:pt x="1702" y="429"/>
                      <a:pt x="1687" y="445"/>
                    </a:cubicBezTo>
                    <a:cubicBezTo>
                      <a:pt x="1674" y="459"/>
                      <a:pt x="1645" y="453"/>
                      <a:pt x="1628" y="452"/>
                    </a:cubicBezTo>
                    <a:cubicBezTo>
                      <a:pt x="1559" y="446"/>
                      <a:pt x="1506" y="393"/>
                      <a:pt x="1444" y="369"/>
                    </a:cubicBezTo>
                    <a:cubicBezTo>
                      <a:pt x="1439" y="367"/>
                      <a:pt x="1440" y="367"/>
                      <a:pt x="1432" y="365"/>
                    </a:cubicBezTo>
                    <a:cubicBezTo>
                      <a:pt x="1405" y="361"/>
                      <a:pt x="1367" y="360"/>
                      <a:pt x="1339" y="363"/>
                    </a:cubicBezTo>
                    <a:cubicBezTo>
                      <a:pt x="1306" y="367"/>
                      <a:pt x="1286" y="399"/>
                      <a:pt x="1251" y="387"/>
                    </a:cubicBezTo>
                    <a:cubicBezTo>
                      <a:pt x="1239" y="384"/>
                      <a:pt x="1232" y="376"/>
                      <a:pt x="1219" y="374"/>
                    </a:cubicBezTo>
                    <a:cubicBezTo>
                      <a:pt x="1211" y="373"/>
                      <a:pt x="1202" y="374"/>
                      <a:pt x="1194" y="374"/>
                    </a:cubicBezTo>
                    <a:cubicBezTo>
                      <a:pt x="1186" y="374"/>
                      <a:pt x="1177" y="373"/>
                      <a:pt x="1169" y="373"/>
                    </a:cubicBezTo>
                    <a:cubicBezTo>
                      <a:pt x="1152" y="374"/>
                      <a:pt x="1141" y="380"/>
                      <a:pt x="1125" y="385"/>
                    </a:cubicBezTo>
                    <a:cubicBezTo>
                      <a:pt x="1103" y="390"/>
                      <a:pt x="1088" y="395"/>
                      <a:pt x="1075" y="411"/>
                    </a:cubicBezTo>
                    <a:cubicBezTo>
                      <a:pt x="1068" y="419"/>
                      <a:pt x="1051" y="437"/>
                      <a:pt x="1041" y="438"/>
                    </a:cubicBezTo>
                    <a:cubicBezTo>
                      <a:pt x="1022" y="442"/>
                      <a:pt x="1016" y="410"/>
                      <a:pt x="1012" y="397"/>
                    </a:cubicBezTo>
                    <a:cubicBezTo>
                      <a:pt x="999" y="397"/>
                      <a:pt x="993" y="410"/>
                      <a:pt x="980" y="409"/>
                    </a:cubicBezTo>
                    <a:cubicBezTo>
                      <a:pt x="962" y="408"/>
                      <a:pt x="948" y="387"/>
                      <a:pt x="932" y="383"/>
                    </a:cubicBezTo>
                    <a:cubicBezTo>
                      <a:pt x="907" y="375"/>
                      <a:pt x="881" y="402"/>
                      <a:pt x="856" y="406"/>
                    </a:cubicBezTo>
                    <a:cubicBezTo>
                      <a:pt x="845" y="408"/>
                      <a:pt x="835" y="406"/>
                      <a:pt x="824" y="408"/>
                    </a:cubicBezTo>
                    <a:cubicBezTo>
                      <a:pt x="817" y="410"/>
                      <a:pt x="812" y="413"/>
                      <a:pt x="803" y="414"/>
                    </a:cubicBezTo>
                    <a:cubicBezTo>
                      <a:pt x="787" y="414"/>
                      <a:pt x="772" y="404"/>
                      <a:pt x="756" y="405"/>
                    </a:cubicBezTo>
                    <a:cubicBezTo>
                      <a:pt x="741" y="405"/>
                      <a:pt x="737" y="418"/>
                      <a:pt x="725" y="426"/>
                    </a:cubicBezTo>
                    <a:cubicBezTo>
                      <a:pt x="711" y="434"/>
                      <a:pt x="696" y="433"/>
                      <a:pt x="680" y="429"/>
                    </a:cubicBezTo>
                    <a:cubicBezTo>
                      <a:pt x="674" y="426"/>
                      <a:pt x="669" y="424"/>
                      <a:pt x="662" y="423"/>
                    </a:cubicBezTo>
                    <a:cubicBezTo>
                      <a:pt x="658" y="423"/>
                      <a:pt x="653" y="424"/>
                      <a:pt x="649" y="424"/>
                    </a:cubicBezTo>
                    <a:cubicBezTo>
                      <a:pt x="631" y="416"/>
                      <a:pt x="619" y="373"/>
                      <a:pt x="596" y="375"/>
                    </a:cubicBezTo>
                    <a:cubicBezTo>
                      <a:pt x="584" y="377"/>
                      <a:pt x="565" y="406"/>
                      <a:pt x="556" y="414"/>
                    </a:cubicBezTo>
                    <a:cubicBezTo>
                      <a:pt x="546" y="422"/>
                      <a:pt x="532" y="434"/>
                      <a:pt x="520" y="441"/>
                    </a:cubicBezTo>
                    <a:cubicBezTo>
                      <a:pt x="507" y="450"/>
                      <a:pt x="493" y="457"/>
                      <a:pt x="479" y="450"/>
                    </a:cubicBezTo>
                    <a:cubicBezTo>
                      <a:pt x="469" y="444"/>
                      <a:pt x="461" y="438"/>
                      <a:pt x="454" y="430"/>
                    </a:cubicBezTo>
                    <a:cubicBezTo>
                      <a:pt x="441" y="416"/>
                      <a:pt x="435" y="395"/>
                      <a:pt x="413" y="391"/>
                    </a:cubicBezTo>
                    <a:cubicBezTo>
                      <a:pt x="403" y="389"/>
                      <a:pt x="396" y="394"/>
                      <a:pt x="386" y="396"/>
                    </a:cubicBezTo>
                    <a:cubicBezTo>
                      <a:pt x="371" y="399"/>
                      <a:pt x="355" y="397"/>
                      <a:pt x="340" y="397"/>
                    </a:cubicBezTo>
                    <a:cubicBezTo>
                      <a:pt x="321" y="396"/>
                      <a:pt x="298" y="390"/>
                      <a:pt x="279" y="384"/>
                    </a:cubicBezTo>
                    <a:cubicBezTo>
                      <a:pt x="264" y="379"/>
                      <a:pt x="253" y="371"/>
                      <a:pt x="241" y="360"/>
                    </a:cubicBezTo>
                    <a:cubicBezTo>
                      <a:pt x="226" y="349"/>
                      <a:pt x="224" y="350"/>
                      <a:pt x="206" y="345"/>
                    </a:cubicBezTo>
                    <a:cubicBezTo>
                      <a:pt x="178" y="338"/>
                      <a:pt x="155" y="325"/>
                      <a:pt x="125" y="333"/>
                    </a:cubicBezTo>
                    <a:cubicBezTo>
                      <a:pt x="117" y="335"/>
                      <a:pt x="113" y="337"/>
                      <a:pt x="105" y="338"/>
                    </a:cubicBezTo>
                    <a:cubicBezTo>
                      <a:pt x="90" y="339"/>
                      <a:pt x="94" y="343"/>
                      <a:pt x="83" y="350"/>
                    </a:cubicBezTo>
                    <a:cubicBezTo>
                      <a:pt x="55" y="367"/>
                      <a:pt x="36" y="318"/>
                      <a:pt x="18" y="308"/>
                    </a:cubicBezTo>
                    <a:cubicBezTo>
                      <a:pt x="13" y="305"/>
                      <a:pt x="8" y="304"/>
                      <a:pt x="3" y="302"/>
                    </a:cubicBezTo>
                    <a:cubicBezTo>
                      <a:pt x="0" y="467"/>
                      <a:pt x="0" y="467"/>
                      <a:pt x="0" y="467"/>
                    </a:cubicBezTo>
                    <a:cubicBezTo>
                      <a:pt x="9" y="475"/>
                      <a:pt x="17" y="482"/>
                      <a:pt x="26" y="489"/>
                    </a:cubicBezTo>
                    <a:cubicBezTo>
                      <a:pt x="37" y="498"/>
                      <a:pt x="71" y="520"/>
                      <a:pt x="88" y="513"/>
                    </a:cubicBezTo>
                    <a:cubicBezTo>
                      <a:pt x="96" y="511"/>
                      <a:pt x="104" y="495"/>
                      <a:pt x="109" y="488"/>
                    </a:cubicBezTo>
                    <a:cubicBezTo>
                      <a:pt x="127" y="458"/>
                      <a:pt x="139" y="438"/>
                      <a:pt x="179" y="448"/>
                    </a:cubicBezTo>
                    <a:cubicBezTo>
                      <a:pt x="190" y="451"/>
                      <a:pt x="204" y="464"/>
                      <a:pt x="216" y="462"/>
                    </a:cubicBezTo>
                    <a:cubicBezTo>
                      <a:pt x="226" y="460"/>
                      <a:pt x="227" y="451"/>
                      <a:pt x="236" y="449"/>
                    </a:cubicBezTo>
                    <a:cubicBezTo>
                      <a:pt x="244" y="467"/>
                      <a:pt x="265" y="481"/>
                      <a:pt x="285" y="477"/>
                    </a:cubicBezTo>
                    <a:cubicBezTo>
                      <a:pt x="293" y="475"/>
                      <a:pt x="297" y="470"/>
                      <a:pt x="308" y="470"/>
                    </a:cubicBezTo>
                    <a:cubicBezTo>
                      <a:pt x="319" y="470"/>
                      <a:pt x="331" y="470"/>
                      <a:pt x="341" y="472"/>
                    </a:cubicBezTo>
                    <a:cubicBezTo>
                      <a:pt x="362" y="476"/>
                      <a:pt x="377" y="490"/>
                      <a:pt x="397" y="496"/>
                    </a:cubicBezTo>
                    <a:cubicBezTo>
                      <a:pt x="412" y="501"/>
                      <a:pt x="432" y="503"/>
                      <a:pt x="447" y="497"/>
                    </a:cubicBezTo>
                    <a:cubicBezTo>
                      <a:pt x="463" y="491"/>
                      <a:pt x="473" y="475"/>
                      <a:pt x="486" y="466"/>
                    </a:cubicBezTo>
                    <a:cubicBezTo>
                      <a:pt x="519" y="445"/>
                      <a:pt x="560" y="496"/>
                      <a:pt x="589" y="509"/>
                    </a:cubicBezTo>
                    <a:cubicBezTo>
                      <a:pt x="604" y="516"/>
                      <a:pt x="616" y="519"/>
                      <a:pt x="630" y="514"/>
                    </a:cubicBezTo>
                    <a:cubicBezTo>
                      <a:pt x="641" y="511"/>
                      <a:pt x="646" y="505"/>
                      <a:pt x="657" y="504"/>
                    </a:cubicBezTo>
                    <a:cubicBezTo>
                      <a:pt x="675" y="502"/>
                      <a:pt x="698" y="505"/>
                      <a:pt x="715" y="506"/>
                    </a:cubicBezTo>
                    <a:cubicBezTo>
                      <a:pt x="761" y="508"/>
                      <a:pt x="793" y="498"/>
                      <a:pt x="835" y="480"/>
                    </a:cubicBezTo>
                    <a:cubicBezTo>
                      <a:pt x="850" y="474"/>
                      <a:pt x="866" y="468"/>
                      <a:pt x="880" y="462"/>
                    </a:cubicBezTo>
                    <a:cubicBezTo>
                      <a:pt x="887" y="460"/>
                      <a:pt x="895" y="454"/>
                      <a:pt x="901" y="453"/>
                    </a:cubicBezTo>
                    <a:cubicBezTo>
                      <a:pt x="909" y="451"/>
                      <a:pt x="913" y="452"/>
                      <a:pt x="921" y="456"/>
                    </a:cubicBezTo>
                    <a:cubicBezTo>
                      <a:pt x="939" y="465"/>
                      <a:pt x="958" y="479"/>
                      <a:pt x="977" y="491"/>
                    </a:cubicBezTo>
                    <a:cubicBezTo>
                      <a:pt x="998" y="503"/>
                      <a:pt x="1019" y="513"/>
                      <a:pt x="1041" y="523"/>
                    </a:cubicBezTo>
                    <a:cubicBezTo>
                      <a:pt x="1048" y="526"/>
                      <a:pt x="1063" y="537"/>
                      <a:pt x="1072" y="533"/>
                    </a:cubicBezTo>
                    <a:cubicBezTo>
                      <a:pt x="1099" y="523"/>
                      <a:pt x="1078" y="453"/>
                      <a:pt x="1113" y="473"/>
                    </a:cubicBezTo>
                    <a:cubicBezTo>
                      <a:pt x="1137" y="486"/>
                      <a:pt x="1152" y="496"/>
                      <a:pt x="1180" y="496"/>
                    </a:cubicBezTo>
                    <a:cubicBezTo>
                      <a:pt x="1187" y="496"/>
                      <a:pt x="1195" y="497"/>
                      <a:pt x="1201" y="495"/>
                    </a:cubicBezTo>
                    <a:cubicBezTo>
                      <a:pt x="1217" y="489"/>
                      <a:pt x="1223" y="477"/>
                      <a:pt x="1241" y="475"/>
                    </a:cubicBezTo>
                    <a:cubicBezTo>
                      <a:pt x="1296" y="470"/>
                      <a:pt x="1348" y="487"/>
                      <a:pt x="1402" y="487"/>
                    </a:cubicBezTo>
                    <a:cubicBezTo>
                      <a:pt x="1469" y="486"/>
                      <a:pt x="1536" y="474"/>
                      <a:pt x="1603" y="467"/>
                    </a:cubicBezTo>
                    <a:cubicBezTo>
                      <a:pt x="1640" y="463"/>
                      <a:pt x="1678" y="460"/>
                      <a:pt x="1714" y="473"/>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16" name="Google Shape;416;p22"/>
            <p:cNvGrpSpPr/>
            <p:nvPr/>
          </p:nvGrpSpPr>
          <p:grpSpPr>
            <a:xfrm rot="2700000">
              <a:off x="7765865" y="401941"/>
              <a:ext cx="1954906" cy="1974951"/>
              <a:chOff x="-63414" y="2807914"/>
              <a:chExt cx="1954925" cy="1974970"/>
            </a:xfrm>
          </p:grpSpPr>
          <p:sp>
            <p:nvSpPr>
              <p:cNvPr id="417" name="Google Shape;417;p22"/>
              <p:cNvSpPr/>
              <p:nvPr/>
            </p:nvSpPr>
            <p:spPr>
              <a:xfrm>
                <a:off x="-63414" y="2807914"/>
                <a:ext cx="1954925" cy="1974970"/>
              </a:xfrm>
              <a:custGeom>
                <a:avLst/>
                <a:gdLst/>
                <a:ahLst/>
                <a:cxnLst/>
                <a:rect l="l" t="t" r="r" b="b"/>
                <a:pathLst>
                  <a:path w="4198" h="4241" extrusionOk="0">
                    <a:moveTo>
                      <a:pt x="0" y="549"/>
                    </a:moveTo>
                    <a:lnTo>
                      <a:pt x="0" y="549"/>
                    </a:lnTo>
                    <a:cubicBezTo>
                      <a:pt x="29" y="549"/>
                      <a:pt x="59" y="549"/>
                      <a:pt x="89" y="549"/>
                    </a:cubicBezTo>
                    <a:cubicBezTo>
                      <a:pt x="98" y="549"/>
                      <a:pt x="131" y="555"/>
                      <a:pt x="140" y="549"/>
                    </a:cubicBezTo>
                    <a:cubicBezTo>
                      <a:pt x="167" y="528"/>
                      <a:pt x="121" y="479"/>
                      <a:pt x="122" y="453"/>
                    </a:cubicBezTo>
                    <a:cubicBezTo>
                      <a:pt x="150" y="445"/>
                      <a:pt x="195" y="465"/>
                      <a:pt x="220" y="450"/>
                    </a:cubicBezTo>
                    <a:cubicBezTo>
                      <a:pt x="236" y="439"/>
                      <a:pt x="242" y="422"/>
                      <a:pt x="262" y="416"/>
                    </a:cubicBezTo>
                    <a:cubicBezTo>
                      <a:pt x="295" y="407"/>
                      <a:pt x="334" y="418"/>
                      <a:pt x="366" y="424"/>
                    </a:cubicBezTo>
                    <a:cubicBezTo>
                      <a:pt x="384" y="428"/>
                      <a:pt x="372" y="355"/>
                      <a:pt x="388" y="362"/>
                    </a:cubicBezTo>
                    <a:cubicBezTo>
                      <a:pt x="400" y="367"/>
                      <a:pt x="408" y="376"/>
                      <a:pt x="423" y="376"/>
                    </a:cubicBezTo>
                    <a:cubicBezTo>
                      <a:pt x="430" y="347"/>
                      <a:pt x="458" y="361"/>
                      <a:pt x="449" y="332"/>
                    </a:cubicBezTo>
                    <a:cubicBezTo>
                      <a:pt x="442" y="310"/>
                      <a:pt x="425" y="292"/>
                      <a:pt x="416" y="272"/>
                    </a:cubicBezTo>
                    <a:cubicBezTo>
                      <a:pt x="430" y="260"/>
                      <a:pt x="436" y="212"/>
                      <a:pt x="440" y="196"/>
                    </a:cubicBezTo>
                    <a:cubicBezTo>
                      <a:pt x="442" y="189"/>
                      <a:pt x="483" y="168"/>
                      <a:pt x="485" y="160"/>
                    </a:cubicBezTo>
                    <a:cubicBezTo>
                      <a:pt x="487" y="152"/>
                      <a:pt x="495" y="151"/>
                      <a:pt x="497" y="142"/>
                    </a:cubicBezTo>
                    <a:cubicBezTo>
                      <a:pt x="505" y="114"/>
                      <a:pt x="488" y="93"/>
                      <a:pt x="472" y="74"/>
                    </a:cubicBezTo>
                    <a:cubicBezTo>
                      <a:pt x="466" y="0"/>
                      <a:pt x="466" y="0"/>
                      <a:pt x="466" y="0"/>
                    </a:cubicBezTo>
                    <a:cubicBezTo>
                      <a:pt x="466" y="0"/>
                      <a:pt x="1293" y="114"/>
                      <a:pt x="1647" y="226"/>
                    </a:cubicBezTo>
                    <a:cubicBezTo>
                      <a:pt x="2001" y="338"/>
                      <a:pt x="2343" y="314"/>
                      <a:pt x="2758" y="433"/>
                    </a:cubicBezTo>
                    <a:cubicBezTo>
                      <a:pt x="3172" y="552"/>
                      <a:pt x="4198" y="537"/>
                      <a:pt x="4198" y="537"/>
                    </a:cubicBezTo>
                    <a:cubicBezTo>
                      <a:pt x="1733" y="4241"/>
                      <a:pt x="1733" y="4241"/>
                      <a:pt x="1733" y="4241"/>
                    </a:cubicBezTo>
                    <a:lnTo>
                      <a:pt x="0" y="549"/>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8" name="Google Shape;418;p22"/>
              <p:cNvSpPr/>
              <p:nvPr/>
            </p:nvSpPr>
            <p:spPr>
              <a:xfrm>
                <a:off x="-24762" y="2834924"/>
                <a:ext cx="1849681" cy="1870191"/>
              </a:xfrm>
              <a:custGeom>
                <a:avLst/>
                <a:gdLst/>
                <a:ahLst/>
                <a:cxnLst/>
                <a:rect l="l" t="t" r="r" b="b"/>
                <a:pathLst>
                  <a:path w="3972" h="4016" extrusionOk="0">
                    <a:moveTo>
                      <a:pt x="343" y="195"/>
                    </a:moveTo>
                    <a:lnTo>
                      <a:pt x="343" y="195"/>
                    </a:lnTo>
                    <a:cubicBezTo>
                      <a:pt x="762" y="0"/>
                      <a:pt x="762" y="0"/>
                      <a:pt x="762" y="0"/>
                    </a:cubicBezTo>
                    <a:cubicBezTo>
                      <a:pt x="767" y="1"/>
                      <a:pt x="773" y="2"/>
                      <a:pt x="779" y="3"/>
                    </a:cubicBezTo>
                    <a:cubicBezTo>
                      <a:pt x="337" y="209"/>
                      <a:pt x="337" y="209"/>
                      <a:pt x="337" y="209"/>
                    </a:cubicBezTo>
                    <a:cubicBezTo>
                      <a:pt x="339" y="206"/>
                      <a:pt x="341" y="201"/>
                      <a:pt x="343" y="195"/>
                    </a:cubicBezTo>
                    <a:moveTo>
                      <a:pt x="1259" y="92"/>
                    </a:moveTo>
                    <a:lnTo>
                      <a:pt x="1259" y="92"/>
                    </a:lnTo>
                    <a:cubicBezTo>
                      <a:pt x="1254" y="91"/>
                      <a:pt x="1249" y="90"/>
                      <a:pt x="1243" y="88"/>
                    </a:cubicBezTo>
                    <a:cubicBezTo>
                      <a:pt x="0" y="669"/>
                      <a:pt x="0" y="669"/>
                      <a:pt x="0" y="669"/>
                    </a:cubicBezTo>
                    <a:cubicBezTo>
                      <a:pt x="4" y="678"/>
                      <a:pt x="4" y="678"/>
                      <a:pt x="4" y="678"/>
                    </a:cubicBezTo>
                    <a:lnTo>
                      <a:pt x="1259" y="92"/>
                    </a:lnTo>
                    <a:moveTo>
                      <a:pt x="1205" y="3237"/>
                    </a:moveTo>
                    <a:lnTo>
                      <a:pt x="1205" y="3237"/>
                    </a:lnTo>
                    <a:cubicBezTo>
                      <a:pt x="1210" y="3246"/>
                      <a:pt x="1210" y="3246"/>
                      <a:pt x="1210" y="3246"/>
                    </a:cubicBezTo>
                    <a:cubicBezTo>
                      <a:pt x="2753" y="2525"/>
                      <a:pt x="2753" y="2525"/>
                      <a:pt x="2753" y="2525"/>
                    </a:cubicBezTo>
                    <a:cubicBezTo>
                      <a:pt x="2763" y="2510"/>
                      <a:pt x="2763" y="2510"/>
                      <a:pt x="2763" y="2510"/>
                    </a:cubicBezTo>
                    <a:lnTo>
                      <a:pt x="1205" y="3237"/>
                    </a:lnTo>
                    <a:moveTo>
                      <a:pt x="1326" y="3494"/>
                    </a:moveTo>
                    <a:lnTo>
                      <a:pt x="1326" y="3494"/>
                    </a:lnTo>
                    <a:cubicBezTo>
                      <a:pt x="1330" y="3502"/>
                      <a:pt x="1330" y="3502"/>
                      <a:pt x="1330" y="3502"/>
                    </a:cubicBezTo>
                    <a:cubicBezTo>
                      <a:pt x="2450" y="2979"/>
                      <a:pt x="2450" y="2979"/>
                      <a:pt x="2450" y="2979"/>
                    </a:cubicBezTo>
                    <a:cubicBezTo>
                      <a:pt x="2461" y="2964"/>
                      <a:pt x="2461" y="2964"/>
                      <a:pt x="2461" y="2964"/>
                    </a:cubicBezTo>
                    <a:lnTo>
                      <a:pt x="1326" y="3494"/>
                    </a:lnTo>
                    <a:moveTo>
                      <a:pt x="1451" y="3760"/>
                    </a:moveTo>
                    <a:lnTo>
                      <a:pt x="1451" y="3760"/>
                    </a:lnTo>
                    <a:cubicBezTo>
                      <a:pt x="2148" y="3434"/>
                      <a:pt x="2148" y="3434"/>
                      <a:pt x="2148" y="3434"/>
                    </a:cubicBezTo>
                    <a:cubicBezTo>
                      <a:pt x="2159" y="3418"/>
                      <a:pt x="2159" y="3418"/>
                      <a:pt x="2159" y="3418"/>
                    </a:cubicBezTo>
                    <a:cubicBezTo>
                      <a:pt x="1446" y="3750"/>
                      <a:pt x="1446" y="3750"/>
                      <a:pt x="1446" y="3750"/>
                    </a:cubicBezTo>
                    <a:lnTo>
                      <a:pt x="1451" y="3760"/>
                    </a:lnTo>
                    <a:moveTo>
                      <a:pt x="1846" y="3888"/>
                    </a:moveTo>
                    <a:lnTo>
                      <a:pt x="1846" y="3888"/>
                    </a:lnTo>
                    <a:cubicBezTo>
                      <a:pt x="1857" y="3872"/>
                      <a:pt x="1857" y="3872"/>
                      <a:pt x="1857" y="3872"/>
                    </a:cubicBezTo>
                    <a:cubicBezTo>
                      <a:pt x="1567" y="4007"/>
                      <a:pt x="1567" y="4007"/>
                      <a:pt x="1567" y="4007"/>
                    </a:cubicBezTo>
                    <a:cubicBezTo>
                      <a:pt x="1571" y="4016"/>
                      <a:pt x="1571" y="4016"/>
                      <a:pt x="1571" y="4016"/>
                    </a:cubicBezTo>
                    <a:lnTo>
                      <a:pt x="1846" y="3888"/>
                    </a:lnTo>
                    <a:moveTo>
                      <a:pt x="2194" y="281"/>
                    </a:moveTo>
                    <a:lnTo>
                      <a:pt x="2194" y="281"/>
                    </a:lnTo>
                    <a:cubicBezTo>
                      <a:pt x="2188" y="280"/>
                      <a:pt x="2182" y="280"/>
                      <a:pt x="2176" y="279"/>
                    </a:cubicBezTo>
                    <a:cubicBezTo>
                      <a:pt x="241" y="1182"/>
                      <a:pt x="241" y="1182"/>
                      <a:pt x="241" y="1182"/>
                    </a:cubicBezTo>
                    <a:cubicBezTo>
                      <a:pt x="245" y="1192"/>
                      <a:pt x="245" y="1192"/>
                      <a:pt x="245" y="1192"/>
                    </a:cubicBezTo>
                    <a:lnTo>
                      <a:pt x="2194" y="281"/>
                    </a:lnTo>
                    <a:moveTo>
                      <a:pt x="1691" y="203"/>
                    </a:moveTo>
                    <a:lnTo>
                      <a:pt x="1691" y="203"/>
                    </a:lnTo>
                    <a:cubicBezTo>
                      <a:pt x="1686" y="202"/>
                      <a:pt x="1681" y="201"/>
                      <a:pt x="1676" y="200"/>
                    </a:cubicBezTo>
                    <a:cubicBezTo>
                      <a:pt x="121" y="926"/>
                      <a:pt x="121" y="926"/>
                      <a:pt x="121" y="926"/>
                    </a:cubicBezTo>
                    <a:cubicBezTo>
                      <a:pt x="125" y="935"/>
                      <a:pt x="125" y="935"/>
                      <a:pt x="125" y="935"/>
                    </a:cubicBezTo>
                    <a:lnTo>
                      <a:pt x="1691" y="203"/>
                    </a:lnTo>
                    <a:moveTo>
                      <a:pt x="3357" y="1617"/>
                    </a:moveTo>
                    <a:lnTo>
                      <a:pt x="3357" y="1617"/>
                    </a:lnTo>
                    <a:cubicBezTo>
                      <a:pt x="3368" y="1601"/>
                      <a:pt x="3368" y="1601"/>
                      <a:pt x="3368" y="1601"/>
                    </a:cubicBezTo>
                    <a:cubicBezTo>
                      <a:pt x="964" y="2723"/>
                      <a:pt x="964" y="2723"/>
                      <a:pt x="964" y="2723"/>
                    </a:cubicBezTo>
                    <a:cubicBezTo>
                      <a:pt x="969" y="2732"/>
                      <a:pt x="969" y="2732"/>
                      <a:pt x="969" y="2732"/>
                    </a:cubicBezTo>
                    <a:lnTo>
                      <a:pt x="3357" y="1617"/>
                    </a:lnTo>
                    <a:moveTo>
                      <a:pt x="3660" y="1163"/>
                    </a:moveTo>
                    <a:lnTo>
                      <a:pt x="3660" y="1163"/>
                    </a:lnTo>
                    <a:cubicBezTo>
                      <a:pt x="3670" y="1147"/>
                      <a:pt x="3670" y="1147"/>
                      <a:pt x="3670" y="1147"/>
                    </a:cubicBezTo>
                    <a:cubicBezTo>
                      <a:pt x="844" y="2466"/>
                      <a:pt x="844" y="2466"/>
                      <a:pt x="844" y="2466"/>
                    </a:cubicBezTo>
                    <a:cubicBezTo>
                      <a:pt x="848" y="2476"/>
                      <a:pt x="848" y="2476"/>
                      <a:pt x="848" y="2476"/>
                    </a:cubicBezTo>
                    <a:lnTo>
                      <a:pt x="3660" y="1163"/>
                    </a:lnTo>
                    <a:moveTo>
                      <a:pt x="3055" y="2071"/>
                    </a:moveTo>
                    <a:lnTo>
                      <a:pt x="3055" y="2071"/>
                    </a:lnTo>
                    <a:cubicBezTo>
                      <a:pt x="3065" y="2055"/>
                      <a:pt x="3065" y="2055"/>
                      <a:pt x="3065" y="2055"/>
                    </a:cubicBezTo>
                    <a:cubicBezTo>
                      <a:pt x="1085" y="2980"/>
                      <a:pt x="1085" y="2980"/>
                      <a:pt x="1085" y="2980"/>
                    </a:cubicBezTo>
                    <a:cubicBezTo>
                      <a:pt x="1089" y="2989"/>
                      <a:pt x="1089" y="2989"/>
                      <a:pt x="1089" y="2989"/>
                    </a:cubicBezTo>
                    <a:lnTo>
                      <a:pt x="3055" y="2071"/>
                    </a:lnTo>
                    <a:moveTo>
                      <a:pt x="3785" y="477"/>
                    </a:moveTo>
                    <a:lnTo>
                      <a:pt x="3785" y="477"/>
                    </a:lnTo>
                    <a:cubicBezTo>
                      <a:pt x="3778" y="477"/>
                      <a:pt x="3770" y="477"/>
                      <a:pt x="3763" y="477"/>
                    </a:cubicBezTo>
                    <a:cubicBezTo>
                      <a:pt x="603" y="1953"/>
                      <a:pt x="603" y="1953"/>
                      <a:pt x="603" y="1953"/>
                    </a:cubicBezTo>
                    <a:cubicBezTo>
                      <a:pt x="607" y="1962"/>
                      <a:pt x="607" y="1962"/>
                      <a:pt x="607" y="1962"/>
                    </a:cubicBezTo>
                    <a:lnTo>
                      <a:pt x="3785" y="477"/>
                    </a:lnTo>
                    <a:moveTo>
                      <a:pt x="3174" y="450"/>
                    </a:moveTo>
                    <a:lnTo>
                      <a:pt x="3174" y="450"/>
                    </a:lnTo>
                    <a:cubicBezTo>
                      <a:pt x="3167" y="450"/>
                      <a:pt x="3160" y="449"/>
                      <a:pt x="3154" y="448"/>
                    </a:cubicBezTo>
                    <a:cubicBezTo>
                      <a:pt x="482" y="1696"/>
                      <a:pt x="482" y="1696"/>
                      <a:pt x="482" y="1696"/>
                    </a:cubicBezTo>
                    <a:cubicBezTo>
                      <a:pt x="486" y="1705"/>
                      <a:pt x="486" y="1705"/>
                      <a:pt x="486" y="1705"/>
                    </a:cubicBezTo>
                    <a:lnTo>
                      <a:pt x="3174" y="450"/>
                    </a:lnTo>
                    <a:moveTo>
                      <a:pt x="3962" y="708"/>
                    </a:moveTo>
                    <a:lnTo>
                      <a:pt x="3962" y="708"/>
                    </a:lnTo>
                    <a:cubicBezTo>
                      <a:pt x="3972" y="692"/>
                      <a:pt x="3972" y="692"/>
                      <a:pt x="3972" y="692"/>
                    </a:cubicBezTo>
                    <a:cubicBezTo>
                      <a:pt x="723" y="2210"/>
                      <a:pt x="723" y="2210"/>
                      <a:pt x="723" y="2210"/>
                    </a:cubicBezTo>
                    <a:cubicBezTo>
                      <a:pt x="727" y="2219"/>
                      <a:pt x="727" y="2219"/>
                      <a:pt x="727" y="2219"/>
                    </a:cubicBezTo>
                    <a:lnTo>
                      <a:pt x="3962" y="708"/>
                    </a:lnTo>
                    <a:moveTo>
                      <a:pt x="2668" y="373"/>
                    </a:moveTo>
                    <a:lnTo>
                      <a:pt x="2668" y="373"/>
                    </a:lnTo>
                    <a:cubicBezTo>
                      <a:pt x="2663" y="372"/>
                      <a:pt x="2658" y="370"/>
                      <a:pt x="2654" y="369"/>
                    </a:cubicBezTo>
                    <a:cubicBezTo>
                      <a:pt x="361" y="1440"/>
                      <a:pt x="361" y="1440"/>
                      <a:pt x="361" y="1440"/>
                    </a:cubicBezTo>
                    <a:cubicBezTo>
                      <a:pt x="366" y="1448"/>
                      <a:pt x="366" y="1448"/>
                      <a:pt x="366" y="1448"/>
                    </a:cubicBezTo>
                    <a:lnTo>
                      <a:pt x="2668" y="373"/>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9" name="Google Shape;419;p22"/>
              <p:cNvSpPr/>
              <p:nvPr/>
            </p:nvSpPr>
            <p:spPr>
              <a:xfrm>
                <a:off x="148005" y="2890806"/>
                <a:ext cx="766975" cy="1638746"/>
              </a:xfrm>
              <a:custGeom>
                <a:avLst/>
                <a:gdLst/>
                <a:ahLst/>
                <a:cxnLst/>
                <a:rect l="l" t="t" r="r" b="b"/>
                <a:pathLst>
                  <a:path w="1647" h="3519" extrusionOk="0">
                    <a:moveTo>
                      <a:pt x="1641" y="3519"/>
                    </a:moveTo>
                    <a:lnTo>
                      <a:pt x="1641" y="3519"/>
                    </a:lnTo>
                    <a:cubicBezTo>
                      <a:pt x="1647" y="3509"/>
                      <a:pt x="1647" y="3509"/>
                      <a:pt x="1647" y="3509"/>
                    </a:cubicBezTo>
                    <a:cubicBezTo>
                      <a:pt x="9" y="0"/>
                      <a:pt x="9" y="0"/>
                      <a:pt x="9" y="0"/>
                    </a:cubicBezTo>
                    <a:cubicBezTo>
                      <a:pt x="6" y="2"/>
                      <a:pt x="3" y="4"/>
                      <a:pt x="0" y="6"/>
                    </a:cubicBezTo>
                    <a:lnTo>
                      <a:pt x="1641" y="3519"/>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420" name="Google Shape;420;p22"/>
            <p:cNvSpPr/>
            <p:nvPr/>
          </p:nvSpPr>
          <p:spPr>
            <a:xfrm rot="989659" flipH="1">
              <a:off x="8158781" y="1566386"/>
              <a:ext cx="1059483" cy="2497158"/>
            </a:xfrm>
            <a:custGeom>
              <a:avLst/>
              <a:gdLst/>
              <a:ahLst/>
              <a:cxnLst/>
              <a:rect l="l" t="t" r="r" b="b"/>
              <a:pathLst>
                <a:path w="1933" h="4556" extrusionOk="0">
                  <a:moveTo>
                    <a:pt x="1106" y="1447"/>
                  </a:moveTo>
                  <a:lnTo>
                    <a:pt x="1106" y="1447"/>
                  </a:lnTo>
                  <a:cubicBezTo>
                    <a:pt x="1235" y="1389"/>
                    <a:pt x="1362" y="1322"/>
                    <a:pt x="1484" y="1249"/>
                  </a:cubicBezTo>
                  <a:cubicBezTo>
                    <a:pt x="1638" y="1158"/>
                    <a:pt x="1853" y="1037"/>
                    <a:pt x="1921" y="860"/>
                  </a:cubicBezTo>
                  <a:cubicBezTo>
                    <a:pt x="1969" y="736"/>
                    <a:pt x="1872" y="612"/>
                    <a:pt x="1741" y="662"/>
                  </a:cubicBezTo>
                  <a:cubicBezTo>
                    <a:pt x="1575" y="727"/>
                    <a:pt x="1445" y="906"/>
                    <a:pt x="1340" y="1041"/>
                  </a:cubicBezTo>
                  <a:cubicBezTo>
                    <a:pt x="1268" y="1132"/>
                    <a:pt x="1200" y="1226"/>
                    <a:pt x="1135" y="1323"/>
                  </a:cubicBezTo>
                  <a:cubicBezTo>
                    <a:pt x="1154" y="1247"/>
                    <a:pt x="1174" y="1171"/>
                    <a:pt x="1193" y="1095"/>
                  </a:cubicBezTo>
                  <a:cubicBezTo>
                    <a:pt x="1194" y="1094"/>
                    <a:pt x="1194" y="1092"/>
                    <a:pt x="1195" y="1091"/>
                  </a:cubicBezTo>
                  <a:cubicBezTo>
                    <a:pt x="1277" y="985"/>
                    <a:pt x="1353" y="872"/>
                    <a:pt x="1422" y="756"/>
                  </a:cubicBezTo>
                  <a:cubicBezTo>
                    <a:pt x="1516" y="598"/>
                    <a:pt x="1636" y="396"/>
                    <a:pt x="1624" y="204"/>
                  </a:cubicBezTo>
                  <a:cubicBezTo>
                    <a:pt x="1614" y="60"/>
                    <a:pt x="1451" y="-58"/>
                    <a:pt x="1319" y="32"/>
                  </a:cubicBezTo>
                  <a:cubicBezTo>
                    <a:pt x="1169" y="133"/>
                    <a:pt x="1158" y="396"/>
                    <a:pt x="1148" y="557"/>
                  </a:cubicBezTo>
                  <a:cubicBezTo>
                    <a:pt x="1136" y="730"/>
                    <a:pt x="1139" y="906"/>
                    <a:pt x="1155" y="1080"/>
                  </a:cubicBezTo>
                  <a:cubicBezTo>
                    <a:pt x="1155" y="1082"/>
                    <a:pt x="1154" y="1083"/>
                    <a:pt x="1154" y="1085"/>
                  </a:cubicBezTo>
                  <a:cubicBezTo>
                    <a:pt x="1132" y="1172"/>
                    <a:pt x="1110" y="1260"/>
                    <a:pt x="1089" y="1347"/>
                  </a:cubicBezTo>
                  <a:cubicBezTo>
                    <a:pt x="1061" y="1234"/>
                    <a:pt x="1028" y="1123"/>
                    <a:pt x="991" y="1013"/>
                  </a:cubicBezTo>
                  <a:cubicBezTo>
                    <a:pt x="931" y="833"/>
                    <a:pt x="861" y="603"/>
                    <a:pt x="710" y="477"/>
                  </a:cubicBezTo>
                  <a:cubicBezTo>
                    <a:pt x="603" y="387"/>
                    <a:pt x="439" y="443"/>
                    <a:pt x="439" y="593"/>
                  </a:cubicBezTo>
                  <a:cubicBezTo>
                    <a:pt x="440" y="676"/>
                    <a:pt x="482" y="758"/>
                    <a:pt x="524" y="827"/>
                  </a:cubicBezTo>
                  <a:cubicBezTo>
                    <a:pt x="579" y="919"/>
                    <a:pt x="647" y="1004"/>
                    <a:pt x="717" y="1085"/>
                  </a:cubicBezTo>
                  <a:cubicBezTo>
                    <a:pt x="825" y="1210"/>
                    <a:pt x="943" y="1330"/>
                    <a:pt x="1066" y="1440"/>
                  </a:cubicBezTo>
                  <a:cubicBezTo>
                    <a:pt x="1016" y="1655"/>
                    <a:pt x="971" y="1872"/>
                    <a:pt x="936" y="2088"/>
                  </a:cubicBezTo>
                  <a:cubicBezTo>
                    <a:pt x="889" y="1978"/>
                    <a:pt x="837" y="1871"/>
                    <a:pt x="782" y="1764"/>
                  </a:cubicBezTo>
                  <a:cubicBezTo>
                    <a:pt x="691" y="1587"/>
                    <a:pt x="587" y="1375"/>
                    <a:pt x="426" y="1249"/>
                  </a:cubicBezTo>
                  <a:cubicBezTo>
                    <a:pt x="379" y="1212"/>
                    <a:pt x="317" y="1182"/>
                    <a:pt x="258" y="1211"/>
                  </a:cubicBezTo>
                  <a:cubicBezTo>
                    <a:pt x="194" y="1242"/>
                    <a:pt x="158" y="1322"/>
                    <a:pt x="157" y="1390"/>
                  </a:cubicBezTo>
                  <a:cubicBezTo>
                    <a:pt x="152" y="1588"/>
                    <a:pt x="353" y="1760"/>
                    <a:pt x="491" y="1873"/>
                  </a:cubicBezTo>
                  <a:cubicBezTo>
                    <a:pt x="626" y="1983"/>
                    <a:pt x="772" y="2084"/>
                    <a:pt x="924" y="2170"/>
                  </a:cubicBezTo>
                  <a:cubicBezTo>
                    <a:pt x="894" y="2375"/>
                    <a:pt x="873" y="2580"/>
                    <a:pt x="867" y="2786"/>
                  </a:cubicBezTo>
                  <a:cubicBezTo>
                    <a:pt x="813" y="2676"/>
                    <a:pt x="755" y="2569"/>
                    <a:pt x="693" y="2464"/>
                  </a:cubicBezTo>
                  <a:cubicBezTo>
                    <a:pt x="633" y="2363"/>
                    <a:pt x="570" y="2263"/>
                    <a:pt x="498" y="2169"/>
                  </a:cubicBezTo>
                  <a:cubicBezTo>
                    <a:pt x="440" y="2094"/>
                    <a:pt x="375" y="2015"/>
                    <a:pt x="293" y="1966"/>
                  </a:cubicBezTo>
                  <a:cubicBezTo>
                    <a:pt x="238" y="1934"/>
                    <a:pt x="172" y="1919"/>
                    <a:pt x="116" y="1959"/>
                  </a:cubicBezTo>
                  <a:cubicBezTo>
                    <a:pt x="58" y="1999"/>
                    <a:pt x="33" y="2072"/>
                    <a:pt x="45" y="2141"/>
                  </a:cubicBezTo>
                  <a:cubicBezTo>
                    <a:pt x="78" y="2331"/>
                    <a:pt x="287" y="2484"/>
                    <a:pt x="429" y="2593"/>
                  </a:cubicBezTo>
                  <a:cubicBezTo>
                    <a:pt x="567" y="2698"/>
                    <a:pt x="714" y="2795"/>
                    <a:pt x="865" y="2880"/>
                  </a:cubicBezTo>
                  <a:cubicBezTo>
                    <a:pt x="863" y="3040"/>
                    <a:pt x="870" y="3201"/>
                    <a:pt x="889" y="3360"/>
                  </a:cubicBezTo>
                  <a:cubicBezTo>
                    <a:pt x="824" y="3272"/>
                    <a:pt x="756" y="3185"/>
                    <a:pt x="685" y="3101"/>
                  </a:cubicBezTo>
                  <a:cubicBezTo>
                    <a:pt x="561" y="2953"/>
                    <a:pt x="414" y="2772"/>
                    <a:pt x="232" y="2694"/>
                  </a:cubicBezTo>
                  <a:cubicBezTo>
                    <a:pt x="176" y="2671"/>
                    <a:pt x="110" y="2661"/>
                    <a:pt x="61" y="2702"/>
                  </a:cubicBezTo>
                  <a:cubicBezTo>
                    <a:pt x="8" y="2745"/>
                    <a:pt x="-11" y="2821"/>
                    <a:pt x="7" y="2885"/>
                  </a:cubicBezTo>
                  <a:cubicBezTo>
                    <a:pt x="29" y="2965"/>
                    <a:pt x="94" y="3028"/>
                    <a:pt x="156" y="3079"/>
                  </a:cubicBezTo>
                  <a:cubicBezTo>
                    <a:pt x="243" y="3150"/>
                    <a:pt x="341" y="3206"/>
                    <a:pt x="441" y="3257"/>
                  </a:cubicBezTo>
                  <a:cubicBezTo>
                    <a:pt x="588" y="3333"/>
                    <a:pt x="743" y="3398"/>
                    <a:pt x="900" y="3451"/>
                  </a:cubicBezTo>
                  <a:cubicBezTo>
                    <a:pt x="919" y="3585"/>
                    <a:pt x="945" y="3718"/>
                    <a:pt x="980" y="3851"/>
                  </a:cubicBezTo>
                  <a:cubicBezTo>
                    <a:pt x="989" y="3885"/>
                    <a:pt x="999" y="3918"/>
                    <a:pt x="1009" y="3952"/>
                  </a:cubicBezTo>
                  <a:cubicBezTo>
                    <a:pt x="929" y="3868"/>
                    <a:pt x="846" y="3787"/>
                    <a:pt x="762" y="3709"/>
                  </a:cubicBezTo>
                  <a:cubicBezTo>
                    <a:pt x="609" y="3568"/>
                    <a:pt x="438" y="3405"/>
                    <a:pt x="241" y="3331"/>
                  </a:cubicBezTo>
                  <a:cubicBezTo>
                    <a:pt x="184" y="3309"/>
                    <a:pt x="112" y="3294"/>
                    <a:pt x="60" y="3336"/>
                  </a:cubicBezTo>
                  <a:cubicBezTo>
                    <a:pt x="8" y="3378"/>
                    <a:pt x="-1" y="3456"/>
                    <a:pt x="21" y="3516"/>
                  </a:cubicBezTo>
                  <a:cubicBezTo>
                    <a:pt x="51" y="3598"/>
                    <a:pt x="127" y="3657"/>
                    <a:pt x="196" y="3705"/>
                  </a:cubicBezTo>
                  <a:cubicBezTo>
                    <a:pt x="296" y="3772"/>
                    <a:pt x="406" y="3824"/>
                    <a:pt x="517" y="3870"/>
                  </a:cubicBezTo>
                  <a:cubicBezTo>
                    <a:pt x="686" y="3941"/>
                    <a:pt x="862" y="4000"/>
                    <a:pt x="1040" y="4047"/>
                  </a:cubicBezTo>
                  <a:cubicBezTo>
                    <a:pt x="1100" y="4220"/>
                    <a:pt x="1176" y="4388"/>
                    <a:pt x="1269" y="4546"/>
                  </a:cubicBezTo>
                  <a:cubicBezTo>
                    <a:pt x="1282" y="4568"/>
                    <a:pt x="1318" y="4549"/>
                    <a:pt x="1304" y="4527"/>
                  </a:cubicBezTo>
                  <a:cubicBezTo>
                    <a:pt x="1211" y="4369"/>
                    <a:pt x="1138" y="4206"/>
                    <a:pt x="1079" y="4037"/>
                  </a:cubicBezTo>
                  <a:cubicBezTo>
                    <a:pt x="1211" y="3947"/>
                    <a:pt x="1336" y="3848"/>
                    <a:pt x="1456" y="3745"/>
                  </a:cubicBezTo>
                  <a:cubicBezTo>
                    <a:pt x="1557" y="3658"/>
                    <a:pt x="1655" y="3567"/>
                    <a:pt x="1740" y="3466"/>
                  </a:cubicBezTo>
                  <a:cubicBezTo>
                    <a:pt x="1804" y="3389"/>
                    <a:pt x="1872" y="3301"/>
                    <a:pt x="1894" y="3201"/>
                  </a:cubicBezTo>
                  <a:cubicBezTo>
                    <a:pt x="1910" y="3133"/>
                    <a:pt x="1896" y="3055"/>
                    <a:pt x="1836" y="3012"/>
                  </a:cubicBezTo>
                  <a:cubicBezTo>
                    <a:pt x="1783" y="2973"/>
                    <a:pt x="1721" y="2992"/>
                    <a:pt x="1671" y="3025"/>
                  </a:cubicBezTo>
                  <a:cubicBezTo>
                    <a:pt x="1593" y="3076"/>
                    <a:pt x="1532" y="3155"/>
                    <a:pt x="1478" y="3229"/>
                  </a:cubicBezTo>
                  <a:cubicBezTo>
                    <a:pt x="1405" y="3328"/>
                    <a:pt x="1341" y="3434"/>
                    <a:pt x="1281" y="3541"/>
                  </a:cubicBezTo>
                  <a:cubicBezTo>
                    <a:pt x="1201" y="3682"/>
                    <a:pt x="1126" y="3827"/>
                    <a:pt x="1059" y="3974"/>
                  </a:cubicBezTo>
                  <a:cubicBezTo>
                    <a:pt x="1004" y="3802"/>
                    <a:pt x="966" y="3626"/>
                    <a:pt x="941" y="3447"/>
                  </a:cubicBezTo>
                  <a:cubicBezTo>
                    <a:pt x="1080" y="3383"/>
                    <a:pt x="1216" y="3308"/>
                    <a:pt x="1345" y="3225"/>
                  </a:cubicBezTo>
                  <a:cubicBezTo>
                    <a:pt x="1445" y="3161"/>
                    <a:pt x="1543" y="3092"/>
                    <a:pt x="1629" y="3009"/>
                  </a:cubicBezTo>
                  <a:cubicBezTo>
                    <a:pt x="1696" y="2945"/>
                    <a:pt x="1765" y="2866"/>
                    <a:pt x="1785" y="2772"/>
                  </a:cubicBezTo>
                  <a:cubicBezTo>
                    <a:pt x="1798" y="2706"/>
                    <a:pt x="1780" y="2626"/>
                    <a:pt x="1724" y="2584"/>
                  </a:cubicBezTo>
                  <a:cubicBezTo>
                    <a:pt x="1676" y="2548"/>
                    <a:pt x="1616" y="2561"/>
                    <a:pt x="1567" y="2586"/>
                  </a:cubicBezTo>
                  <a:cubicBezTo>
                    <a:pt x="1397" y="2674"/>
                    <a:pt x="1271" y="2865"/>
                    <a:pt x="1163" y="3016"/>
                  </a:cubicBezTo>
                  <a:cubicBezTo>
                    <a:pt x="1082" y="3132"/>
                    <a:pt x="1004" y="3250"/>
                    <a:pt x="932" y="3372"/>
                  </a:cubicBezTo>
                  <a:cubicBezTo>
                    <a:pt x="913" y="3209"/>
                    <a:pt x="905" y="3045"/>
                    <a:pt x="907" y="2879"/>
                  </a:cubicBezTo>
                  <a:cubicBezTo>
                    <a:pt x="1049" y="2815"/>
                    <a:pt x="1188" y="2741"/>
                    <a:pt x="1321" y="2659"/>
                  </a:cubicBezTo>
                  <a:cubicBezTo>
                    <a:pt x="1426" y="2594"/>
                    <a:pt x="1529" y="2524"/>
                    <a:pt x="1620" y="2440"/>
                  </a:cubicBezTo>
                  <a:cubicBezTo>
                    <a:pt x="1690" y="2377"/>
                    <a:pt x="1764" y="2298"/>
                    <a:pt x="1790" y="2204"/>
                  </a:cubicBezTo>
                  <a:cubicBezTo>
                    <a:pt x="1828" y="2061"/>
                    <a:pt x="1711" y="1921"/>
                    <a:pt x="1566" y="1984"/>
                  </a:cubicBezTo>
                  <a:cubicBezTo>
                    <a:pt x="1483" y="2020"/>
                    <a:pt x="1414" y="2089"/>
                    <a:pt x="1354" y="2153"/>
                  </a:cubicBezTo>
                  <a:cubicBezTo>
                    <a:pt x="1276" y="2238"/>
                    <a:pt x="1207" y="2329"/>
                    <a:pt x="1141" y="2423"/>
                  </a:cubicBezTo>
                  <a:cubicBezTo>
                    <a:pt x="1058" y="2540"/>
                    <a:pt x="980" y="2660"/>
                    <a:pt x="909" y="2784"/>
                  </a:cubicBezTo>
                  <a:cubicBezTo>
                    <a:pt x="915" y="2579"/>
                    <a:pt x="934" y="2374"/>
                    <a:pt x="963" y="2172"/>
                  </a:cubicBezTo>
                  <a:cubicBezTo>
                    <a:pt x="1099" y="2110"/>
                    <a:pt x="1231" y="2041"/>
                    <a:pt x="1361" y="1968"/>
                  </a:cubicBezTo>
                  <a:cubicBezTo>
                    <a:pt x="1466" y="1909"/>
                    <a:pt x="1569" y="1846"/>
                    <a:pt x="1666" y="1774"/>
                  </a:cubicBezTo>
                  <a:cubicBezTo>
                    <a:pt x="1745" y="1717"/>
                    <a:pt x="1827" y="1652"/>
                    <a:pt x="1880" y="1570"/>
                  </a:cubicBezTo>
                  <a:cubicBezTo>
                    <a:pt x="1915" y="1516"/>
                    <a:pt x="1933" y="1449"/>
                    <a:pt x="1893" y="1393"/>
                  </a:cubicBezTo>
                  <a:cubicBezTo>
                    <a:pt x="1855" y="1340"/>
                    <a:pt x="1792" y="1331"/>
                    <a:pt x="1733" y="1348"/>
                  </a:cubicBezTo>
                  <a:cubicBezTo>
                    <a:pt x="1648" y="1373"/>
                    <a:pt x="1573" y="1433"/>
                    <a:pt x="1507" y="1489"/>
                  </a:cubicBezTo>
                  <a:cubicBezTo>
                    <a:pt x="1417" y="1566"/>
                    <a:pt x="1335" y="1653"/>
                    <a:pt x="1256" y="1741"/>
                  </a:cubicBezTo>
                  <a:cubicBezTo>
                    <a:pt x="1159" y="1851"/>
                    <a:pt x="1065" y="1963"/>
                    <a:pt x="977" y="2080"/>
                  </a:cubicBezTo>
                  <a:cubicBezTo>
                    <a:pt x="991" y="1992"/>
                    <a:pt x="1007" y="1905"/>
                    <a:pt x="1024" y="1819"/>
                  </a:cubicBezTo>
                  <a:cubicBezTo>
                    <a:pt x="1049" y="1694"/>
                    <a:pt x="1076" y="1570"/>
                    <a:pt x="1106" y="1447"/>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421" name="Google Shape;421;p22"/>
            <p:cNvGrpSpPr/>
            <p:nvPr/>
          </p:nvGrpSpPr>
          <p:grpSpPr>
            <a:xfrm rot="3964205">
              <a:off x="-154585" y="2759437"/>
              <a:ext cx="1489931" cy="1195143"/>
              <a:chOff x="-122874" y="1370674"/>
              <a:chExt cx="1490000" cy="1195198"/>
            </a:xfrm>
          </p:grpSpPr>
          <p:sp>
            <p:nvSpPr>
              <p:cNvPr id="422" name="Google Shape;422;p22"/>
              <p:cNvSpPr/>
              <p:nvPr/>
            </p:nvSpPr>
            <p:spPr>
              <a:xfrm>
                <a:off x="158766" y="1498342"/>
                <a:ext cx="842997" cy="805781"/>
              </a:xfrm>
              <a:custGeom>
                <a:avLst/>
                <a:gdLst/>
                <a:ahLst/>
                <a:cxnLst/>
                <a:rect l="l" t="t" r="r" b="b"/>
                <a:pathLst>
                  <a:path w="2628" h="2512" extrusionOk="0">
                    <a:moveTo>
                      <a:pt x="6" y="815"/>
                    </a:moveTo>
                    <a:lnTo>
                      <a:pt x="6" y="815"/>
                    </a:lnTo>
                    <a:cubicBezTo>
                      <a:pt x="-39" y="1243"/>
                      <a:pt x="170" y="1665"/>
                      <a:pt x="466" y="1976"/>
                    </a:cubicBezTo>
                    <a:cubicBezTo>
                      <a:pt x="750" y="2272"/>
                      <a:pt x="1132" y="2494"/>
                      <a:pt x="1543" y="2511"/>
                    </a:cubicBezTo>
                    <a:cubicBezTo>
                      <a:pt x="1954" y="2528"/>
                      <a:pt x="2384" y="2312"/>
                      <a:pt x="2552" y="1936"/>
                    </a:cubicBezTo>
                    <a:cubicBezTo>
                      <a:pt x="2750" y="1495"/>
                      <a:pt x="2540" y="953"/>
                      <a:pt x="2176" y="633"/>
                    </a:cubicBezTo>
                    <a:cubicBezTo>
                      <a:pt x="1835" y="333"/>
                      <a:pt x="1270" y="100"/>
                      <a:pt x="828" y="9"/>
                    </a:cubicBezTo>
                    <a:cubicBezTo>
                      <a:pt x="398" y="-79"/>
                      <a:pt x="46" y="440"/>
                      <a:pt x="6" y="81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3" name="Google Shape;423;p22"/>
              <p:cNvSpPr/>
              <p:nvPr/>
            </p:nvSpPr>
            <p:spPr>
              <a:xfrm>
                <a:off x="-122874" y="1370674"/>
                <a:ext cx="1490000" cy="1195198"/>
              </a:xfrm>
              <a:custGeom>
                <a:avLst/>
                <a:gdLst/>
                <a:ahLst/>
                <a:cxnLst/>
                <a:rect l="l" t="t" r="r" b="b"/>
                <a:pathLst>
                  <a:path w="4645" h="3726" extrusionOk="0">
                    <a:moveTo>
                      <a:pt x="2764" y="3726"/>
                    </a:moveTo>
                    <a:lnTo>
                      <a:pt x="2764" y="3726"/>
                    </a:lnTo>
                    <a:cubicBezTo>
                      <a:pt x="2731" y="3726"/>
                      <a:pt x="2698" y="3725"/>
                      <a:pt x="2666" y="3724"/>
                    </a:cubicBezTo>
                    <a:cubicBezTo>
                      <a:pt x="2042" y="3696"/>
                      <a:pt x="1407" y="3399"/>
                      <a:pt x="925" y="2909"/>
                    </a:cubicBezTo>
                    <a:cubicBezTo>
                      <a:pt x="598" y="2577"/>
                      <a:pt x="-17" y="1780"/>
                      <a:pt x="1" y="1140"/>
                    </a:cubicBezTo>
                    <a:cubicBezTo>
                      <a:pt x="9" y="847"/>
                      <a:pt x="168" y="561"/>
                      <a:pt x="449" y="333"/>
                    </a:cubicBezTo>
                    <a:cubicBezTo>
                      <a:pt x="706" y="124"/>
                      <a:pt x="1028" y="0"/>
                      <a:pt x="1312" y="0"/>
                    </a:cubicBezTo>
                    <a:cubicBezTo>
                      <a:pt x="1312" y="0"/>
                      <a:pt x="1313" y="0"/>
                      <a:pt x="1314" y="0"/>
                    </a:cubicBezTo>
                    <a:cubicBezTo>
                      <a:pt x="1840" y="1"/>
                      <a:pt x="2314" y="317"/>
                      <a:pt x="2695" y="571"/>
                    </a:cubicBezTo>
                    <a:cubicBezTo>
                      <a:pt x="4062" y="1481"/>
                      <a:pt x="4062" y="1481"/>
                      <a:pt x="4062" y="1481"/>
                    </a:cubicBezTo>
                    <a:cubicBezTo>
                      <a:pt x="4254" y="1609"/>
                      <a:pt x="4492" y="1767"/>
                      <a:pt x="4594" y="2014"/>
                    </a:cubicBezTo>
                    <a:cubicBezTo>
                      <a:pt x="4706" y="2286"/>
                      <a:pt x="4632" y="2635"/>
                      <a:pt x="4396" y="2948"/>
                    </a:cubicBezTo>
                    <a:cubicBezTo>
                      <a:pt x="4031" y="3433"/>
                      <a:pt x="3413" y="3726"/>
                      <a:pt x="2764" y="3726"/>
                    </a:cubicBezTo>
                    <a:moveTo>
                      <a:pt x="1312" y="65"/>
                    </a:moveTo>
                    <a:lnTo>
                      <a:pt x="1312" y="65"/>
                    </a:lnTo>
                    <a:cubicBezTo>
                      <a:pt x="764" y="65"/>
                      <a:pt x="83" y="561"/>
                      <a:pt x="66" y="1141"/>
                    </a:cubicBezTo>
                    <a:cubicBezTo>
                      <a:pt x="51" y="1678"/>
                      <a:pt x="525" y="2411"/>
                      <a:pt x="972" y="2864"/>
                    </a:cubicBezTo>
                    <a:cubicBezTo>
                      <a:pt x="1443" y="3341"/>
                      <a:pt x="2061" y="3631"/>
                      <a:pt x="2668" y="3659"/>
                    </a:cubicBezTo>
                    <a:cubicBezTo>
                      <a:pt x="3331" y="3689"/>
                      <a:pt x="3974" y="3402"/>
                      <a:pt x="4344" y="2908"/>
                    </a:cubicBezTo>
                    <a:cubicBezTo>
                      <a:pt x="4566" y="2614"/>
                      <a:pt x="4637" y="2289"/>
                      <a:pt x="4534" y="2039"/>
                    </a:cubicBezTo>
                    <a:cubicBezTo>
                      <a:pt x="4440" y="1810"/>
                      <a:pt x="4211" y="1658"/>
                      <a:pt x="4026" y="1535"/>
                    </a:cubicBezTo>
                    <a:cubicBezTo>
                      <a:pt x="2659" y="625"/>
                      <a:pt x="2659" y="625"/>
                      <a:pt x="2659" y="625"/>
                    </a:cubicBezTo>
                    <a:cubicBezTo>
                      <a:pt x="2285" y="376"/>
                      <a:pt x="1820" y="66"/>
                      <a:pt x="1314" y="65"/>
                    </a:cubicBezTo>
                    <a:cubicBezTo>
                      <a:pt x="1313" y="65"/>
                      <a:pt x="1312" y="65"/>
                      <a:pt x="1312" y="6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424" name="Google Shape;424;p22"/>
            <p:cNvSpPr/>
            <p:nvPr/>
          </p:nvSpPr>
          <p:spPr>
            <a:xfrm rot="8547026" flipH="1">
              <a:off x="-52495" y="2497559"/>
              <a:ext cx="986849" cy="3127347"/>
            </a:xfrm>
            <a:custGeom>
              <a:avLst/>
              <a:gdLst/>
              <a:ahLst/>
              <a:cxnLst/>
              <a:rect l="l" t="t" r="r" b="b"/>
              <a:pathLst>
                <a:path w="1627" h="5156" extrusionOk="0">
                  <a:moveTo>
                    <a:pt x="848" y="1321"/>
                  </a:moveTo>
                  <a:lnTo>
                    <a:pt x="848" y="1321"/>
                  </a:lnTo>
                  <a:cubicBezTo>
                    <a:pt x="1133" y="1139"/>
                    <a:pt x="1425" y="904"/>
                    <a:pt x="1624" y="591"/>
                  </a:cubicBezTo>
                  <a:cubicBezTo>
                    <a:pt x="1632" y="579"/>
                    <a:pt x="1623" y="568"/>
                    <a:pt x="1612" y="570"/>
                  </a:cubicBezTo>
                  <a:cubicBezTo>
                    <a:pt x="1439" y="608"/>
                    <a:pt x="1269" y="713"/>
                    <a:pt x="1119" y="851"/>
                  </a:cubicBezTo>
                  <a:cubicBezTo>
                    <a:pt x="1031" y="930"/>
                    <a:pt x="959" y="1022"/>
                    <a:pt x="906" y="1127"/>
                  </a:cubicBezTo>
                  <a:cubicBezTo>
                    <a:pt x="941" y="1016"/>
                    <a:pt x="979" y="905"/>
                    <a:pt x="1023" y="794"/>
                  </a:cubicBezTo>
                  <a:cubicBezTo>
                    <a:pt x="1155" y="669"/>
                    <a:pt x="1259" y="519"/>
                    <a:pt x="1328" y="349"/>
                  </a:cubicBezTo>
                  <a:cubicBezTo>
                    <a:pt x="1374" y="236"/>
                    <a:pt x="1398" y="126"/>
                    <a:pt x="1424" y="14"/>
                  </a:cubicBezTo>
                  <a:cubicBezTo>
                    <a:pt x="1428" y="1"/>
                    <a:pt x="1413" y="-4"/>
                    <a:pt x="1402" y="5"/>
                  </a:cubicBezTo>
                  <a:cubicBezTo>
                    <a:pt x="1154" y="200"/>
                    <a:pt x="987" y="522"/>
                    <a:pt x="996" y="786"/>
                  </a:cubicBezTo>
                  <a:cubicBezTo>
                    <a:pt x="996" y="787"/>
                    <a:pt x="996" y="787"/>
                    <a:pt x="996" y="787"/>
                  </a:cubicBezTo>
                  <a:cubicBezTo>
                    <a:pt x="950" y="904"/>
                    <a:pt x="909" y="1021"/>
                    <a:pt x="873" y="1139"/>
                  </a:cubicBezTo>
                  <a:cubicBezTo>
                    <a:pt x="872" y="1027"/>
                    <a:pt x="856" y="916"/>
                    <a:pt x="839" y="819"/>
                  </a:cubicBezTo>
                  <a:cubicBezTo>
                    <a:pt x="813" y="678"/>
                    <a:pt x="773" y="545"/>
                    <a:pt x="684" y="462"/>
                  </a:cubicBezTo>
                  <a:cubicBezTo>
                    <a:pt x="677" y="455"/>
                    <a:pt x="659" y="468"/>
                    <a:pt x="657" y="482"/>
                  </a:cubicBezTo>
                  <a:cubicBezTo>
                    <a:pt x="594" y="823"/>
                    <a:pt x="666" y="1118"/>
                    <a:pt x="819" y="1319"/>
                  </a:cubicBezTo>
                  <a:lnTo>
                    <a:pt x="820" y="1320"/>
                  </a:lnTo>
                  <a:cubicBezTo>
                    <a:pt x="776" y="1481"/>
                    <a:pt x="741" y="1643"/>
                    <a:pt x="713" y="1804"/>
                  </a:cubicBezTo>
                  <a:cubicBezTo>
                    <a:pt x="668" y="1548"/>
                    <a:pt x="559" y="1307"/>
                    <a:pt x="432" y="1125"/>
                  </a:cubicBezTo>
                  <a:cubicBezTo>
                    <a:pt x="425" y="1115"/>
                    <a:pt x="407" y="1131"/>
                    <a:pt x="406" y="1146"/>
                  </a:cubicBezTo>
                  <a:cubicBezTo>
                    <a:pt x="378" y="1490"/>
                    <a:pt x="470" y="1823"/>
                    <a:pt x="691" y="1941"/>
                  </a:cubicBezTo>
                  <a:cubicBezTo>
                    <a:pt x="667" y="2107"/>
                    <a:pt x="652" y="2273"/>
                    <a:pt x="644" y="2439"/>
                  </a:cubicBezTo>
                  <a:cubicBezTo>
                    <a:pt x="552" y="2143"/>
                    <a:pt x="387" y="1899"/>
                    <a:pt x="186" y="1731"/>
                  </a:cubicBezTo>
                  <a:cubicBezTo>
                    <a:pt x="177" y="1724"/>
                    <a:pt x="161" y="1739"/>
                    <a:pt x="163" y="1755"/>
                  </a:cubicBezTo>
                  <a:cubicBezTo>
                    <a:pt x="205" y="2131"/>
                    <a:pt x="393" y="2409"/>
                    <a:pt x="642" y="2524"/>
                  </a:cubicBezTo>
                  <a:cubicBezTo>
                    <a:pt x="636" y="2701"/>
                    <a:pt x="640" y="2877"/>
                    <a:pt x="654" y="3052"/>
                  </a:cubicBezTo>
                  <a:cubicBezTo>
                    <a:pt x="494" y="2742"/>
                    <a:pt x="291" y="2463"/>
                    <a:pt x="17" y="2351"/>
                  </a:cubicBezTo>
                  <a:cubicBezTo>
                    <a:pt x="5" y="2347"/>
                    <a:pt x="-3" y="2371"/>
                    <a:pt x="1" y="2385"/>
                  </a:cubicBezTo>
                  <a:cubicBezTo>
                    <a:pt x="126" y="2770"/>
                    <a:pt x="383" y="3017"/>
                    <a:pt x="661" y="3138"/>
                  </a:cubicBezTo>
                  <a:cubicBezTo>
                    <a:pt x="675" y="3288"/>
                    <a:pt x="696" y="3436"/>
                    <a:pt x="723" y="3584"/>
                  </a:cubicBezTo>
                  <a:cubicBezTo>
                    <a:pt x="527" y="3334"/>
                    <a:pt x="296" y="3118"/>
                    <a:pt x="29" y="3057"/>
                  </a:cubicBezTo>
                  <a:cubicBezTo>
                    <a:pt x="16" y="3055"/>
                    <a:pt x="12" y="3080"/>
                    <a:pt x="19" y="3092"/>
                  </a:cubicBezTo>
                  <a:cubicBezTo>
                    <a:pt x="111" y="3268"/>
                    <a:pt x="231" y="3412"/>
                    <a:pt x="366" y="3514"/>
                  </a:cubicBezTo>
                  <a:cubicBezTo>
                    <a:pt x="480" y="3600"/>
                    <a:pt x="609" y="3667"/>
                    <a:pt x="736" y="3650"/>
                  </a:cubicBezTo>
                  <a:cubicBezTo>
                    <a:pt x="777" y="3853"/>
                    <a:pt x="831" y="4054"/>
                    <a:pt x="897" y="4252"/>
                  </a:cubicBezTo>
                  <a:cubicBezTo>
                    <a:pt x="675" y="4001"/>
                    <a:pt x="428" y="3790"/>
                    <a:pt x="159" y="3665"/>
                  </a:cubicBezTo>
                  <a:cubicBezTo>
                    <a:pt x="148" y="3660"/>
                    <a:pt x="139" y="3682"/>
                    <a:pt x="147" y="3695"/>
                  </a:cubicBezTo>
                  <a:cubicBezTo>
                    <a:pt x="343" y="4029"/>
                    <a:pt x="626" y="4238"/>
                    <a:pt x="916" y="4311"/>
                  </a:cubicBezTo>
                  <a:cubicBezTo>
                    <a:pt x="916" y="4311"/>
                    <a:pt x="917" y="4311"/>
                    <a:pt x="918" y="4311"/>
                  </a:cubicBezTo>
                  <a:cubicBezTo>
                    <a:pt x="974" y="4469"/>
                    <a:pt x="1038" y="4625"/>
                    <a:pt x="1111" y="4778"/>
                  </a:cubicBezTo>
                  <a:cubicBezTo>
                    <a:pt x="839" y="4533"/>
                    <a:pt x="538" y="4343"/>
                    <a:pt x="231" y="4281"/>
                  </a:cubicBezTo>
                  <a:cubicBezTo>
                    <a:pt x="214" y="4277"/>
                    <a:pt x="214" y="4307"/>
                    <a:pt x="226" y="4321"/>
                  </a:cubicBezTo>
                  <a:cubicBezTo>
                    <a:pt x="493" y="4626"/>
                    <a:pt x="819" y="4808"/>
                    <a:pt x="1137" y="4870"/>
                  </a:cubicBezTo>
                  <a:cubicBezTo>
                    <a:pt x="1145" y="4872"/>
                    <a:pt x="1150" y="4868"/>
                    <a:pt x="1152" y="4861"/>
                  </a:cubicBezTo>
                  <a:cubicBezTo>
                    <a:pt x="1200" y="4958"/>
                    <a:pt x="1252" y="5053"/>
                    <a:pt x="1308" y="5146"/>
                  </a:cubicBezTo>
                  <a:cubicBezTo>
                    <a:pt x="1320" y="5166"/>
                    <a:pt x="1344" y="5153"/>
                    <a:pt x="1332" y="5133"/>
                  </a:cubicBezTo>
                  <a:cubicBezTo>
                    <a:pt x="1278" y="5043"/>
                    <a:pt x="1228" y="4952"/>
                    <a:pt x="1181" y="4860"/>
                  </a:cubicBezTo>
                  <a:cubicBezTo>
                    <a:pt x="1183" y="4853"/>
                    <a:pt x="1181" y="4844"/>
                    <a:pt x="1174" y="4837"/>
                  </a:cubicBezTo>
                  <a:cubicBezTo>
                    <a:pt x="1173" y="4836"/>
                    <a:pt x="1171" y="4834"/>
                    <a:pt x="1170" y="4833"/>
                  </a:cubicBezTo>
                  <a:cubicBezTo>
                    <a:pt x="1173" y="4833"/>
                    <a:pt x="1176" y="4831"/>
                    <a:pt x="1178" y="4828"/>
                  </a:cubicBezTo>
                  <a:cubicBezTo>
                    <a:pt x="1349" y="4554"/>
                    <a:pt x="1480" y="4253"/>
                    <a:pt x="1589" y="3958"/>
                  </a:cubicBezTo>
                  <a:cubicBezTo>
                    <a:pt x="1592" y="3949"/>
                    <a:pt x="1584" y="3939"/>
                    <a:pt x="1576" y="3939"/>
                  </a:cubicBezTo>
                  <a:cubicBezTo>
                    <a:pt x="1515" y="3935"/>
                    <a:pt x="1465" y="3967"/>
                    <a:pt x="1421" y="4008"/>
                  </a:cubicBezTo>
                  <a:cubicBezTo>
                    <a:pt x="1362" y="4063"/>
                    <a:pt x="1311" y="4131"/>
                    <a:pt x="1268" y="4204"/>
                  </a:cubicBezTo>
                  <a:cubicBezTo>
                    <a:pt x="1177" y="4358"/>
                    <a:pt x="1128" y="4548"/>
                    <a:pt x="1130" y="4754"/>
                  </a:cubicBezTo>
                  <a:cubicBezTo>
                    <a:pt x="1057" y="4603"/>
                    <a:pt x="994" y="4449"/>
                    <a:pt x="939" y="4292"/>
                  </a:cubicBezTo>
                  <a:cubicBezTo>
                    <a:pt x="942" y="4292"/>
                    <a:pt x="944" y="4290"/>
                    <a:pt x="946" y="4287"/>
                  </a:cubicBezTo>
                  <a:cubicBezTo>
                    <a:pt x="1119" y="3990"/>
                    <a:pt x="1286" y="3694"/>
                    <a:pt x="1388" y="3376"/>
                  </a:cubicBezTo>
                  <a:cubicBezTo>
                    <a:pt x="1392" y="3363"/>
                    <a:pt x="1381" y="3349"/>
                    <a:pt x="1369" y="3357"/>
                  </a:cubicBezTo>
                  <a:cubicBezTo>
                    <a:pt x="1214" y="3453"/>
                    <a:pt x="1089" y="3595"/>
                    <a:pt x="996" y="3775"/>
                  </a:cubicBezTo>
                  <a:cubicBezTo>
                    <a:pt x="936" y="3889"/>
                    <a:pt x="894" y="4020"/>
                    <a:pt x="896" y="4164"/>
                  </a:cubicBezTo>
                  <a:cubicBezTo>
                    <a:pt x="843" y="3996"/>
                    <a:pt x="798" y="3825"/>
                    <a:pt x="763" y="3652"/>
                  </a:cubicBezTo>
                  <a:cubicBezTo>
                    <a:pt x="989" y="3464"/>
                    <a:pt x="1113" y="3168"/>
                    <a:pt x="1245" y="2904"/>
                  </a:cubicBezTo>
                  <a:cubicBezTo>
                    <a:pt x="1250" y="2894"/>
                    <a:pt x="1244" y="2876"/>
                    <a:pt x="1232" y="2880"/>
                  </a:cubicBezTo>
                  <a:cubicBezTo>
                    <a:pt x="1168" y="2902"/>
                    <a:pt x="1115" y="2947"/>
                    <a:pt x="1061" y="2993"/>
                  </a:cubicBezTo>
                  <a:cubicBezTo>
                    <a:pt x="1002" y="3044"/>
                    <a:pt x="945" y="3099"/>
                    <a:pt x="897" y="3167"/>
                  </a:cubicBezTo>
                  <a:cubicBezTo>
                    <a:pt x="822" y="3273"/>
                    <a:pt x="769" y="3402"/>
                    <a:pt x="743" y="3544"/>
                  </a:cubicBezTo>
                  <a:cubicBezTo>
                    <a:pt x="719" y="3407"/>
                    <a:pt x="700" y="3269"/>
                    <a:pt x="687" y="3130"/>
                  </a:cubicBezTo>
                  <a:cubicBezTo>
                    <a:pt x="690" y="3129"/>
                    <a:pt x="693" y="3128"/>
                    <a:pt x="695" y="3124"/>
                  </a:cubicBezTo>
                  <a:cubicBezTo>
                    <a:pt x="814" y="3013"/>
                    <a:pt x="938" y="2907"/>
                    <a:pt x="1049" y="2787"/>
                  </a:cubicBezTo>
                  <a:cubicBezTo>
                    <a:pt x="1167" y="2660"/>
                    <a:pt x="1264" y="2521"/>
                    <a:pt x="1347" y="2369"/>
                  </a:cubicBezTo>
                  <a:cubicBezTo>
                    <a:pt x="1352" y="2358"/>
                    <a:pt x="1342" y="2343"/>
                    <a:pt x="1331" y="2348"/>
                  </a:cubicBezTo>
                  <a:cubicBezTo>
                    <a:pt x="1171" y="2410"/>
                    <a:pt x="1021" y="2512"/>
                    <a:pt x="901" y="2664"/>
                  </a:cubicBezTo>
                  <a:cubicBezTo>
                    <a:pt x="808" y="2781"/>
                    <a:pt x="738" y="2923"/>
                    <a:pt x="683" y="3074"/>
                  </a:cubicBezTo>
                  <a:cubicBezTo>
                    <a:pt x="668" y="2892"/>
                    <a:pt x="663" y="2707"/>
                    <a:pt x="668" y="2522"/>
                  </a:cubicBezTo>
                  <a:cubicBezTo>
                    <a:pt x="933" y="2426"/>
                    <a:pt x="1154" y="2235"/>
                    <a:pt x="1346" y="2005"/>
                  </a:cubicBezTo>
                  <a:cubicBezTo>
                    <a:pt x="1354" y="1995"/>
                    <a:pt x="1352" y="1977"/>
                    <a:pt x="1339" y="1978"/>
                  </a:cubicBezTo>
                  <a:cubicBezTo>
                    <a:pt x="1281" y="1980"/>
                    <a:pt x="1220" y="2004"/>
                    <a:pt x="1164" y="2026"/>
                  </a:cubicBezTo>
                  <a:cubicBezTo>
                    <a:pt x="1101" y="2050"/>
                    <a:pt x="1041" y="2082"/>
                    <a:pt x="982" y="2124"/>
                  </a:cubicBezTo>
                  <a:cubicBezTo>
                    <a:pt x="872" y="2202"/>
                    <a:pt x="746" y="2309"/>
                    <a:pt x="671" y="2450"/>
                  </a:cubicBezTo>
                  <a:cubicBezTo>
                    <a:pt x="679" y="2285"/>
                    <a:pt x="694" y="2120"/>
                    <a:pt x="718" y="1954"/>
                  </a:cubicBezTo>
                  <a:cubicBezTo>
                    <a:pt x="975" y="1854"/>
                    <a:pt x="1203" y="1648"/>
                    <a:pt x="1391" y="1411"/>
                  </a:cubicBezTo>
                  <a:cubicBezTo>
                    <a:pt x="1400" y="1402"/>
                    <a:pt x="1395" y="1383"/>
                    <a:pt x="1383" y="1386"/>
                  </a:cubicBezTo>
                  <a:cubicBezTo>
                    <a:pt x="1247" y="1418"/>
                    <a:pt x="1108" y="1466"/>
                    <a:pt x="981" y="1557"/>
                  </a:cubicBezTo>
                  <a:cubicBezTo>
                    <a:pt x="882" y="1628"/>
                    <a:pt x="802" y="1730"/>
                    <a:pt x="734" y="1845"/>
                  </a:cubicBezTo>
                  <a:cubicBezTo>
                    <a:pt x="739" y="1814"/>
                    <a:pt x="745" y="1783"/>
                    <a:pt x="751" y="1753"/>
                  </a:cubicBezTo>
                  <a:cubicBezTo>
                    <a:pt x="777" y="1609"/>
                    <a:pt x="809" y="1465"/>
                    <a:pt x="848" y="132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425" name="Google Shape;425;p22"/>
          <p:cNvSpPr/>
          <p:nvPr/>
        </p:nvSpPr>
        <p:spPr>
          <a:xfrm rot="10800000" flipH="1">
            <a:off x="645046" y="274113"/>
            <a:ext cx="7853904" cy="4595281"/>
          </a:xfrm>
          <a:custGeom>
            <a:avLst/>
            <a:gdLst/>
            <a:ahLst/>
            <a:cxnLst/>
            <a:rect l="l" t="t" r="r" b="b"/>
            <a:pathLst>
              <a:path w="7309" h="5260" extrusionOk="0">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grpSp>
        <p:nvGrpSpPr>
          <p:cNvPr id="35" name="Google Shape;35;p3"/>
          <p:cNvGrpSpPr/>
          <p:nvPr/>
        </p:nvGrpSpPr>
        <p:grpSpPr>
          <a:xfrm>
            <a:off x="-74916" y="-33619"/>
            <a:ext cx="9617068" cy="5861068"/>
            <a:chOff x="-74916" y="-33619"/>
            <a:chExt cx="9617068" cy="5861068"/>
          </a:xfrm>
        </p:grpSpPr>
        <p:sp>
          <p:nvSpPr>
            <p:cNvPr id="36" name="Google Shape;36;p3"/>
            <p:cNvSpPr/>
            <p:nvPr/>
          </p:nvSpPr>
          <p:spPr>
            <a:xfrm rot="6946927" flipH="1">
              <a:off x="1631821" y="3469620"/>
              <a:ext cx="1101114" cy="2595326"/>
            </a:xfrm>
            <a:custGeom>
              <a:avLst/>
              <a:gdLst/>
              <a:ahLst/>
              <a:cxnLst/>
              <a:rect l="l" t="t" r="r" b="b"/>
              <a:pathLst>
                <a:path w="1933" h="4556" extrusionOk="0">
                  <a:moveTo>
                    <a:pt x="1106" y="1447"/>
                  </a:moveTo>
                  <a:lnTo>
                    <a:pt x="1106" y="1447"/>
                  </a:lnTo>
                  <a:cubicBezTo>
                    <a:pt x="1235" y="1389"/>
                    <a:pt x="1362" y="1322"/>
                    <a:pt x="1484" y="1249"/>
                  </a:cubicBezTo>
                  <a:cubicBezTo>
                    <a:pt x="1638" y="1158"/>
                    <a:pt x="1853" y="1037"/>
                    <a:pt x="1921" y="860"/>
                  </a:cubicBezTo>
                  <a:cubicBezTo>
                    <a:pt x="1969" y="736"/>
                    <a:pt x="1872" y="612"/>
                    <a:pt x="1741" y="662"/>
                  </a:cubicBezTo>
                  <a:cubicBezTo>
                    <a:pt x="1575" y="727"/>
                    <a:pt x="1445" y="906"/>
                    <a:pt x="1340" y="1041"/>
                  </a:cubicBezTo>
                  <a:cubicBezTo>
                    <a:pt x="1268" y="1132"/>
                    <a:pt x="1200" y="1226"/>
                    <a:pt x="1135" y="1323"/>
                  </a:cubicBezTo>
                  <a:cubicBezTo>
                    <a:pt x="1154" y="1247"/>
                    <a:pt x="1174" y="1171"/>
                    <a:pt x="1193" y="1095"/>
                  </a:cubicBezTo>
                  <a:cubicBezTo>
                    <a:pt x="1194" y="1094"/>
                    <a:pt x="1194" y="1092"/>
                    <a:pt x="1195" y="1091"/>
                  </a:cubicBezTo>
                  <a:cubicBezTo>
                    <a:pt x="1277" y="985"/>
                    <a:pt x="1353" y="872"/>
                    <a:pt x="1422" y="756"/>
                  </a:cubicBezTo>
                  <a:cubicBezTo>
                    <a:pt x="1516" y="598"/>
                    <a:pt x="1636" y="396"/>
                    <a:pt x="1624" y="204"/>
                  </a:cubicBezTo>
                  <a:cubicBezTo>
                    <a:pt x="1614" y="60"/>
                    <a:pt x="1451" y="-58"/>
                    <a:pt x="1319" y="32"/>
                  </a:cubicBezTo>
                  <a:cubicBezTo>
                    <a:pt x="1169" y="133"/>
                    <a:pt x="1158" y="396"/>
                    <a:pt x="1148" y="557"/>
                  </a:cubicBezTo>
                  <a:cubicBezTo>
                    <a:pt x="1136" y="730"/>
                    <a:pt x="1139" y="906"/>
                    <a:pt x="1155" y="1080"/>
                  </a:cubicBezTo>
                  <a:cubicBezTo>
                    <a:pt x="1155" y="1082"/>
                    <a:pt x="1154" y="1083"/>
                    <a:pt x="1154" y="1085"/>
                  </a:cubicBezTo>
                  <a:cubicBezTo>
                    <a:pt x="1132" y="1172"/>
                    <a:pt x="1110" y="1260"/>
                    <a:pt x="1089" y="1347"/>
                  </a:cubicBezTo>
                  <a:cubicBezTo>
                    <a:pt x="1061" y="1234"/>
                    <a:pt x="1028" y="1123"/>
                    <a:pt x="991" y="1013"/>
                  </a:cubicBezTo>
                  <a:cubicBezTo>
                    <a:pt x="931" y="833"/>
                    <a:pt x="861" y="603"/>
                    <a:pt x="710" y="477"/>
                  </a:cubicBezTo>
                  <a:cubicBezTo>
                    <a:pt x="603" y="387"/>
                    <a:pt x="439" y="443"/>
                    <a:pt x="439" y="593"/>
                  </a:cubicBezTo>
                  <a:cubicBezTo>
                    <a:pt x="440" y="676"/>
                    <a:pt x="482" y="758"/>
                    <a:pt x="524" y="827"/>
                  </a:cubicBezTo>
                  <a:cubicBezTo>
                    <a:pt x="579" y="919"/>
                    <a:pt x="647" y="1004"/>
                    <a:pt x="717" y="1085"/>
                  </a:cubicBezTo>
                  <a:cubicBezTo>
                    <a:pt x="825" y="1210"/>
                    <a:pt x="943" y="1330"/>
                    <a:pt x="1066" y="1440"/>
                  </a:cubicBezTo>
                  <a:cubicBezTo>
                    <a:pt x="1016" y="1655"/>
                    <a:pt x="971" y="1872"/>
                    <a:pt x="936" y="2088"/>
                  </a:cubicBezTo>
                  <a:cubicBezTo>
                    <a:pt x="889" y="1978"/>
                    <a:pt x="837" y="1871"/>
                    <a:pt x="782" y="1764"/>
                  </a:cubicBezTo>
                  <a:cubicBezTo>
                    <a:pt x="691" y="1587"/>
                    <a:pt x="587" y="1375"/>
                    <a:pt x="426" y="1249"/>
                  </a:cubicBezTo>
                  <a:cubicBezTo>
                    <a:pt x="379" y="1212"/>
                    <a:pt x="317" y="1182"/>
                    <a:pt x="258" y="1211"/>
                  </a:cubicBezTo>
                  <a:cubicBezTo>
                    <a:pt x="194" y="1242"/>
                    <a:pt x="158" y="1322"/>
                    <a:pt x="157" y="1390"/>
                  </a:cubicBezTo>
                  <a:cubicBezTo>
                    <a:pt x="152" y="1588"/>
                    <a:pt x="353" y="1760"/>
                    <a:pt x="491" y="1873"/>
                  </a:cubicBezTo>
                  <a:cubicBezTo>
                    <a:pt x="626" y="1983"/>
                    <a:pt x="772" y="2084"/>
                    <a:pt x="924" y="2170"/>
                  </a:cubicBezTo>
                  <a:cubicBezTo>
                    <a:pt x="894" y="2375"/>
                    <a:pt x="873" y="2580"/>
                    <a:pt x="867" y="2786"/>
                  </a:cubicBezTo>
                  <a:cubicBezTo>
                    <a:pt x="813" y="2676"/>
                    <a:pt x="755" y="2569"/>
                    <a:pt x="693" y="2464"/>
                  </a:cubicBezTo>
                  <a:cubicBezTo>
                    <a:pt x="633" y="2363"/>
                    <a:pt x="570" y="2263"/>
                    <a:pt x="498" y="2169"/>
                  </a:cubicBezTo>
                  <a:cubicBezTo>
                    <a:pt x="440" y="2094"/>
                    <a:pt x="375" y="2015"/>
                    <a:pt x="293" y="1966"/>
                  </a:cubicBezTo>
                  <a:cubicBezTo>
                    <a:pt x="238" y="1934"/>
                    <a:pt x="172" y="1919"/>
                    <a:pt x="116" y="1959"/>
                  </a:cubicBezTo>
                  <a:cubicBezTo>
                    <a:pt x="58" y="1999"/>
                    <a:pt x="33" y="2072"/>
                    <a:pt x="45" y="2141"/>
                  </a:cubicBezTo>
                  <a:cubicBezTo>
                    <a:pt x="78" y="2331"/>
                    <a:pt x="287" y="2484"/>
                    <a:pt x="429" y="2593"/>
                  </a:cubicBezTo>
                  <a:cubicBezTo>
                    <a:pt x="567" y="2698"/>
                    <a:pt x="714" y="2795"/>
                    <a:pt x="865" y="2880"/>
                  </a:cubicBezTo>
                  <a:cubicBezTo>
                    <a:pt x="863" y="3040"/>
                    <a:pt x="870" y="3201"/>
                    <a:pt x="889" y="3360"/>
                  </a:cubicBezTo>
                  <a:cubicBezTo>
                    <a:pt x="824" y="3272"/>
                    <a:pt x="756" y="3185"/>
                    <a:pt x="685" y="3101"/>
                  </a:cubicBezTo>
                  <a:cubicBezTo>
                    <a:pt x="561" y="2953"/>
                    <a:pt x="414" y="2772"/>
                    <a:pt x="232" y="2694"/>
                  </a:cubicBezTo>
                  <a:cubicBezTo>
                    <a:pt x="176" y="2671"/>
                    <a:pt x="110" y="2661"/>
                    <a:pt x="61" y="2702"/>
                  </a:cubicBezTo>
                  <a:cubicBezTo>
                    <a:pt x="8" y="2745"/>
                    <a:pt x="-11" y="2821"/>
                    <a:pt x="7" y="2885"/>
                  </a:cubicBezTo>
                  <a:cubicBezTo>
                    <a:pt x="29" y="2965"/>
                    <a:pt x="94" y="3028"/>
                    <a:pt x="156" y="3079"/>
                  </a:cubicBezTo>
                  <a:cubicBezTo>
                    <a:pt x="243" y="3150"/>
                    <a:pt x="341" y="3206"/>
                    <a:pt x="441" y="3257"/>
                  </a:cubicBezTo>
                  <a:cubicBezTo>
                    <a:pt x="588" y="3333"/>
                    <a:pt x="743" y="3398"/>
                    <a:pt x="900" y="3451"/>
                  </a:cubicBezTo>
                  <a:cubicBezTo>
                    <a:pt x="919" y="3585"/>
                    <a:pt x="945" y="3718"/>
                    <a:pt x="980" y="3851"/>
                  </a:cubicBezTo>
                  <a:cubicBezTo>
                    <a:pt x="989" y="3885"/>
                    <a:pt x="999" y="3918"/>
                    <a:pt x="1009" y="3952"/>
                  </a:cubicBezTo>
                  <a:cubicBezTo>
                    <a:pt x="929" y="3868"/>
                    <a:pt x="846" y="3787"/>
                    <a:pt x="762" y="3709"/>
                  </a:cubicBezTo>
                  <a:cubicBezTo>
                    <a:pt x="609" y="3568"/>
                    <a:pt x="438" y="3405"/>
                    <a:pt x="241" y="3331"/>
                  </a:cubicBezTo>
                  <a:cubicBezTo>
                    <a:pt x="184" y="3309"/>
                    <a:pt x="112" y="3294"/>
                    <a:pt x="60" y="3336"/>
                  </a:cubicBezTo>
                  <a:cubicBezTo>
                    <a:pt x="8" y="3378"/>
                    <a:pt x="-1" y="3456"/>
                    <a:pt x="21" y="3516"/>
                  </a:cubicBezTo>
                  <a:cubicBezTo>
                    <a:pt x="51" y="3598"/>
                    <a:pt x="127" y="3657"/>
                    <a:pt x="196" y="3705"/>
                  </a:cubicBezTo>
                  <a:cubicBezTo>
                    <a:pt x="296" y="3772"/>
                    <a:pt x="406" y="3824"/>
                    <a:pt x="517" y="3870"/>
                  </a:cubicBezTo>
                  <a:cubicBezTo>
                    <a:pt x="686" y="3941"/>
                    <a:pt x="862" y="4000"/>
                    <a:pt x="1040" y="4047"/>
                  </a:cubicBezTo>
                  <a:cubicBezTo>
                    <a:pt x="1100" y="4220"/>
                    <a:pt x="1176" y="4388"/>
                    <a:pt x="1269" y="4546"/>
                  </a:cubicBezTo>
                  <a:cubicBezTo>
                    <a:pt x="1282" y="4568"/>
                    <a:pt x="1318" y="4549"/>
                    <a:pt x="1304" y="4527"/>
                  </a:cubicBezTo>
                  <a:cubicBezTo>
                    <a:pt x="1211" y="4369"/>
                    <a:pt x="1138" y="4206"/>
                    <a:pt x="1079" y="4037"/>
                  </a:cubicBezTo>
                  <a:cubicBezTo>
                    <a:pt x="1211" y="3947"/>
                    <a:pt x="1336" y="3848"/>
                    <a:pt x="1456" y="3745"/>
                  </a:cubicBezTo>
                  <a:cubicBezTo>
                    <a:pt x="1557" y="3658"/>
                    <a:pt x="1655" y="3567"/>
                    <a:pt x="1740" y="3466"/>
                  </a:cubicBezTo>
                  <a:cubicBezTo>
                    <a:pt x="1804" y="3389"/>
                    <a:pt x="1872" y="3301"/>
                    <a:pt x="1894" y="3201"/>
                  </a:cubicBezTo>
                  <a:cubicBezTo>
                    <a:pt x="1910" y="3133"/>
                    <a:pt x="1896" y="3055"/>
                    <a:pt x="1836" y="3012"/>
                  </a:cubicBezTo>
                  <a:cubicBezTo>
                    <a:pt x="1783" y="2973"/>
                    <a:pt x="1721" y="2992"/>
                    <a:pt x="1671" y="3025"/>
                  </a:cubicBezTo>
                  <a:cubicBezTo>
                    <a:pt x="1593" y="3076"/>
                    <a:pt x="1532" y="3155"/>
                    <a:pt x="1478" y="3229"/>
                  </a:cubicBezTo>
                  <a:cubicBezTo>
                    <a:pt x="1405" y="3328"/>
                    <a:pt x="1341" y="3434"/>
                    <a:pt x="1281" y="3541"/>
                  </a:cubicBezTo>
                  <a:cubicBezTo>
                    <a:pt x="1201" y="3682"/>
                    <a:pt x="1126" y="3827"/>
                    <a:pt x="1059" y="3974"/>
                  </a:cubicBezTo>
                  <a:cubicBezTo>
                    <a:pt x="1004" y="3802"/>
                    <a:pt x="966" y="3626"/>
                    <a:pt x="941" y="3447"/>
                  </a:cubicBezTo>
                  <a:cubicBezTo>
                    <a:pt x="1080" y="3383"/>
                    <a:pt x="1216" y="3308"/>
                    <a:pt x="1345" y="3225"/>
                  </a:cubicBezTo>
                  <a:cubicBezTo>
                    <a:pt x="1445" y="3161"/>
                    <a:pt x="1543" y="3092"/>
                    <a:pt x="1629" y="3009"/>
                  </a:cubicBezTo>
                  <a:cubicBezTo>
                    <a:pt x="1696" y="2945"/>
                    <a:pt x="1765" y="2866"/>
                    <a:pt x="1785" y="2772"/>
                  </a:cubicBezTo>
                  <a:cubicBezTo>
                    <a:pt x="1798" y="2706"/>
                    <a:pt x="1780" y="2626"/>
                    <a:pt x="1724" y="2584"/>
                  </a:cubicBezTo>
                  <a:cubicBezTo>
                    <a:pt x="1676" y="2548"/>
                    <a:pt x="1616" y="2561"/>
                    <a:pt x="1567" y="2586"/>
                  </a:cubicBezTo>
                  <a:cubicBezTo>
                    <a:pt x="1397" y="2674"/>
                    <a:pt x="1271" y="2865"/>
                    <a:pt x="1163" y="3016"/>
                  </a:cubicBezTo>
                  <a:cubicBezTo>
                    <a:pt x="1082" y="3132"/>
                    <a:pt x="1004" y="3250"/>
                    <a:pt x="932" y="3372"/>
                  </a:cubicBezTo>
                  <a:cubicBezTo>
                    <a:pt x="913" y="3209"/>
                    <a:pt x="905" y="3045"/>
                    <a:pt x="907" y="2879"/>
                  </a:cubicBezTo>
                  <a:cubicBezTo>
                    <a:pt x="1049" y="2815"/>
                    <a:pt x="1188" y="2741"/>
                    <a:pt x="1321" y="2659"/>
                  </a:cubicBezTo>
                  <a:cubicBezTo>
                    <a:pt x="1426" y="2594"/>
                    <a:pt x="1529" y="2524"/>
                    <a:pt x="1620" y="2440"/>
                  </a:cubicBezTo>
                  <a:cubicBezTo>
                    <a:pt x="1690" y="2377"/>
                    <a:pt x="1764" y="2298"/>
                    <a:pt x="1790" y="2204"/>
                  </a:cubicBezTo>
                  <a:cubicBezTo>
                    <a:pt x="1828" y="2061"/>
                    <a:pt x="1711" y="1921"/>
                    <a:pt x="1566" y="1984"/>
                  </a:cubicBezTo>
                  <a:cubicBezTo>
                    <a:pt x="1483" y="2020"/>
                    <a:pt x="1414" y="2089"/>
                    <a:pt x="1354" y="2153"/>
                  </a:cubicBezTo>
                  <a:cubicBezTo>
                    <a:pt x="1276" y="2238"/>
                    <a:pt x="1207" y="2329"/>
                    <a:pt x="1141" y="2423"/>
                  </a:cubicBezTo>
                  <a:cubicBezTo>
                    <a:pt x="1058" y="2540"/>
                    <a:pt x="980" y="2660"/>
                    <a:pt x="909" y="2784"/>
                  </a:cubicBezTo>
                  <a:cubicBezTo>
                    <a:pt x="915" y="2579"/>
                    <a:pt x="934" y="2374"/>
                    <a:pt x="963" y="2172"/>
                  </a:cubicBezTo>
                  <a:cubicBezTo>
                    <a:pt x="1099" y="2110"/>
                    <a:pt x="1231" y="2041"/>
                    <a:pt x="1361" y="1968"/>
                  </a:cubicBezTo>
                  <a:cubicBezTo>
                    <a:pt x="1466" y="1909"/>
                    <a:pt x="1569" y="1846"/>
                    <a:pt x="1666" y="1774"/>
                  </a:cubicBezTo>
                  <a:cubicBezTo>
                    <a:pt x="1745" y="1717"/>
                    <a:pt x="1827" y="1652"/>
                    <a:pt x="1880" y="1570"/>
                  </a:cubicBezTo>
                  <a:cubicBezTo>
                    <a:pt x="1915" y="1516"/>
                    <a:pt x="1933" y="1449"/>
                    <a:pt x="1893" y="1393"/>
                  </a:cubicBezTo>
                  <a:cubicBezTo>
                    <a:pt x="1855" y="1340"/>
                    <a:pt x="1792" y="1331"/>
                    <a:pt x="1733" y="1348"/>
                  </a:cubicBezTo>
                  <a:cubicBezTo>
                    <a:pt x="1648" y="1373"/>
                    <a:pt x="1573" y="1433"/>
                    <a:pt x="1507" y="1489"/>
                  </a:cubicBezTo>
                  <a:cubicBezTo>
                    <a:pt x="1417" y="1566"/>
                    <a:pt x="1335" y="1653"/>
                    <a:pt x="1256" y="1741"/>
                  </a:cubicBezTo>
                  <a:cubicBezTo>
                    <a:pt x="1159" y="1851"/>
                    <a:pt x="1065" y="1963"/>
                    <a:pt x="977" y="2080"/>
                  </a:cubicBezTo>
                  <a:cubicBezTo>
                    <a:pt x="991" y="1992"/>
                    <a:pt x="1007" y="1905"/>
                    <a:pt x="1024" y="1819"/>
                  </a:cubicBezTo>
                  <a:cubicBezTo>
                    <a:pt x="1049" y="1694"/>
                    <a:pt x="1076" y="1570"/>
                    <a:pt x="1106" y="1447"/>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 name="Google Shape;37;p3"/>
            <p:cNvSpPr/>
            <p:nvPr/>
          </p:nvSpPr>
          <p:spPr>
            <a:xfrm>
              <a:off x="213715" y="50825"/>
              <a:ext cx="999000" cy="1416600"/>
            </a:xfrm>
            <a:custGeom>
              <a:avLst/>
              <a:gdLst/>
              <a:ahLst/>
              <a:cxnLst/>
              <a:rect l="l" t="t" r="r" b="b"/>
              <a:pathLst>
                <a:path w="2775" h="3935" extrusionOk="0">
                  <a:moveTo>
                    <a:pt x="980" y="453"/>
                  </a:moveTo>
                  <a:lnTo>
                    <a:pt x="980" y="453"/>
                  </a:lnTo>
                  <a:cubicBezTo>
                    <a:pt x="1210" y="193"/>
                    <a:pt x="1529" y="-53"/>
                    <a:pt x="1871" y="10"/>
                  </a:cubicBezTo>
                  <a:cubicBezTo>
                    <a:pt x="2240" y="79"/>
                    <a:pt x="2446" y="471"/>
                    <a:pt x="2564" y="827"/>
                  </a:cubicBezTo>
                  <a:cubicBezTo>
                    <a:pt x="2707" y="1265"/>
                    <a:pt x="2800" y="1725"/>
                    <a:pt x="2770" y="2185"/>
                  </a:cubicBezTo>
                  <a:cubicBezTo>
                    <a:pt x="2740" y="2644"/>
                    <a:pt x="2581" y="3104"/>
                    <a:pt x="2270" y="3443"/>
                  </a:cubicBezTo>
                  <a:cubicBezTo>
                    <a:pt x="1959" y="3783"/>
                    <a:pt x="1488" y="3988"/>
                    <a:pt x="1033" y="3923"/>
                  </a:cubicBezTo>
                  <a:cubicBezTo>
                    <a:pt x="569" y="3858"/>
                    <a:pt x="88" y="3437"/>
                    <a:pt x="15" y="2960"/>
                  </a:cubicBezTo>
                  <a:cubicBezTo>
                    <a:pt x="-64" y="2440"/>
                    <a:pt x="180" y="1781"/>
                    <a:pt x="403" y="1323"/>
                  </a:cubicBezTo>
                  <a:cubicBezTo>
                    <a:pt x="555" y="1009"/>
                    <a:pt x="749" y="715"/>
                    <a:pt x="980" y="453"/>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38" name="Google Shape;38;p3"/>
            <p:cNvGrpSpPr/>
            <p:nvPr/>
          </p:nvGrpSpPr>
          <p:grpSpPr>
            <a:xfrm>
              <a:off x="116869" y="2078650"/>
              <a:ext cx="2080585" cy="2042829"/>
              <a:chOff x="116869" y="2078650"/>
              <a:chExt cx="2080585" cy="2042829"/>
            </a:xfrm>
          </p:grpSpPr>
          <p:sp>
            <p:nvSpPr>
              <p:cNvPr id="39" name="Google Shape;39;p3"/>
              <p:cNvSpPr/>
              <p:nvPr/>
            </p:nvSpPr>
            <p:spPr>
              <a:xfrm>
                <a:off x="116869" y="2078650"/>
                <a:ext cx="2080585" cy="2042829"/>
              </a:xfrm>
              <a:custGeom>
                <a:avLst/>
                <a:gdLst/>
                <a:ahLst/>
                <a:cxnLst/>
                <a:rect l="l" t="t" r="r" b="b"/>
                <a:pathLst>
                  <a:path w="5235" h="5140" extrusionOk="0">
                    <a:moveTo>
                      <a:pt x="230" y="5088"/>
                    </a:moveTo>
                    <a:lnTo>
                      <a:pt x="230" y="5088"/>
                    </a:lnTo>
                    <a:cubicBezTo>
                      <a:pt x="230" y="5019"/>
                      <a:pt x="230" y="5019"/>
                      <a:pt x="230" y="5019"/>
                    </a:cubicBezTo>
                    <a:cubicBezTo>
                      <a:pt x="231" y="4995"/>
                      <a:pt x="251" y="4975"/>
                      <a:pt x="275" y="4976"/>
                    </a:cubicBezTo>
                    <a:cubicBezTo>
                      <a:pt x="431" y="4978"/>
                      <a:pt x="431" y="4978"/>
                      <a:pt x="431" y="4978"/>
                    </a:cubicBezTo>
                    <a:cubicBezTo>
                      <a:pt x="455" y="4978"/>
                      <a:pt x="475" y="4998"/>
                      <a:pt x="475" y="5022"/>
                    </a:cubicBezTo>
                    <a:cubicBezTo>
                      <a:pt x="474" y="5090"/>
                      <a:pt x="474" y="5090"/>
                      <a:pt x="474" y="5090"/>
                    </a:cubicBezTo>
                    <a:cubicBezTo>
                      <a:pt x="5182" y="5140"/>
                      <a:pt x="5182" y="5140"/>
                      <a:pt x="5182" y="5140"/>
                    </a:cubicBezTo>
                    <a:cubicBezTo>
                      <a:pt x="5235" y="54"/>
                      <a:pt x="5235" y="54"/>
                      <a:pt x="5235" y="54"/>
                    </a:cubicBezTo>
                    <a:cubicBezTo>
                      <a:pt x="527" y="5"/>
                      <a:pt x="527" y="5"/>
                      <a:pt x="527" y="5"/>
                    </a:cubicBezTo>
                    <a:cubicBezTo>
                      <a:pt x="526" y="73"/>
                      <a:pt x="526" y="73"/>
                      <a:pt x="526" y="73"/>
                    </a:cubicBezTo>
                    <a:cubicBezTo>
                      <a:pt x="526" y="98"/>
                      <a:pt x="506" y="117"/>
                      <a:pt x="482" y="117"/>
                    </a:cubicBezTo>
                    <a:cubicBezTo>
                      <a:pt x="326" y="115"/>
                      <a:pt x="326" y="115"/>
                      <a:pt x="326" y="115"/>
                    </a:cubicBezTo>
                    <a:cubicBezTo>
                      <a:pt x="301" y="115"/>
                      <a:pt x="282" y="95"/>
                      <a:pt x="282" y="71"/>
                    </a:cubicBezTo>
                    <a:cubicBezTo>
                      <a:pt x="283" y="3"/>
                      <a:pt x="283" y="3"/>
                      <a:pt x="283" y="3"/>
                    </a:cubicBezTo>
                    <a:cubicBezTo>
                      <a:pt x="53" y="0"/>
                      <a:pt x="53" y="0"/>
                      <a:pt x="53" y="0"/>
                    </a:cubicBezTo>
                    <a:cubicBezTo>
                      <a:pt x="0" y="5086"/>
                      <a:pt x="0" y="5086"/>
                      <a:pt x="0" y="5086"/>
                    </a:cubicBezTo>
                    <a:lnTo>
                      <a:pt x="230" y="5088"/>
                    </a:lnTo>
                    <a:moveTo>
                      <a:pt x="274" y="817"/>
                    </a:moveTo>
                    <a:lnTo>
                      <a:pt x="274" y="817"/>
                    </a:lnTo>
                    <a:cubicBezTo>
                      <a:pt x="275" y="792"/>
                      <a:pt x="294" y="773"/>
                      <a:pt x="318" y="773"/>
                    </a:cubicBezTo>
                    <a:cubicBezTo>
                      <a:pt x="475" y="775"/>
                      <a:pt x="475" y="775"/>
                      <a:pt x="475" y="775"/>
                    </a:cubicBezTo>
                    <a:cubicBezTo>
                      <a:pt x="499" y="775"/>
                      <a:pt x="519" y="795"/>
                      <a:pt x="519" y="819"/>
                    </a:cubicBezTo>
                    <a:cubicBezTo>
                      <a:pt x="518" y="914"/>
                      <a:pt x="518" y="914"/>
                      <a:pt x="518" y="914"/>
                    </a:cubicBezTo>
                    <a:cubicBezTo>
                      <a:pt x="517" y="938"/>
                      <a:pt x="498" y="958"/>
                      <a:pt x="473" y="957"/>
                    </a:cubicBezTo>
                    <a:cubicBezTo>
                      <a:pt x="317" y="956"/>
                      <a:pt x="317" y="956"/>
                      <a:pt x="317" y="956"/>
                    </a:cubicBezTo>
                    <a:cubicBezTo>
                      <a:pt x="293" y="956"/>
                      <a:pt x="273" y="935"/>
                      <a:pt x="273" y="911"/>
                    </a:cubicBezTo>
                    <a:lnTo>
                      <a:pt x="274" y="817"/>
                    </a:lnTo>
                    <a:moveTo>
                      <a:pt x="266" y="1657"/>
                    </a:moveTo>
                    <a:lnTo>
                      <a:pt x="266" y="1657"/>
                    </a:lnTo>
                    <a:cubicBezTo>
                      <a:pt x="266" y="1633"/>
                      <a:pt x="285" y="1614"/>
                      <a:pt x="310" y="1614"/>
                    </a:cubicBezTo>
                    <a:cubicBezTo>
                      <a:pt x="466" y="1615"/>
                      <a:pt x="466" y="1615"/>
                      <a:pt x="466" y="1615"/>
                    </a:cubicBezTo>
                    <a:cubicBezTo>
                      <a:pt x="491" y="1616"/>
                      <a:pt x="510" y="1635"/>
                      <a:pt x="510" y="1660"/>
                    </a:cubicBezTo>
                    <a:cubicBezTo>
                      <a:pt x="509" y="1755"/>
                      <a:pt x="509" y="1755"/>
                      <a:pt x="509" y="1755"/>
                    </a:cubicBezTo>
                    <a:cubicBezTo>
                      <a:pt x="509" y="1779"/>
                      <a:pt x="489" y="1798"/>
                      <a:pt x="464" y="1798"/>
                    </a:cubicBezTo>
                    <a:cubicBezTo>
                      <a:pt x="308" y="1796"/>
                      <a:pt x="308" y="1796"/>
                      <a:pt x="308" y="1796"/>
                    </a:cubicBezTo>
                    <a:cubicBezTo>
                      <a:pt x="284" y="1796"/>
                      <a:pt x="264" y="1776"/>
                      <a:pt x="265" y="1752"/>
                    </a:cubicBezTo>
                    <a:lnTo>
                      <a:pt x="266" y="1657"/>
                    </a:lnTo>
                    <a:moveTo>
                      <a:pt x="257" y="2498"/>
                    </a:moveTo>
                    <a:lnTo>
                      <a:pt x="257" y="2498"/>
                    </a:lnTo>
                    <a:cubicBezTo>
                      <a:pt x="257" y="2474"/>
                      <a:pt x="277" y="2454"/>
                      <a:pt x="301" y="2454"/>
                    </a:cubicBezTo>
                    <a:cubicBezTo>
                      <a:pt x="458" y="2456"/>
                      <a:pt x="458" y="2456"/>
                      <a:pt x="458" y="2456"/>
                    </a:cubicBezTo>
                    <a:cubicBezTo>
                      <a:pt x="482" y="2456"/>
                      <a:pt x="501" y="2476"/>
                      <a:pt x="501" y="2501"/>
                    </a:cubicBezTo>
                    <a:cubicBezTo>
                      <a:pt x="500" y="2595"/>
                      <a:pt x="500" y="2595"/>
                      <a:pt x="500" y="2595"/>
                    </a:cubicBezTo>
                    <a:cubicBezTo>
                      <a:pt x="500" y="2619"/>
                      <a:pt x="480" y="2639"/>
                      <a:pt x="455" y="2638"/>
                    </a:cubicBezTo>
                    <a:cubicBezTo>
                      <a:pt x="299" y="2637"/>
                      <a:pt x="299" y="2637"/>
                      <a:pt x="299" y="2637"/>
                    </a:cubicBezTo>
                    <a:cubicBezTo>
                      <a:pt x="275" y="2637"/>
                      <a:pt x="256" y="2616"/>
                      <a:pt x="256" y="2592"/>
                    </a:cubicBezTo>
                    <a:lnTo>
                      <a:pt x="257" y="2498"/>
                    </a:lnTo>
                    <a:moveTo>
                      <a:pt x="248" y="3338"/>
                    </a:moveTo>
                    <a:lnTo>
                      <a:pt x="248" y="3338"/>
                    </a:lnTo>
                    <a:cubicBezTo>
                      <a:pt x="248" y="3314"/>
                      <a:pt x="268" y="3295"/>
                      <a:pt x="293" y="3295"/>
                    </a:cubicBezTo>
                    <a:cubicBezTo>
                      <a:pt x="449" y="3296"/>
                      <a:pt x="449" y="3296"/>
                      <a:pt x="449" y="3296"/>
                    </a:cubicBezTo>
                    <a:cubicBezTo>
                      <a:pt x="473" y="3297"/>
                      <a:pt x="492" y="3316"/>
                      <a:pt x="492" y="3341"/>
                    </a:cubicBezTo>
                    <a:cubicBezTo>
                      <a:pt x="491" y="3436"/>
                      <a:pt x="491" y="3436"/>
                      <a:pt x="491" y="3436"/>
                    </a:cubicBezTo>
                    <a:cubicBezTo>
                      <a:pt x="491" y="3460"/>
                      <a:pt x="471" y="3479"/>
                      <a:pt x="447" y="3479"/>
                    </a:cubicBezTo>
                    <a:cubicBezTo>
                      <a:pt x="290" y="3478"/>
                      <a:pt x="290" y="3478"/>
                      <a:pt x="290" y="3478"/>
                    </a:cubicBezTo>
                    <a:cubicBezTo>
                      <a:pt x="266" y="3477"/>
                      <a:pt x="247" y="3457"/>
                      <a:pt x="247" y="3433"/>
                    </a:cubicBezTo>
                    <a:lnTo>
                      <a:pt x="248" y="3338"/>
                    </a:lnTo>
                    <a:moveTo>
                      <a:pt x="239" y="4179"/>
                    </a:moveTo>
                    <a:lnTo>
                      <a:pt x="239" y="4179"/>
                    </a:lnTo>
                    <a:cubicBezTo>
                      <a:pt x="239" y="4155"/>
                      <a:pt x="259" y="4135"/>
                      <a:pt x="284" y="4136"/>
                    </a:cubicBezTo>
                    <a:cubicBezTo>
                      <a:pt x="440" y="4137"/>
                      <a:pt x="440" y="4137"/>
                      <a:pt x="440" y="4137"/>
                    </a:cubicBezTo>
                    <a:cubicBezTo>
                      <a:pt x="464" y="4137"/>
                      <a:pt x="484" y="4157"/>
                      <a:pt x="483" y="4182"/>
                    </a:cubicBezTo>
                    <a:cubicBezTo>
                      <a:pt x="482" y="4276"/>
                      <a:pt x="482" y="4276"/>
                      <a:pt x="482" y="4276"/>
                    </a:cubicBezTo>
                    <a:cubicBezTo>
                      <a:pt x="482" y="4300"/>
                      <a:pt x="462" y="4320"/>
                      <a:pt x="438" y="4320"/>
                    </a:cubicBezTo>
                    <a:cubicBezTo>
                      <a:pt x="282" y="4318"/>
                      <a:pt x="282" y="4318"/>
                      <a:pt x="282" y="4318"/>
                    </a:cubicBezTo>
                    <a:cubicBezTo>
                      <a:pt x="257" y="4318"/>
                      <a:pt x="238" y="4298"/>
                      <a:pt x="238" y="4273"/>
                    </a:cubicBezTo>
                    <a:lnTo>
                      <a:pt x="239" y="4179"/>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 name="Google Shape;40;p3"/>
              <p:cNvSpPr/>
              <p:nvPr/>
            </p:nvSpPr>
            <p:spPr>
              <a:xfrm>
                <a:off x="118856" y="2180394"/>
                <a:ext cx="2077406" cy="1864777"/>
              </a:xfrm>
              <a:custGeom>
                <a:avLst/>
                <a:gdLst/>
                <a:ahLst/>
                <a:cxnLst/>
                <a:rect l="l" t="t" r="r" b="b"/>
                <a:pathLst>
                  <a:path w="5227" h="4692" extrusionOk="0">
                    <a:moveTo>
                      <a:pt x="5210" y="1750"/>
                    </a:moveTo>
                    <a:lnTo>
                      <a:pt x="27" y="1696"/>
                    </a:lnTo>
                    <a:lnTo>
                      <a:pt x="28" y="1681"/>
                    </a:lnTo>
                    <a:lnTo>
                      <a:pt x="5210" y="1735"/>
                    </a:lnTo>
                    <a:lnTo>
                      <a:pt x="5210" y="1750"/>
                    </a:lnTo>
                    <a:moveTo>
                      <a:pt x="5214" y="1314"/>
                    </a:moveTo>
                    <a:lnTo>
                      <a:pt x="32" y="1261"/>
                    </a:lnTo>
                    <a:lnTo>
                      <a:pt x="32" y="1275"/>
                    </a:lnTo>
                    <a:lnTo>
                      <a:pt x="5214" y="1329"/>
                    </a:lnTo>
                    <a:lnTo>
                      <a:pt x="5214" y="1314"/>
                    </a:lnTo>
                    <a:moveTo>
                      <a:pt x="5201" y="2575"/>
                    </a:moveTo>
                    <a:lnTo>
                      <a:pt x="19" y="2522"/>
                    </a:lnTo>
                    <a:lnTo>
                      <a:pt x="19" y="2536"/>
                    </a:lnTo>
                    <a:lnTo>
                      <a:pt x="5201" y="2590"/>
                    </a:lnTo>
                    <a:lnTo>
                      <a:pt x="5201" y="2575"/>
                    </a:lnTo>
                    <a:moveTo>
                      <a:pt x="5205" y="2156"/>
                    </a:moveTo>
                    <a:lnTo>
                      <a:pt x="23" y="2101"/>
                    </a:lnTo>
                    <a:lnTo>
                      <a:pt x="23" y="2116"/>
                    </a:lnTo>
                    <a:lnTo>
                      <a:pt x="5205" y="2170"/>
                    </a:lnTo>
                    <a:lnTo>
                      <a:pt x="5205" y="2156"/>
                    </a:lnTo>
                    <a:moveTo>
                      <a:pt x="5227" y="54"/>
                    </a:moveTo>
                    <a:lnTo>
                      <a:pt x="45" y="0"/>
                    </a:lnTo>
                    <a:lnTo>
                      <a:pt x="45" y="15"/>
                    </a:lnTo>
                    <a:lnTo>
                      <a:pt x="5227" y="69"/>
                    </a:lnTo>
                    <a:lnTo>
                      <a:pt x="5227" y="54"/>
                    </a:lnTo>
                    <a:moveTo>
                      <a:pt x="5219" y="895"/>
                    </a:moveTo>
                    <a:lnTo>
                      <a:pt x="36" y="841"/>
                    </a:lnTo>
                    <a:lnTo>
                      <a:pt x="36" y="855"/>
                    </a:lnTo>
                    <a:lnTo>
                      <a:pt x="5218" y="909"/>
                    </a:lnTo>
                    <a:lnTo>
                      <a:pt x="5219" y="895"/>
                    </a:lnTo>
                    <a:moveTo>
                      <a:pt x="5223" y="474"/>
                    </a:moveTo>
                    <a:lnTo>
                      <a:pt x="41" y="420"/>
                    </a:lnTo>
                    <a:lnTo>
                      <a:pt x="41" y="435"/>
                    </a:lnTo>
                    <a:lnTo>
                      <a:pt x="5223" y="489"/>
                    </a:lnTo>
                    <a:lnTo>
                      <a:pt x="5223" y="474"/>
                    </a:lnTo>
                    <a:moveTo>
                      <a:pt x="5179" y="4677"/>
                    </a:moveTo>
                    <a:lnTo>
                      <a:pt x="0" y="4623"/>
                    </a:lnTo>
                    <a:lnTo>
                      <a:pt x="0" y="4638"/>
                    </a:lnTo>
                    <a:lnTo>
                      <a:pt x="5179" y="4692"/>
                    </a:lnTo>
                    <a:lnTo>
                      <a:pt x="5179" y="4677"/>
                    </a:lnTo>
                    <a:moveTo>
                      <a:pt x="5197" y="2996"/>
                    </a:moveTo>
                    <a:lnTo>
                      <a:pt x="14" y="2942"/>
                    </a:lnTo>
                    <a:lnTo>
                      <a:pt x="14" y="2956"/>
                    </a:lnTo>
                    <a:lnTo>
                      <a:pt x="5196" y="3011"/>
                    </a:lnTo>
                    <a:lnTo>
                      <a:pt x="5197" y="2996"/>
                    </a:lnTo>
                    <a:moveTo>
                      <a:pt x="5192" y="3416"/>
                    </a:moveTo>
                    <a:lnTo>
                      <a:pt x="11" y="3362"/>
                    </a:lnTo>
                    <a:lnTo>
                      <a:pt x="10" y="3377"/>
                    </a:lnTo>
                    <a:lnTo>
                      <a:pt x="5192" y="3430"/>
                    </a:lnTo>
                    <a:lnTo>
                      <a:pt x="5192" y="3416"/>
                    </a:lnTo>
                    <a:moveTo>
                      <a:pt x="5188" y="3836"/>
                    </a:moveTo>
                    <a:lnTo>
                      <a:pt x="7" y="3783"/>
                    </a:lnTo>
                    <a:lnTo>
                      <a:pt x="7" y="3797"/>
                    </a:lnTo>
                    <a:lnTo>
                      <a:pt x="5188" y="3851"/>
                    </a:lnTo>
                    <a:lnTo>
                      <a:pt x="5188" y="3836"/>
                    </a:lnTo>
                    <a:moveTo>
                      <a:pt x="5183" y="4256"/>
                    </a:moveTo>
                    <a:lnTo>
                      <a:pt x="4" y="4203"/>
                    </a:lnTo>
                    <a:lnTo>
                      <a:pt x="3" y="4217"/>
                    </a:lnTo>
                    <a:lnTo>
                      <a:pt x="5183" y="4271"/>
                    </a:lnTo>
                    <a:lnTo>
                      <a:pt x="5183" y="4256"/>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 name="Google Shape;41;p3"/>
              <p:cNvSpPr/>
              <p:nvPr/>
            </p:nvSpPr>
            <p:spPr>
              <a:xfrm>
                <a:off x="474562" y="2082624"/>
                <a:ext cx="27026" cy="2020970"/>
              </a:xfrm>
              <a:custGeom>
                <a:avLst/>
                <a:gdLst/>
                <a:ahLst/>
                <a:cxnLst/>
                <a:rect l="l" t="t" r="r" b="b"/>
                <a:pathLst>
                  <a:path w="68" h="5085" extrusionOk="0">
                    <a:moveTo>
                      <a:pt x="15" y="5085"/>
                    </a:moveTo>
                    <a:lnTo>
                      <a:pt x="68" y="0"/>
                    </a:lnTo>
                    <a:lnTo>
                      <a:pt x="53" y="0"/>
                    </a:lnTo>
                    <a:lnTo>
                      <a:pt x="0" y="5085"/>
                    </a:lnTo>
                    <a:lnTo>
                      <a:pt x="15" y="5085"/>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2" name="Google Shape;42;p3"/>
            <p:cNvGrpSpPr/>
            <p:nvPr/>
          </p:nvGrpSpPr>
          <p:grpSpPr>
            <a:xfrm>
              <a:off x="7726322" y="1554550"/>
              <a:ext cx="1815830" cy="2042830"/>
              <a:chOff x="7726322" y="1554550"/>
              <a:chExt cx="1815830" cy="2042830"/>
            </a:xfrm>
          </p:grpSpPr>
          <p:sp>
            <p:nvSpPr>
              <p:cNvPr id="43" name="Google Shape;43;p3"/>
              <p:cNvSpPr/>
              <p:nvPr/>
            </p:nvSpPr>
            <p:spPr>
              <a:xfrm>
                <a:off x="8292925" y="1554550"/>
                <a:ext cx="1073498" cy="2042830"/>
              </a:xfrm>
              <a:custGeom>
                <a:avLst/>
                <a:gdLst/>
                <a:ahLst/>
                <a:cxnLst/>
                <a:rect l="l" t="t" r="r" b="b"/>
                <a:pathLst>
                  <a:path w="2267" h="4314" extrusionOk="0">
                    <a:moveTo>
                      <a:pt x="14" y="1326"/>
                    </a:moveTo>
                    <a:lnTo>
                      <a:pt x="14" y="1326"/>
                    </a:lnTo>
                    <a:cubicBezTo>
                      <a:pt x="112" y="1364"/>
                      <a:pt x="201" y="1414"/>
                      <a:pt x="295" y="1463"/>
                    </a:cubicBezTo>
                    <a:cubicBezTo>
                      <a:pt x="341" y="1487"/>
                      <a:pt x="386" y="1512"/>
                      <a:pt x="431" y="1541"/>
                    </a:cubicBezTo>
                    <a:cubicBezTo>
                      <a:pt x="483" y="1574"/>
                      <a:pt x="543" y="1598"/>
                      <a:pt x="594" y="1633"/>
                    </a:cubicBezTo>
                    <a:cubicBezTo>
                      <a:pt x="660" y="1678"/>
                      <a:pt x="709" y="1737"/>
                      <a:pt x="760" y="1797"/>
                    </a:cubicBezTo>
                    <a:cubicBezTo>
                      <a:pt x="779" y="1819"/>
                      <a:pt x="800" y="1838"/>
                      <a:pt x="813" y="1865"/>
                    </a:cubicBezTo>
                    <a:cubicBezTo>
                      <a:pt x="828" y="1897"/>
                      <a:pt x="837" y="1922"/>
                      <a:pt x="857" y="1953"/>
                    </a:cubicBezTo>
                    <a:cubicBezTo>
                      <a:pt x="921" y="2049"/>
                      <a:pt x="967" y="2158"/>
                      <a:pt x="1003" y="2268"/>
                    </a:cubicBezTo>
                    <a:cubicBezTo>
                      <a:pt x="1012" y="2297"/>
                      <a:pt x="1025" y="2326"/>
                      <a:pt x="1034" y="2356"/>
                    </a:cubicBezTo>
                    <a:cubicBezTo>
                      <a:pt x="1043" y="2391"/>
                      <a:pt x="1044" y="2436"/>
                      <a:pt x="1048" y="2472"/>
                    </a:cubicBezTo>
                    <a:cubicBezTo>
                      <a:pt x="1056" y="2545"/>
                      <a:pt x="1049" y="2619"/>
                      <a:pt x="1032" y="2690"/>
                    </a:cubicBezTo>
                    <a:cubicBezTo>
                      <a:pt x="1018" y="2750"/>
                      <a:pt x="988" y="2810"/>
                      <a:pt x="956" y="2863"/>
                    </a:cubicBezTo>
                    <a:cubicBezTo>
                      <a:pt x="927" y="2910"/>
                      <a:pt x="883" y="2941"/>
                      <a:pt x="848" y="2984"/>
                    </a:cubicBezTo>
                    <a:cubicBezTo>
                      <a:pt x="820" y="3018"/>
                      <a:pt x="801" y="3053"/>
                      <a:pt x="769" y="3083"/>
                    </a:cubicBezTo>
                    <a:cubicBezTo>
                      <a:pt x="740" y="3110"/>
                      <a:pt x="712" y="3138"/>
                      <a:pt x="682" y="3163"/>
                    </a:cubicBezTo>
                    <a:cubicBezTo>
                      <a:pt x="619" y="3216"/>
                      <a:pt x="565" y="3276"/>
                      <a:pt x="507" y="3335"/>
                    </a:cubicBezTo>
                    <a:cubicBezTo>
                      <a:pt x="472" y="3370"/>
                      <a:pt x="433" y="3394"/>
                      <a:pt x="393" y="3423"/>
                    </a:cubicBezTo>
                    <a:cubicBezTo>
                      <a:pt x="362" y="3445"/>
                      <a:pt x="328" y="3455"/>
                      <a:pt x="296" y="3474"/>
                    </a:cubicBezTo>
                    <a:cubicBezTo>
                      <a:pt x="266" y="3491"/>
                      <a:pt x="237" y="3512"/>
                      <a:pt x="208" y="3530"/>
                    </a:cubicBezTo>
                    <a:cubicBezTo>
                      <a:pt x="171" y="3552"/>
                      <a:pt x="131" y="3569"/>
                      <a:pt x="97" y="3590"/>
                    </a:cubicBezTo>
                    <a:cubicBezTo>
                      <a:pt x="71" y="3605"/>
                      <a:pt x="70" y="3615"/>
                      <a:pt x="37" y="3614"/>
                    </a:cubicBezTo>
                    <a:cubicBezTo>
                      <a:pt x="37" y="3778"/>
                      <a:pt x="-1" y="3904"/>
                      <a:pt x="23" y="4065"/>
                    </a:cubicBezTo>
                    <a:cubicBezTo>
                      <a:pt x="28" y="4102"/>
                      <a:pt x="32" y="4142"/>
                      <a:pt x="49" y="4174"/>
                    </a:cubicBezTo>
                    <a:cubicBezTo>
                      <a:pt x="59" y="4192"/>
                      <a:pt x="57" y="4201"/>
                      <a:pt x="60" y="4222"/>
                    </a:cubicBezTo>
                    <a:cubicBezTo>
                      <a:pt x="62" y="4232"/>
                      <a:pt x="68" y="4236"/>
                      <a:pt x="70" y="4245"/>
                    </a:cubicBezTo>
                    <a:cubicBezTo>
                      <a:pt x="74" y="4260"/>
                      <a:pt x="68" y="4277"/>
                      <a:pt x="72" y="4291"/>
                    </a:cubicBezTo>
                    <a:cubicBezTo>
                      <a:pt x="79" y="4315"/>
                      <a:pt x="87" y="4317"/>
                      <a:pt x="108" y="4309"/>
                    </a:cubicBezTo>
                    <a:cubicBezTo>
                      <a:pt x="120" y="4304"/>
                      <a:pt x="129" y="4295"/>
                      <a:pt x="140" y="4288"/>
                    </a:cubicBezTo>
                    <a:cubicBezTo>
                      <a:pt x="170" y="4267"/>
                      <a:pt x="210" y="4259"/>
                      <a:pt x="244" y="4246"/>
                    </a:cubicBezTo>
                    <a:cubicBezTo>
                      <a:pt x="319" y="4219"/>
                      <a:pt x="389" y="4196"/>
                      <a:pt x="459" y="4159"/>
                    </a:cubicBezTo>
                    <a:cubicBezTo>
                      <a:pt x="539" y="4118"/>
                      <a:pt x="630" y="4104"/>
                      <a:pt x="712" y="4069"/>
                    </a:cubicBezTo>
                    <a:cubicBezTo>
                      <a:pt x="787" y="4038"/>
                      <a:pt x="862" y="4007"/>
                      <a:pt x="938" y="3982"/>
                    </a:cubicBezTo>
                    <a:cubicBezTo>
                      <a:pt x="1020" y="3956"/>
                      <a:pt x="1103" y="3936"/>
                      <a:pt x="1178" y="3897"/>
                    </a:cubicBezTo>
                    <a:cubicBezTo>
                      <a:pt x="1236" y="3867"/>
                      <a:pt x="1298" y="3852"/>
                      <a:pt x="1355" y="3822"/>
                    </a:cubicBezTo>
                    <a:cubicBezTo>
                      <a:pt x="1412" y="3793"/>
                      <a:pt x="1470" y="3767"/>
                      <a:pt x="1527" y="3738"/>
                    </a:cubicBezTo>
                    <a:cubicBezTo>
                      <a:pt x="1681" y="3661"/>
                      <a:pt x="1777" y="3533"/>
                      <a:pt x="1880" y="3399"/>
                    </a:cubicBezTo>
                    <a:cubicBezTo>
                      <a:pt x="1904" y="3367"/>
                      <a:pt x="1936" y="3342"/>
                      <a:pt x="1961" y="3310"/>
                    </a:cubicBezTo>
                    <a:cubicBezTo>
                      <a:pt x="1991" y="3271"/>
                      <a:pt x="2010" y="3225"/>
                      <a:pt x="2039" y="3184"/>
                    </a:cubicBezTo>
                    <a:cubicBezTo>
                      <a:pt x="2090" y="3116"/>
                      <a:pt x="2137" y="3045"/>
                      <a:pt x="2178" y="2970"/>
                    </a:cubicBezTo>
                    <a:cubicBezTo>
                      <a:pt x="2271" y="2798"/>
                      <a:pt x="2266" y="2593"/>
                      <a:pt x="2267" y="2403"/>
                    </a:cubicBezTo>
                    <a:cubicBezTo>
                      <a:pt x="2267" y="2188"/>
                      <a:pt x="2226" y="1978"/>
                      <a:pt x="2191" y="1766"/>
                    </a:cubicBezTo>
                    <a:cubicBezTo>
                      <a:pt x="2180" y="1694"/>
                      <a:pt x="2184" y="1619"/>
                      <a:pt x="2169" y="1546"/>
                    </a:cubicBezTo>
                    <a:cubicBezTo>
                      <a:pt x="2159" y="1497"/>
                      <a:pt x="2138" y="1450"/>
                      <a:pt x="2124" y="1401"/>
                    </a:cubicBezTo>
                    <a:cubicBezTo>
                      <a:pt x="2106" y="1340"/>
                      <a:pt x="2085" y="1289"/>
                      <a:pt x="2055" y="1232"/>
                    </a:cubicBezTo>
                    <a:cubicBezTo>
                      <a:pt x="1966" y="1066"/>
                      <a:pt x="1847" y="917"/>
                      <a:pt x="1730" y="769"/>
                    </a:cubicBezTo>
                    <a:cubicBezTo>
                      <a:pt x="1679" y="705"/>
                      <a:pt x="1642" y="635"/>
                      <a:pt x="1587" y="574"/>
                    </a:cubicBezTo>
                    <a:cubicBezTo>
                      <a:pt x="1523" y="502"/>
                      <a:pt x="1458" y="452"/>
                      <a:pt x="1373" y="408"/>
                    </a:cubicBezTo>
                    <a:cubicBezTo>
                      <a:pt x="1340" y="390"/>
                      <a:pt x="1309" y="367"/>
                      <a:pt x="1275" y="351"/>
                    </a:cubicBezTo>
                    <a:cubicBezTo>
                      <a:pt x="1226" y="328"/>
                      <a:pt x="1176" y="309"/>
                      <a:pt x="1127" y="287"/>
                    </a:cubicBezTo>
                    <a:cubicBezTo>
                      <a:pt x="1019" y="237"/>
                      <a:pt x="909" y="209"/>
                      <a:pt x="797" y="170"/>
                    </a:cubicBezTo>
                    <a:cubicBezTo>
                      <a:pt x="606" y="104"/>
                      <a:pt x="406" y="78"/>
                      <a:pt x="212" y="24"/>
                    </a:cubicBezTo>
                    <a:cubicBezTo>
                      <a:pt x="159" y="9"/>
                      <a:pt x="105" y="-4"/>
                      <a:pt x="49" y="2"/>
                    </a:cubicBezTo>
                    <a:cubicBezTo>
                      <a:pt x="22" y="6"/>
                      <a:pt x="15" y="12"/>
                      <a:pt x="13" y="41"/>
                    </a:cubicBezTo>
                    <a:cubicBezTo>
                      <a:pt x="5" y="164"/>
                      <a:pt x="17" y="289"/>
                      <a:pt x="14" y="413"/>
                    </a:cubicBezTo>
                    <a:cubicBezTo>
                      <a:pt x="11" y="534"/>
                      <a:pt x="-8" y="654"/>
                      <a:pt x="4" y="776"/>
                    </a:cubicBezTo>
                    <a:cubicBezTo>
                      <a:pt x="12" y="857"/>
                      <a:pt x="22" y="938"/>
                      <a:pt x="31" y="1019"/>
                    </a:cubicBezTo>
                    <a:cubicBezTo>
                      <a:pt x="40" y="1089"/>
                      <a:pt x="35" y="1157"/>
                      <a:pt x="37" y="1226"/>
                    </a:cubicBezTo>
                    <a:cubicBezTo>
                      <a:pt x="38" y="1272"/>
                      <a:pt x="13" y="1280"/>
                      <a:pt x="14" y="1326"/>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 name="Google Shape;44;p3"/>
              <p:cNvSpPr/>
              <p:nvPr/>
            </p:nvSpPr>
            <p:spPr>
              <a:xfrm rot="-9345402">
                <a:off x="7948415" y="1918515"/>
                <a:ext cx="1371643" cy="1376322"/>
              </a:xfrm>
              <a:custGeom>
                <a:avLst/>
                <a:gdLst/>
                <a:ahLst/>
                <a:cxnLst/>
                <a:rect l="l" t="t" r="r" b="b"/>
                <a:pathLst>
                  <a:path w="2927" h="2937" extrusionOk="0">
                    <a:moveTo>
                      <a:pt x="2915" y="2424"/>
                    </a:moveTo>
                    <a:lnTo>
                      <a:pt x="2915" y="2424"/>
                    </a:lnTo>
                    <a:cubicBezTo>
                      <a:pt x="2917" y="2427"/>
                      <a:pt x="2932" y="2436"/>
                      <a:pt x="2926" y="2441"/>
                    </a:cubicBezTo>
                    <a:cubicBezTo>
                      <a:pt x="2930" y="2444"/>
                      <a:pt x="2910" y="2435"/>
                      <a:pt x="2915" y="2424"/>
                    </a:cubicBezTo>
                    <a:moveTo>
                      <a:pt x="2869" y="2558"/>
                    </a:moveTo>
                    <a:lnTo>
                      <a:pt x="2869" y="2558"/>
                    </a:lnTo>
                    <a:cubicBezTo>
                      <a:pt x="2866" y="2551"/>
                      <a:pt x="2866" y="2551"/>
                      <a:pt x="2866" y="2551"/>
                    </a:cubicBezTo>
                    <a:cubicBezTo>
                      <a:pt x="2863" y="2576"/>
                      <a:pt x="2863" y="2576"/>
                      <a:pt x="2863" y="2576"/>
                    </a:cubicBezTo>
                    <a:lnTo>
                      <a:pt x="2869" y="2558"/>
                    </a:lnTo>
                    <a:moveTo>
                      <a:pt x="2775" y="2631"/>
                    </a:moveTo>
                    <a:lnTo>
                      <a:pt x="2775" y="2631"/>
                    </a:lnTo>
                    <a:cubicBezTo>
                      <a:pt x="2788" y="2640"/>
                      <a:pt x="2797" y="2633"/>
                      <a:pt x="2805" y="2623"/>
                    </a:cubicBezTo>
                    <a:cubicBezTo>
                      <a:pt x="2812" y="2612"/>
                      <a:pt x="2819" y="2600"/>
                      <a:pt x="2831" y="2597"/>
                    </a:cubicBezTo>
                    <a:cubicBezTo>
                      <a:pt x="2838" y="2600"/>
                      <a:pt x="2838" y="2600"/>
                      <a:pt x="2838" y="2600"/>
                    </a:cubicBezTo>
                    <a:cubicBezTo>
                      <a:pt x="2830" y="2576"/>
                      <a:pt x="2830" y="2576"/>
                      <a:pt x="2830" y="2576"/>
                    </a:cubicBezTo>
                    <a:cubicBezTo>
                      <a:pt x="2812" y="2594"/>
                      <a:pt x="2796" y="2628"/>
                      <a:pt x="2775" y="2631"/>
                    </a:cubicBezTo>
                    <a:moveTo>
                      <a:pt x="2688" y="2609"/>
                    </a:moveTo>
                    <a:lnTo>
                      <a:pt x="2688" y="2609"/>
                    </a:lnTo>
                    <a:cubicBezTo>
                      <a:pt x="2697" y="2617"/>
                      <a:pt x="2682" y="2624"/>
                      <a:pt x="2702" y="2605"/>
                    </a:cubicBezTo>
                    <a:cubicBezTo>
                      <a:pt x="2700" y="2604"/>
                      <a:pt x="2699" y="2604"/>
                      <a:pt x="2698" y="2603"/>
                    </a:cubicBezTo>
                    <a:cubicBezTo>
                      <a:pt x="2696" y="2605"/>
                      <a:pt x="2693" y="2607"/>
                      <a:pt x="2688" y="2609"/>
                    </a:cubicBezTo>
                    <a:moveTo>
                      <a:pt x="2698" y="2603"/>
                    </a:moveTo>
                    <a:cubicBezTo>
                      <a:pt x="2698" y="2603"/>
                      <a:pt x="2686" y="2599"/>
                      <a:pt x="2698" y="2603"/>
                    </a:cubicBezTo>
                    <a:moveTo>
                      <a:pt x="2654" y="2637"/>
                    </a:moveTo>
                    <a:lnTo>
                      <a:pt x="2654" y="2637"/>
                    </a:lnTo>
                    <a:cubicBezTo>
                      <a:pt x="2657" y="2631"/>
                      <a:pt x="2660" y="2626"/>
                      <a:pt x="2663" y="2620"/>
                    </a:cubicBezTo>
                    <a:cubicBezTo>
                      <a:pt x="2657" y="2616"/>
                      <a:pt x="2644" y="2620"/>
                      <a:pt x="2646" y="2614"/>
                    </a:cubicBezTo>
                    <a:cubicBezTo>
                      <a:pt x="2635" y="2626"/>
                      <a:pt x="2640" y="2631"/>
                      <a:pt x="2654" y="2637"/>
                    </a:cubicBezTo>
                    <a:moveTo>
                      <a:pt x="2651" y="2663"/>
                    </a:moveTo>
                    <a:lnTo>
                      <a:pt x="2651" y="2663"/>
                    </a:lnTo>
                    <a:cubicBezTo>
                      <a:pt x="2657" y="2656"/>
                      <a:pt x="2657" y="2656"/>
                      <a:pt x="2657" y="2656"/>
                    </a:cubicBezTo>
                    <a:cubicBezTo>
                      <a:pt x="2654" y="2654"/>
                      <a:pt x="2651" y="2654"/>
                      <a:pt x="2651" y="2663"/>
                    </a:cubicBezTo>
                    <a:moveTo>
                      <a:pt x="2667" y="2639"/>
                    </a:moveTo>
                    <a:lnTo>
                      <a:pt x="2667" y="2639"/>
                    </a:lnTo>
                    <a:cubicBezTo>
                      <a:pt x="2657" y="2656"/>
                      <a:pt x="2657" y="2656"/>
                      <a:pt x="2657" y="2656"/>
                    </a:cubicBezTo>
                    <a:cubicBezTo>
                      <a:pt x="2661" y="2659"/>
                      <a:pt x="2666" y="2667"/>
                      <a:pt x="2662" y="2649"/>
                    </a:cubicBezTo>
                    <a:cubicBezTo>
                      <a:pt x="2665" y="2657"/>
                      <a:pt x="2664" y="2648"/>
                      <a:pt x="2667" y="2639"/>
                    </a:cubicBezTo>
                    <a:moveTo>
                      <a:pt x="2678" y="2638"/>
                    </a:moveTo>
                    <a:lnTo>
                      <a:pt x="2678" y="2638"/>
                    </a:lnTo>
                    <a:cubicBezTo>
                      <a:pt x="2689" y="2639"/>
                      <a:pt x="2701" y="2637"/>
                      <a:pt x="2693" y="2654"/>
                    </a:cubicBezTo>
                    <a:cubicBezTo>
                      <a:pt x="2717" y="2635"/>
                      <a:pt x="2702" y="2619"/>
                      <a:pt x="2678" y="2638"/>
                    </a:cubicBezTo>
                    <a:moveTo>
                      <a:pt x="2788" y="2660"/>
                    </a:moveTo>
                    <a:lnTo>
                      <a:pt x="2788" y="2660"/>
                    </a:lnTo>
                    <a:cubicBezTo>
                      <a:pt x="2804" y="2661"/>
                      <a:pt x="2804" y="2661"/>
                      <a:pt x="2804" y="2661"/>
                    </a:cubicBezTo>
                    <a:cubicBezTo>
                      <a:pt x="2807" y="2646"/>
                      <a:pt x="2807" y="2646"/>
                      <a:pt x="2807" y="2646"/>
                    </a:cubicBezTo>
                    <a:cubicBezTo>
                      <a:pt x="2805" y="2653"/>
                      <a:pt x="2782" y="2653"/>
                      <a:pt x="2788" y="2660"/>
                    </a:cubicBezTo>
                    <a:moveTo>
                      <a:pt x="2560" y="2665"/>
                    </a:moveTo>
                    <a:lnTo>
                      <a:pt x="2560" y="2665"/>
                    </a:lnTo>
                    <a:cubicBezTo>
                      <a:pt x="2561" y="2671"/>
                      <a:pt x="2571" y="2678"/>
                      <a:pt x="2576" y="2685"/>
                    </a:cubicBezTo>
                    <a:cubicBezTo>
                      <a:pt x="2583" y="2674"/>
                      <a:pt x="2583" y="2674"/>
                      <a:pt x="2583" y="2674"/>
                    </a:cubicBezTo>
                    <a:cubicBezTo>
                      <a:pt x="2576" y="2672"/>
                      <a:pt x="2564" y="2673"/>
                      <a:pt x="2560" y="2665"/>
                    </a:cubicBezTo>
                    <a:moveTo>
                      <a:pt x="2576" y="2685"/>
                    </a:moveTo>
                    <a:lnTo>
                      <a:pt x="2576" y="2685"/>
                    </a:lnTo>
                    <a:cubicBezTo>
                      <a:pt x="2572" y="2691"/>
                      <a:pt x="2567" y="2697"/>
                      <a:pt x="2563" y="2702"/>
                    </a:cubicBezTo>
                    <a:cubicBezTo>
                      <a:pt x="2579" y="2698"/>
                      <a:pt x="2579" y="2692"/>
                      <a:pt x="2576" y="2685"/>
                    </a:cubicBezTo>
                    <a:moveTo>
                      <a:pt x="2664" y="2695"/>
                    </a:moveTo>
                    <a:lnTo>
                      <a:pt x="2664" y="2695"/>
                    </a:lnTo>
                    <a:cubicBezTo>
                      <a:pt x="2679" y="2660"/>
                      <a:pt x="2679" y="2660"/>
                      <a:pt x="2679" y="2660"/>
                    </a:cubicBezTo>
                    <a:cubicBezTo>
                      <a:pt x="2659" y="2698"/>
                      <a:pt x="2659" y="2698"/>
                      <a:pt x="2659" y="2698"/>
                    </a:cubicBezTo>
                    <a:lnTo>
                      <a:pt x="2664" y="2695"/>
                    </a:lnTo>
                    <a:moveTo>
                      <a:pt x="2498" y="2687"/>
                    </a:moveTo>
                    <a:lnTo>
                      <a:pt x="2498" y="2687"/>
                    </a:lnTo>
                    <a:cubicBezTo>
                      <a:pt x="2502" y="2670"/>
                      <a:pt x="2502" y="2670"/>
                      <a:pt x="2502" y="2670"/>
                    </a:cubicBezTo>
                    <a:cubicBezTo>
                      <a:pt x="2493" y="2697"/>
                      <a:pt x="2493" y="2697"/>
                      <a:pt x="2493" y="2697"/>
                    </a:cubicBezTo>
                    <a:lnTo>
                      <a:pt x="2498" y="2687"/>
                    </a:lnTo>
                    <a:moveTo>
                      <a:pt x="2457" y="2704"/>
                    </a:moveTo>
                    <a:lnTo>
                      <a:pt x="2457" y="2704"/>
                    </a:lnTo>
                    <a:cubicBezTo>
                      <a:pt x="2460" y="2690"/>
                      <a:pt x="2441" y="2686"/>
                      <a:pt x="2447" y="2677"/>
                    </a:cubicBezTo>
                    <a:cubicBezTo>
                      <a:pt x="2436" y="2682"/>
                      <a:pt x="2429" y="2695"/>
                      <a:pt x="2423" y="2707"/>
                    </a:cubicBezTo>
                    <a:cubicBezTo>
                      <a:pt x="2431" y="2699"/>
                      <a:pt x="2441" y="2698"/>
                      <a:pt x="2457" y="2704"/>
                    </a:cubicBezTo>
                    <a:moveTo>
                      <a:pt x="2411" y="2724"/>
                    </a:moveTo>
                    <a:lnTo>
                      <a:pt x="2411" y="2724"/>
                    </a:lnTo>
                    <a:cubicBezTo>
                      <a:pt x="2416" y="2720"/>
                      <a:pt x="2419" y="2714"/>
                      <a:pt x="2423" y="2707"/>
                    </a:cubicBezTo>
                    <a:cubicBezTo>
                      <a:pt x="2419" y="2711"/>
                      <a:pt x="2415" y="2716"/>
                      <a:pt x="2411" y="2724"/>
                    </a:cubicBezTo>
                    <a:moveTo>
                      <a:pt x="2534" y="2710"/>
                    </a:moveTo>
                    <a:lnTo>
                      <a:pt x="2534" y="2710"/>
                    </a:lnTo>
                    <a:cubicBezTo>
                      <a:pt x="2531" y="2707"/>
                      <a:pt x="2525" y="2699"/>
                      <a:pt x="2515" y="2698"/>
                    </a:cubicBezTo>
                    <a:cubicBezTo>
                      <a:pt x="2527" y="2713"/>
                      <a:pt x="2527" y="2713"/>
                      <a:pt x="2527" y="2713"/>
                    </a:cubicBezTo>
                    <a:cubicBezTo>
                      <a:pt x="2529" y="2712"/>
                      <a:pt x="2532" y="2711"/>
                      <a:pt x="2534" y="2710"/>
                    </a:cubicBezTo>
                    <a:moveTo>
                      <a:pt x="2528" y="2713"/>
                    </a:moveTo>
                    <a:lnTo>
                      <a:pt x="2528" y="2713"/>
                    </a:lnTo>
                    <a:cubicBezTo>
                      <a:pt x="2527" y="2713"/>
                      <a:pt x="2527" y="2713"/>
                      <a:pt x="2527" y="2713"/>
                    </a:cubicBezTo>
                    <a:cubicBezTo>
                      <a:pt x="2520" y="2715"/>
                      <a:pt x="2515" y="2717"/>
                      <a:pt x="2513" y="2717"/>
                    </a:cubicBezTo>
                    <a:cubicBezTo>
                      <a:pt x="2515" y="2717"/>
                      <a:pt x="2519" y="2716"/>
                      <a:pt x="2528" y="2713"/>
                    </a:cubicBezTo>
                    <a:moveTo>
                      <a:pt x="2535" y="2710"/>
                    </a:moveTo>
                    <a:lnTo>
                      <a:pt x="2535" y="2710"/>
                    </a:lnTo>
                    <a:lnTo>
                      <a:pt x="2534" y="2710"/>
                    </a:lnTo>
                    <a:cubicBezTo>
                      <a:pt x="2535" y="2712"/>
                      <a:pt x="2536" y="2712"/>
                      <a:pt x="2535" y="2710"/>
                    </a:cubicBezTo>
                    <a:moveTo>
                      <a:pt x="2614" y="2701"/>
                    </a:moveTo>
                    <a:lnTo>
                      <a:pt x="2614" y="2701"/>
                    </a:lnTo>
                    <a:cubicBezTo>
                      <a:pt x="2608" y="2714"/>
                      <a:pt x="2592" y="2734"/>
                      <a:pt x="2618" y="2739"/>
                    </a:cubicBezTo>
                    <a:cubicBezTo>
                      <a:pt x="2620" y="2724"/>
                      <a:pt x="2606" y="2721"/>
                      <a:pt x="2614" y="2701"/>
                    </a:cubicBezTo>
                    <a:moveTo>
                      <a:pt x="2552" y="2728"/>
                    </a:moveTo>
                    <a:lnTo>
                      <a:pt x="2552" y="2728"/>
                    </a:lnTo>
                    <a:cubicBezTo>
                      <a:pt x="2572" y="2725"/>
                      <a:pt x="2572" y="2725"/>
                      <a:pt x="2572" y="2725"/>
                    </a:cubicBezTo>
                    <a:cubicBezTo>
                      <a:pt x="2569" y="2721"/>
                      <a:pt x="2563" y="2715"/>
                      <a:pt x="2567" y="2709"/>
                    </a:cubicBezTo>
                    <a:lnTo>
                      <a:pt x="2552" y="2728"/>
                    </a:lnTo>
                    <a:moveTo>
                      <a:pt x="2545" y="2737"/>
                    </a:moveTo>
                    <a:lnTo>
                      <a:pt x="2545" y="2737"/>
                    </a:lnTo>
                    <a:cubicBezTo>
                      <a:pt x="2552" y="2728"/>
                      <a:pt x="2552" y="2728"/>
                      <a:pt x="2552" y="2728"/>
                    </a:cubicBezTo>
                    <a:cubicBezTo>
                      <a:pt x="2545" y="2729"/>
                      <a:pt x="2545" y="2729"/>
                      <a:pt x="2545" y="2729"/>
                    </a:cubicBezTo>
                    <a:lnTo>
                      <a:pt x="2545" y="2737"/>
                    </a:lnTo>
                    <a:moveTo>
                      <a:pt x="2447" y="2732"/>
                    </a:moveTo>
                    <a:lnTo>
                      <a:pt x="2447" y="2732"/>
                    </a:lnTo>
                    <a:cubicBezTo>
                      <a:pt x="2441" y="2742"/>
                      <a:pt x="2433" y="2745"/>
                      <a:pt x="2423" y="2749"/>
                    </a:cubicBezTo>
                    <a:cubicBezTo>
                      <a:pt x="2435" y="2749"/>
                      <a:pt x="2446" y="2748"/>
                      <a:pt x="2457" y="2745"/>
                    </a:cubicBezTo>
                    <a:cubicBezTo>
                      <a:pt x="2456" y="2739"/>
                      <a:pt x="2458" y="2728"/>
                      <a:pt x="2447" y="2732"/>
                    </a:cubicBezTo>
                    <a:moveTo>
                      <a:pt x="2487" y="2725"/>
                    </a:moveTo>
                    <a:lnTo>
                      <a:pt x="2487" y="2725"/>
                    </a:lnTo>
                    <a:cubicBezTo>
                      <a:pt x="2487" y="2726"/>
                      <a:pt x="2486" y="2726"/>
                      <a:pt x="2485" y="2727"/>
                    </a:cubicBezTo>
                    <a:cubicBezTo>
                      <a:pt x="2487" y="2728"/>
                      <a:pt x="2488" y="2728"/>
                      <a:pt x="2487" y="2725"/>
                    </a:cubicBezTo>
                    <a:moveTo>
                      <a:pt x="2326" y="2770"/>
                    </a:moveTo>
                    <a:lnTo>
                      <a:pt x="2326" y="2770"/>
                    </a:lnTo>
                    <a:cubicBezTo>
                      <a:pt x="2326" y="2771"/>
                      <a:pt x="2327" y="2772"/>
                      <a:pt x="2328" y="2773"/>
                    </a:cubicBezTo>
                    <a:cubicBezTo>
                      <a:pt x="2328" y="2772"/>
                      <a:pt x="2328" y="2771"/>
                      <a:pt x="2327" y="2770"/>
                    </a:cubicBezTo>
                    <a:lnTo>
                      <a:pt x="2326" y="2770"/>
                    </a:lnTo>
                    <a:moveTo>
                      <a:pt x="2459" y="2748"/>
                    </a:moveTo>
                    <a:lnTo>
                      <a:pt x="2459" y="2748"/>
                    </a:lnTo>
                    <a:cubicBezTo>
                      <a:pt x="2468" y="2749"/>
                      <a:pt x="2472" y="2744"/>
                      <a:pt x="2474" y="2737"/>
                    </a:cubicBezTo>
                    <a:cubicBezTo>
                      <a:pt x="2469" y="2741"/>
                      <a:pt x="2463" y="2744"/>
                      <a:pt x="2457" y="2745"/>
                    </a:cubicBezTo>
                    <a:cubicBezTo>
                      <a:pt x="2457" y="2748"/>
                      <a:pt x="2457" y="2750"/>
                      <a:pt x="2459" y="2748"/>
                    </a:cubicBezTo>
                    <a:moveTo>
                      <a:pt x="2387" y="2739"/>
                    </a:moveTo>
                    <a:lnTo>
                      <a:pt x="2387" y="2739"/>
                    </a:lnTo>
                    <a:cubicBezTo>
                      <a:pt x="2392" y="2741"/>
                      <a:pt x="2397" y="2744"/>
                      <a:pt x="2403" y="2746"/>
                    </a:cubicBezTo>
                    <a:cubicBezTo>
                      <a:pt x="2398" y="2741"/>
                      <a:pt x="2387" y="2734"/>
                      <a:pt x="2387" y="2739"/>
                    </a:cubicBezTo>
                    <a:moveTo>
                      <a:pt x="2481" y="2723"/>
                    </a:moveTo>
                    <a:lnTo>
                      <a:pt x="2481" y="2723"/>
                    </a:lnTo>
                    <a:cubicBezTo>
                      <a:pt x="2482" y="2722"/>
                      <a:pt x="2482" y="2722"/>
                      <a:pt x="2482" y="2722"/>
                    </a:cubicBezTo>
                    <a:cubicBezTo>
                      <a:pt x="2479" y="2719"/>
                      <a:pt x="2479" y="2720"/>
                      <a:pt x="2481" y="2723"/>
                    </a:cubicBezTo>
                    <a:moveTo>
                      <a:pt x="2481" y="2723"/>
                    </a:moveTo>
                    <a:lnTo>
                      <a:pt x="2481" y="2723"/>
                    </a:lnTo>
                    <a:cubicBezTo>
                      <a:pt x="2478" y="2727"/>
                      <a:pt x="2477" y="2732"/>
                      <a:pt x="2474" y="2737"/>
                    </a:cubicBezTo>
                    <a:cubicBezTo>
                      <a:pt x="2479" y="2734"/>
                      <a:pt x="2482" y="2731"/>
                      <a:pt x="2485" y="2727"/>
                    </a:cubicBezTo>
                    <a:cubicBezTo>
                      <a:pt x="2484" y="2726"/>
                      <a:pt x="2482" y="2724"/>
                      <a:pt x="2481" y="2723"/>
                    </a:cubicBezTo>
                    <a:moveTo>
                      <a:pt x="2313" y="2891"/>
                    </a:moveTo>
                    <a:lnTo>
                      <a:pt x="2313" y="2891"/>
                    </a:lnTo>
                    <a:cubicBezTo>
                      <a:pt x="2312" y="2874"/>
                      <a:pt x="2332" y="2854"/>
                      <a:pt x="2355" y="2869"/>
                    </a:cubicBezTo>
                    <a:cubicBezTo>
                      <a:pt x="2372" y="2853"/>
                      <a:pt x="2348" y="2801"/>
                      <a:pt x="2328" y="2773"/>
                    </a:cubicBezTo>
                    <a:cubicBezTo>
                      <a:pt x="2329" y="2780"/>
                      <a:pt x="2330" y="2787"/>
                      <a:pt x="2312" y="2800"/>
                    </a:cubicBezTo>
                    <a:cubicBezTo>
                      <a:pt x="2320" y="2808"/>
                      <a:pt x="2358" y="2814"/>
                      <a:pt x="2345" y="2832"/>
                    </a:cubicBezTo>
                    <a:cubicBezTo>
                      <a:pt x="2321" y="2845"/>
                      <a:pt x="2323" y="2830"/>
                      <a:pt x="2309" y="2823"/>
                    </a:cubicBezTo>
                    <a:cubicBezTo>
                      <a:pt x="2323" y="2842"/>
                      <a:pt x="2280" y="2858"/>
                      <a:pt x="2290" y="2887"/>
                    </a:cubicBezTo>
                    <a:cubicBezTo>
                      <a:pt x="2312" y="2874"/>
                      <a:pt x="2312" y="2874"/>
                      <a:pt x="2312" y="2874"/>
                    </a:cubicBezTo>
                    <a:cubicBezTo>
                      <a:pt x="2313" y="2878"/>
                      <a:pt x="2305" y="2887"/>
                      <a:pt x="2313" y="2891"/>
                    </a:cubicBezTo>
                    <a:moveTo>
                      <a:pt x="2363" y="2768"/>
                    </a:moveTo>
                    <a:lnTo>
                      <a:pt x="2363" y="2768"/>
                    </a:lnTo>
                    <a:cubicBezTo>
                      <a:pt x="2370" y="2764"/>
                      <a:pt x="2370" y="2764"/>
                      <a:pt x="2370" y="2764"/>
                    </a:cubicBezTo>
                    <a:cubicBezTo>
                      <a:pt x="2361" y="2763"/>
                      <a:pt x="2354" y="2758"/>
                      <a:pt x="2340" y="2747"/>
                    </a:cubicBezTo>
                    <a:cubicBezTo>
                      <a:pt x="2329" y="2757"/>
                      <a:pt x="2327" y="2764"/>
                      <a:pt x="2327" y="2770"/>
                    </a:cubicBezTo>
                    <a:cubicBezTo>
                      <a:pt x="2340" y="2768"/>
                      <a:pt x="2353" y="2767"/>
                      <a:pt x="2365" y="2765"/>
                    </a:cubicBezTo>
                    <a:lnTo>
                      <a:pt x="2363" y="2768"/>
                    </a:lnTo>
                    <a:moveTo>
                      <a:pt x="2404" y="2756"/>
                    </a:moveTo>
                    <a:lnTo>
                      <a:pt x="2404" y="2756"/>
                    </a:lnTo>
                    <a:cubicBezTo>
                      <a:pt x="2403" y="2776"/>
                      <a:pt x="2386" y="2787"/>
                      <a:pt x="2402" y="2804"/>
                    </a:cubicBezTo>
                    <a:cubicBezTo>
                      <a:pt x="2425" y="2798"/>
                      <a:pt x="2415" y="2786"/>
                      <a:pt x="2426" y="2775"/>
                    </a:cubicBezTo>
                    <a:cubicBezTo>
                      <a:pt x="2391" y="2788"/>
                      <a:pt x="2434" y="2763"/>
                      <a:pt x="2405" y="2758"/>
                    </a:cubicBezTo>
                    <a:cubicBezTo>
                      <a:pt x="2412" y="2754"/>
                      <a:pt x="2418" y="2751"/>
                      <a:pt x="2423" y="2749"/>
                    </a:cubicBezTo>
                    <a:cubicBezTo>
                      <a:pt x="2416" y="2749"/>
                      <a:pt x="2410" y="2748"/>
                      <a:pt x="2403" y="2746"/>
                    </a:cubicBezTo>
                    <a:cubicBezTo>
                      <a:pt x="2404" y="2746"/>
                      <a:pt x="2404" y="2746"/>
                      <a:pt x="2404" y="2746"/>
                    </a:cubicBezTo>
                    <a:lnTo>
                      <a:pt x="2404" y="2746"/>
                    </a:lnTo>
                    <a:lnTo>
                      <a:pt x="2404" y="2746"/>
                    </a:lnTo>
                    <a:cubicBezTo>
                      <a:pt x="2406" y="2749"/>
                      <a:pt x="2407" y="2750"/>
                      <a:pt x="2405" y="2749"/>
                    </a:cubicBezTo>
                    <a:lnTo>
                      <a:pt x="2404" y="2749"/>
                    </a:lnTo>
                    <a:cubicBezTo>
                      <a:pt x="2405" y="2752"/>
                      <a:pt x="2405" y="2754"/>
                      <a:pt x="2404" y="2756"/>
                    </a:cubicBezTo>
                    <a:cubicBezTo>
                      <a:pt x="2393" y="2755"/>
                      <a:pt x="2402" y="2752"/>
                      <a:pt x="2404" y="2749"/>
                    </a:cubicBezTo>
                    <a:cubicBezTo>
                      <a:pt x="2404" y="2749"/>
                      <a:pt x="2404" y="2748"/>
                      <a:pt x="2404" y="2746"/>
                    </a:cubicBezTo>
                    <a:lnTo>
                      <a:pt x="2404" y="2746"/>
                    </a:lnTo>
                    <a:cubicBezTo>
                      <a:pt x="2370" y="2764"/>
                      <a:pt x="2370" y="2764"/>
                      <a:pt x="2370" y="2764"/>
                    </a:cubicBezTo>
                    <a:cubicBezTo>
                      <a:pt x="2379" y="2765"/>
                      <a:pt x="2388" y="2762"/>
                      <a:pt x="2404" y="2756"/>
                    </a:cubicBezTo>
                    <a:moveTo>
                      <a:pt x="2616" y="2784"/>
                    </a:moveTo>
                    <a:lnTo>
                      <a:pt x="2616" y="2784"/>
                    </a:lnTo>
                    <a:cubicBezTo>
                      <a:pt x="2614" y="2783"/>
                      <a:pt x="2613" y="2781"/>
                      <a:pt x="2613" y="2780"/>
                    </a:cubicBezTo>
                    <a:cubicBezTo>
                      <a:pt x="2611" y="2783"/>
                      <a:pt x="2611" y="2785"/>
                      <a:pt x="2616" y="2784"/>
                    </a:cubicBezTo>
                    <a:moveTo>
                      <a:pt x="2596" y="2780"/>
                    </a:moveTo>
                    <a:lnTo>
                      <a:pt x="2596" y="2780"/>
                    </a:lnTo>
                    <a:cubicBezTo>
                      <a:pt x="2598" y="2776"/>
                      <a:pt x="2597" y="2768"/>
                      <a:pt x="2606" y="2767"/>
                    </a:cubicBezTo>
                    <a:cubicBezTo>
                      <a:pt x="2616" y="2768"/>
                      <a:pt x="2610" y="2775"/>
                      <a:pt x="2613" y="2780"/>
                    </a:cubicBezTo>
                    <a:cubicBezTo>
                      <a:pt x="2616" y="2773"/>
                      <a:pt x="2625" y="2760"/>
                      <a:pt x="2606" y="2759"/>
                    </a:cubicBezTo>
                    <a:cubicBezTo>
                      <a:pt x="2604" y="2763"/>
                      <a:pt x="2604" y="2763"/>
                      <a:pt x="2604" y="2763"/>
                    </a:cubicBezTo>
                    <a:cubicBezTo>
                      <a:pt x="2587" y="2763"/>
                      <a:pt x="2560" y="2749"/>
                      <a:pt x="2562" y="2745"/>
                    </a:cubicBezTo>
                    <a:cubicBezTo>
                      <a:pt x="2572" y="2759"/>
                      <a:pt x="2580" y="2768"/>
                      <a:pt x="2596" y="2780"/>
                    </a:cubicBezTo>
                    <a:moveTo>
                      <a:pt x="2499" y="2777"/>
                    </a:moveTo>
                    <a:lnTo>
                      <a:pt x="2499" y="2777"/>
                    </a:lnTo>
                    <a:cubicBezTo>
                      <a:pt x="2490" y="2783"/>
                      <a:pt x="2481" y="2789"/>
                      <a:pt x="2471" y="2795"/>
                    </a:cubicBezTo>
                    <a:cubicBezTo>
                      <a:pt x="2478" y="2798"/>
                      <a:pt x="2484" y="2802"/>
                      <a:pt x="2491" y="2805"/>
                    </a:cubicBezTo>
                    <a:cubicBezTo>
                      <a:pt x="2488" y="2797"/>
                      <a:pt x="2488" y="2797"/>
                      <a:pt x="2488" y="2797"/>
                    </a:cubicBezTo>
                    <a:cubicBezTo>
                      <a:pt x="2506" y="2795"/>
                      <a:pt x="2499" y="2785"/>
                      <a:pt x="2499" y="2777"/>
                    </a:cubicBezTo>
                    <a:moveTo>
                      <a:pt x="2321" y="2761"/>
                    </a:moveTo>
                    <a:lnTo>
                      <a:pt x="2321" y="2761"/>
                    </a:lnTo>
                    <a:cubicBezTo>
                      <a:pt x="2321" y="2742"/>
                      <a:pt x="2321" y="2742"/>
                      <a:pt x="2321" y="2742"/>
                    </a:cubicBezTo>
                    <a:cubicBezTo>
                      <a:pt x="2309" y="2772"/>
                      <a:pt x="2309" y="2772"/>
                      <a:pt x="2309" y="2772"/>
                    </a:cubicBezTo>
                    <a:lnTo>
                      <a:pt x="2321" y="2761"/>
                    </a:lnTo>
                    <a:moveTo>
                      <a:pt x="2282" y="2770"/>
                    </a:moveTo>
                    <a:lnTo>
                      <a:pt x="2282" y="2770"/>
                    </a:lnTo>
                    <a:cubicBezTo>
                      <a:pt x="2281" y="2753"/>
                      <a:pt x="2281" y="2753"/>
                      <a:pt x="2281" y="2753"/>
                    </a:cubicBezTo>
                    <a:cubicBezTo>
                      <a:pt x="2272" y="2764"/>
                      <a:pt x="2272" y="2764"/>
                      <a:pt x="2272" y="2764"/>
                    </a:cubicBezTo>
                    <a:lnTo>
                      <a:pt x="2282" y="2770"/>
                    </a:lnTo>
                    <a:moveTo>
                      <a:pt x="215" y="1777"/>
                    </a:moveTo>
                    <a:lnTo>
                      <a:pt x="215" y="1777"/>
                    </a:lnTo>
                    <a:cubicBezTo>
                      <a:pt x="206" y="1771"/>
                      <a:pt x="206" y="1771"/>
                      <a:pt x="206" y="1771"/>
                    </a:cubicBezTo>
                    <a:cubicBezTo>
                      <a:pt x="209" y="1774"/>
                      <a:pt x="212" y="1776"/>
                      <a:pt x="215" y="1777"/>
                    </a:cubicBezTo>
                    <a:moveTo>
                      <a:pt x="248" y="1842"/>
                    </a:moveTo>
                    <a:lnTo>
                      <a:pt x="248" y="1842"/>
                    </a:lnTo>
                    <a:cubicBezTo>
                      <a:pt x="256" y="1840"/>
                      <a:pt x="256" y="1840"/>
                      <a:pt x="256" y="1840"/>
                    </a:cubicBezTo>
                    <a:cubicBezTo>
                      <a:pt x="250" y="1839"/>
                      <a:pt x="247" y="1839"/>
                      <a:pt x="248" y="1842"/>
                    </a:cubicBezTo>
                    <a:moveTo>
                      <a:pt x="1319" y="2575"/>
                    </a:moveTo>
                    <a:lnTo>
                      <a:pt x="1319" y="2575"/>
                    </a:lnTo>
                    <a:cubicBezTo>
                      <a:pt x="1313" y="2555"/>
                      <a:pt x="1311" y="2526"/>
                      <a:pt x="1304" y="2544"/>
                    </a:cubicBezTo>
                    <a:cubicBezTo>
                      <a:pt x="1299" y="2562"/>
                      <a:pt x="1299" y="2562"/>
                      <a:pt x="1299" y="2562"/>
                    </a:cubicBezTo>
                    <a:cubicBezTo>
                      <a:pt x="1309" y="2564"/>
                      <a:pt x="1315" y="2569"/>
                      <a:pt x="1319" y="2575"/>
                    </a:cubicBezTo>
                    <a:moveTo>
                      <a:pt x="672" y="2264"/>
                    </a:moveTo>
                    <a:lnTo>
                      <a:pt x="672" y="2264"/>
                    </a:lnTo>
                    <a:cubicBezTo>
                      <a:pt x="672" y="2267"/>
                      <a:pt x="672" y="2269"/>
                      <a:pt x="671" y="2271"/>
                    </a:cubicBezTo>
                    <a:cubicBezTo>
                      <a:pt x="678" y="2269"/>
                      <a:pt x="685" y="2267"/>
                      <a:pt x="690" y="2265"/>
                    </a:cubicBezTo>
                    <a:cubicBezTo>
                      <a:pt x="685" y="2265"/>
                      <a:pt x="679" y="2265"/>
                      <a:pt x="672" y="2264"/>
                    </a:cubicBezTo>
                    <a:moveTo>
                      <a:pt x="611" y="2311"/>
                    </a:moveTo>
                    <a:lnTo>
                      <a:pt x="611" y="2311"/>
                    </a:lnTo>
                    <a:cubicBezTo>
                      <a:pt x="605" y="2289"/>
                      <a:pt x="605" y="2289"/>
                      <a:pt x="605" y="2289"/>
                    </a:cubicBezTo>
                    <a:cubicBezTo>
                      <a:pt x="606" y="2294"/>
                      <a:pt x="607" y="2302"/>
                      <a:pt x="611" y="2311"/>
                    </a:cubicBezTo>
                    <a:moveTo>
                      <a:pt x="41" y="1406"/>
                    </a:moveTo>
                    <a:lnTo>
                      <a:pt x="41" y="1406"/>
                    </a:lnTo>
                    <a:cubicBezTo>
                      <a:pt x="34" y="1404"/>
                      <a:pt x="27" y="1401"/>
                      <a:pt x="20" y="1399"/>
                    </a:cubicBezTo>
                    <a:cubicBezTo>
                      <a:pt x="25" y="1418"/>
                      <a:pt x="32" y="1407"/>
                      <a:pt x="41" y="1406"/>
                    </a:cubicBezTo>
                    <a:moveTo>
                      <a:pt x="1873" y="2767"/>
                    </a:moveTo>
                    <a:lnTo>
                      <a:pt x="1873" y="2767"/>
                    </a:lnTo>
                    <a:cubicBezTo>
                      <a:pt x="1863" y="2758"/>
                      <a:pt x="1854" y="2753"/>
                      <a:pt x="1847" y="2751"/>
                    </a:cubicBezTo>
                    <a:cubicBezTo>
                      <a:pt x="1858" y="2763"/>
                      <a:pt x="1867" y="2781"/>
                      <a:pt x="1873" y="2767"/>
                    </a:cubicBezTo>
                    <a:moveTo>
                      <a:pt x="401" y="1711"/>
                    </a:moveTo>
                    <a:lnTo>
                      <a:pt x="401" y="1711"/>
                    </a:lnTo>
                    <a:cubicBezTo>
                      <a:pt x="396" y="1707"/>
                      <a:pt x="391" y="1707"/>
                      <a:pt x="388" y="1709"/>
                    </a:cubicBezTo>
                    <a:cubicBezTo>
                      <a:pt x="393" y="1713"/>
                      <a:pt x="398" y="1714"/>
                      <a:pt x="401" y="1711"/>
                    </a:cubicBezTo>
                    <a:moveTo>
                      <a:pt x="1814" y="2744"/>
                    </a:moveTo>
                    <a:lnTo>
                      <a:pt x="1814" y="2744"/>
                    </a:lnTo>
                    <a:cubicBezTo>
                      <a:pt x="1816" y="2746"/>
                      <a:pt x="1817" y="2748"/>
                      <a:pt x="1819" y="2750"/>
                    </a:cubicBezTo>
                    <a:cubicBezTo>
                      <a:pt x="1828" y="2749"/>
                      <a:pt x="1837" y="2748"/>
                      <a:pt x="1847" y="2751"/>
                    </a:cubicBezTo>
                    <a:cubicBezTo>
                      <a:pt x="1838" y="2741"/>
                      <a:pt x="1828" y="2734"/>
                      <a:pt x="1814" y="2744"/>
                    </a:cubicBezTo>
                    <a:moveTo>
                      <a:pt x="644" y="103"/>
                    </a:moveTo>
                    <a:lnTo>
                      <a:pt x="644" y="103"/>
                    </a:lnTo>
                    <a:cubicBezTo>
                      <a:pt x="645" y="103"/>
                      <a:pt x="646" y="103"/>
                      <a:pt x="648" y="103"/>
                    </a:cubicBezTo>
                    <a:cubicBezTo>
                      <a:pt x="647" y="101"/>
                      <a:pt x="646" y="101"/>
                      <a:pt x="644" y="103"/>
                    </a:cubicBezTo>
                    <a:moveTo>
                      <a:pt x="1091" y="147"/>
                    </a:moveTo>
                    <a:lnTo>
                      <a:pt x="1091" y="147"/>
                    </a:lnTo>
                    <a:cubicBezTo>
                      <a:pt x="1088" y="149"/>
                      <a:pt x="1082" y="150"/>
                      <a:pt x="1077" y="152"/>
                    </a:cubicBezTo>
                    <a:cubicBezTo>
                      <a:pt x="1079" y="152"/>
                      <a:pt x="1084" y="151"/>
                      <a:pt x="1091" y="147"/>
                    </a:cubicBezTo>
                    <a:moveTo>
                      <a:pt x="2123" y="2773"/>
                    </a:moveTo>
                    <a:cubicBezTo>
                      <a:pt x="2123" y="2773"/>
                      <a:pt x="2124" y="2771"/>
                      <a:pt x="2123" y="2773"/>
                    </a:cubicBezTo>
                    <a:moveTo>
                      <a:pt x="2166" y="2845"/>
                    </a:moveTo>
                    <a:lnTo>
                      <a:pt x="2166" y="2845"/>
                    </a:lnTo>
                    <a:cubicBezTo>
                      <a:pt x="2164" y="2847"/>
                      <a:pt x="2163" y="2850"/>
                      <a:pt x="2163" y="2854"/>
                    </a:cubicBezTo>
                    <a:cubicBezTo>
                      <a:pt x="2163" y="2850"/>
                      <a:pt x="2165" y="2847"/>
                      <a:pt x="2166" y="2845"/>
                    </a:cubicBezTo>
                    <a:moveTo>
                      <a:pt x="1701" y="2836"/>
                    </a:moveTo>
                    <a:cubicBezTo>
                      <a:pt x="1701" y="2836"/>
                      <a:pt x="1702" y="2839"/>
                      <a:pt x="1701" y="2836"/>
                    </a:cubicBezTo>
                    <a:moveTo>
                      <a:pt x="2135" y="2781"/>
                    </a:moveTo>
                    <a:lnTo>
                      <a:pt x="2135" y="2781"/>
                    </a:lnTo>
                    <a:cubicBezTo>
                      <a:pt x="2132" y="2779"/>
                      <a:pt x="2129" y="2778"/>
                      <a:pt x="2124" y="2776"/>
                    </a:cubicBezTo>
                    <a:cubicBezTo>
                      <a:pt x="2127" y="2778"/>
                      <a:pt x="2129" y="2779"/>
                      <a:pt x="2135" y="2781"/>
                    </a:cubicBezTo>
                    <a:moveTo>
                      <a:pt x="2134" y="2773"/>
                    </a:moveTo>
                    <a:lnTo>
                      <a:pt x="2134" y="2773"/>
                    </a:lnTo>
                    <a:cubicBezTo>
                      <a:pt x="2137" y="2773"/>
                      <a:pt x="2139" y="2774"/>
                      <a:pt x="2141" y="2774"/>
                    </a:cubicBezTo>
                    <a:cubicBezTo>
                      <a:pt x="2142" y="2771"/>
                      <a:pt x="2141" y="2769"/>
                      <a:pt x="2134" y="2773"/>
                    </a:cubicBezTo>
                    <a:moveTo>
                      <a:pt x="2111" y="2774"/>
                    </a:moveTo>
                    <a:lnTo>
                      <a:pt x="2111" y="2774"/>
                    </a:lnTo>
                    <a:cubicBezTo>
                      <a:pt x="2116" y="2774"/>
                      <a:pt x="2120" y="2775"/>
                      <a:pt x="2124" y="2776"/>
                    </a:cubicBezTo>
                    <a:cubicBezTo>
                      <a:pt x="2123" y="2775"/>
                      <a:pt x="2122" y="2774"/>
                      <a:pt x="2123" y="2773"/>
                    </a:cubicBezTo>
                    <a:cubicBezTo>
                      <a:pt x="2120" y="2773"/>
                      <a:pt x="2117" y="2774"/>
                      <a:pt x="2111" y="2774"/>
                    </a:cubicBezTo>
                    <a:moveTo>
                      <a:pt x="144" y="716"/>
                    </a:moveTo>
                    <a:lnTo>
                      <a:pt x="144" y="716"/>
                    </a:lnTo>
                    <a:cubicBezTo>
                      <a:pt x="145" y="716"/>
                      <a:pt x="145" y="715"/>
                      <a:pt x="147" y="715"/>
                    </a:cubicBezTo>
                    <a:cubicBezTo>
                      <a:pt x="143" y="703"/>
                      <a:pt x="143" y="707"/>
                      <a:pt x="144" y="716"/>
                    </a:cubicBezTo>
                    <a:moveTo>
                      <a:pt x="1018" y="2630"/>
                    </a:moveTo>
                    <a:lnTo>
                      <a:pt x="1018" y="2630"/>
                    </a:lnTo>
                    <a:cubicBezTo>
                      <a:pt x="1018" y="2630"/>
                      <a:pt x="1019" y="2630"/>
                      <a:pt x="1020" y="2630"/>
                    </a:cubicBezTo>
                    <a:cubicBezTo>
                      <a:pt x="1019" y="2630"/>
                      <a:pt x="1019" y="2629"/>
                      <a:pt x="1019" y="2629"/>
                    </a:cubicBezTo>
                    <a:lnTo>
                      <a:pt x="1018" y="2630"/>
                    </a:lnTo>
                    <a:moveTo>
                      <a:pt x="982" y="2624"/>
                    </a:moveTo>
                    <a:lnTo>
                      <a:pt x="982" y="2624"/>
                    </a:lnTo>
                    <a:cubicBezTo>
                      <a:pt x="1006" y="2612"/>
                      <a:pt x="1012" y="2619"/>
                      <a:pt x="1019" y="2629"/>
                    </a:cubicBezTo>
                    <a:cubicBezTo>
                      <a:pt x="1037" y="2578"/>
                      <a:pt x="1037" y="2578"/>
                      <a:pt x="1037" y="2578"/>
                    </a:cubicBezTo>
                    <a:lnTo>
                      <a:pt x="982" y="2624"/>
                    </a:lnTo>
                    <a:moveTo>
                      <a:pt x="148" y="1645"/>
                    </a:moveTo>
                    <a:lnTo>
                      <a:pt x="148" y="1645"/>
                    </a:lnTo>
                    <a:cubicBezTo>
                      <a:pt x="157" y="1606"/>
                      <a:pt x="118" y="1591"/>
                      <a:pt x="97" y="1580"/>
                    </a:cubicBezTo>
                    <a:cubicBezTo>
                      <a:pt x="100" y="1566"/>
                      <a:pt x="141" y="1573"/>
                      <a:pt x="119" y="1544"/>
                    </a:cubicBezTo>
                    <a:cubicBezTo>
                      <a:pt x="91" y="1502"/>
                      <a:pt x="83" y="1568"/>
                      <a:pt x="66" y="1542"/>
                    </a:cubicBezTo>
                    <a:cubicBezTo>
                      <a:pt x="87" y="1512"/>
                      <a:pt x="87" y="1512"/>
                      <a:pt x="87" y="1512"/>
                    </a:cubicBezTo>
                    <a:cubicBezTo>
                      <a:pt x="52" y="1483"/>
                      <a:pt x="63" y="1448"/>
                      <a:pt x="57" y="1416"/>
                    </a:cubicBezTo>
                    <a:cubicBezTo>
                      <a:pt x="53" y="1410"/>
                      <a:pt x="49" y="1407"/>
                      <a:pt x="46" y="1406"/>
                    </a:cubicBezTo>
                    <a:cubicBezTo>
                      <a:pt x="47" y="1387"/>
                      <a:pt x="36" y="1371"/>
                      <a:pt x="24" y="1356"/>
                    </a:cubicBezTo>
                    <a:cubicBezTo>
                      <a:pt x="13" y="1341"/>
                      <a:pt x="1" y="1326"/>
                      <a:pt x="4" y="1311"/>
                    </a:cubicBezTo>
                    <a:cubicBezTo>
                      <a:pt x="11" y="1316"/>
                      <a:pt x="19" y="1292"/>
                      <a:pt x="26" y="1288"/>
                    </a:cubicBezTo>
                    <a:cubicBezTo>
                      <a:pt x="17" y="1273"/>
                      <a:pt x="9" y="1258"/>
                      <a:pt x="0" y="1243"/>
                    </a:cubicBezTo>
                    <a:cubicBezTo>
                      <a:pt x="11" y="1263"/>
                      <a:pt x="28" y="1260"/>
                      <a:pt x="45" y="1261"/>
                    </a:cubicBezTo>
                    <a:cubicBezTo>
                      <a:pt x="41" y="1247"/>
                      <a:pt x="31" y="1241"/>
                      <a:pt x="27" y="1231"/>
                    </a:cubicBezTo>
                    <a:cubicBezTo>
                      <a:pt x="34" y="1236"/>
                      <a:pt x="41" y="1242"/>
                      <a:pt x="48" y="1233"/>
                    </a:cubicBezTo>
                    <a:cubicBezTo>
                      <a:pt x="37" y="1218"/>
                      <a:pt x="25" y="1202"/>
                      <a:pt x="14" y="1186"/>
                    </a:cubicBezTo>
                    <a:cubicBezTo>
                      <a:pt x="12" y="1189"/>
                      <a:pt x="11" y="1195"/>
                      <a:pt x="11" y="1200"/>
                    </a:cubicBezTo>
                    <a:cubicBezTo>
                      <a:pt x="9" y="1188"/>
                      <a:pt x="-3" y="1160"/>
                      <a:pt x="10" y="1141"/>
                    </a:cubicBezTo>
                    <a:cubicBezTo>
                      <a:pt x="17" y="1142"/>
                      <a:pt x="24" y="1148"/>
                      <a:pt x="30" y="1149"/>
                    </a:cubicBezTo>
                    <a:cubicBezTo>
                      <a:pt x="12" y="1166"/>
                      <a:pt x="29" y="1174"/>
                      <a:pt x="42" y="1180"/>
                    </a:cubicBezTo>
                    <a:cubicBezTo>
                      <a:pt x="37" y="1146"/>
                      <a:pt x="46" y="1171"/>
                      <a:pt x="57" y="1154"/>
                    </a:cubicBezTo>
                    <a:cubicBezTo>
                      <a:pt x="55" y="1131"/>
                      <a:pt x="33" y="1121"/>
                      <a:pt x="18" y="1128"/>
                    </a:cubicBezTo>
                    <a:cubicBezTo>
                      <a:pt x="25" y="1100"/>
                      <a:pt x="29" y="1091"/>
                      <a:pt x="13" y="1062"/>
                    </a:cubicBezTo>
                    <a:cubicBezTo>
                      <a:pt x="36" y="1068"/>
                      <a:pt x="36" y="1068"/>
                      <a:pt x="36" y="1068"/>
                    </a:cubicBezTo>
                    <a:cubicBezTo>
                      <a:pt x="30" y="1042"/>
                      <a:pt x="30" y="1042"/>
                      <a:pt x="30" y="1042"/>
                    </a:cubicBezTo>
                    <a:cubicBezTo>
                      <a:pt x="39" y="1050"/>
                      <a:pt x="48" y="1057"/>
                      <a:pt x="58" y="1064"/>
                    </a:cubicBezTo>
                    <a:cubicBezTo>
                      <a:pt x="67" y="1041"/>
                      <a:pt x="57" y="1038"/>
                      <a:pt x="47" y="1034"/>
                    </a:cubicBezTo>
                    <a:cubicBezTo>
                      <a:pt x="37" y="1031"/>
                      <a:pt x="26" y="1026"/>
                      <a:pt x="36" y="999"/>
                    </a:cubicBezTo>
                    <a:cubicBezTo>
                      <a:pt x="56" y="1001"/>
                      <a:pt x="56" y="1001"/>
                      <a:pt x="56" y="1001"/>
                    </a:cubicBezTo>
                    <a:cubicBezTo>
                      <a:pt x="51" y="980"/>
                      <a:pt x="17" y="968"/>
                      <a:pt x="44" y="955"/>
                    </a:cubicBezTo>
                    <a:cubicBezTo>
                      <a:pt x="35" y="932"/>
                      <a:pt x="9" y="986"/>
                      <a:pt x="13" y="937"/>
                    </a:cubicBezTo>
                    <a:cubicBezTo>
                      <a:pt x="25" y="930"/>
                      <a:pt x="36" y="913"/>
                      <a:pt x="43" y="900"/>
                    </a:cubicBezTo>
                    <a:cubicBezTo>
                      <a:pt x="36" y="882"/>
                      <a:pt x="16" y="907"/>
                      <a:pt x="18" y="917"/>
                    </a:cubicBezTo>
                    <a:cubicBezTo>
                      <a:pt x="19" y="898"/>
                      <a:pt x="24" y="887"/>
                      <a:pt x="32" y="879"/>
                    </a:cubicBezTo>
                    <a:cubicBezTo>
                      <a:pt x="39" y="872"/>
                      <a:pt x="49" y="869"/>
                      <a:pt x="58" y="865"/>
                    </a:cubicBezTo>
                    <a:cubicBezTo>
                      <a:pt x="75" y="859"/>
                      <a:pt x="89" y="854"/>
                      <a:pt x="85" y="819"/>
                    </a:cubicBezTo>
                    <a:cubicBezTo>
                      <a:pt x="65" y="837"/>
                      <a:pt x="52" y="790"/>
                      <a:pt x="38" y="842"/>
                    </a:cubicBezTo>
                    <a:cubicBezTo>
                      <a:pt x="35" y="828"/>
                      <a:pt x="46" y="818"/>
                      <a:pt x="56" y="807"/>
                    </a:cubicBezTo>
                    <a:cubicBezTo>
                      <a:pt x="65" y="797"/>
                      <a:pt x="73" y="786"/>
                      <a:pt x="67" y="770"/>
                    </a:cubicBezTo>
                    <a:cubicBezTo>
                      <a:pt x="73" y="778"/>
                      <a:pt x="80" y="786"/>
                      <a:pt x="87" y="794"/>
                    </a:cubicBezTo>
                    <a:cubicBezTo>
                      <a:pt x="89" y="785"/>
                      <a:pt x="84" y="773"/>
                      <a:pt x="83" y="767"/>
                    </a:cubicBezTo>
                    <a:cubicBezTo>
                      <a:pt x="101" y="775"/>
                      <a:pt x="101" y="775"/>
                      <a:pt x="101" y="775"/>
                    </a:cubicBezTo>
                    <a:cubicBezTo>
                      <a:pt x="90" y="755"/>
                      <a:pt x="99" y="741"/>
                      <a:pt x="106" y="730"/>
                    </a:cubicBezTo>
                    <a:cubicBezTo>
                      <a:pt x="114" y="718"/>
                      <a:pt x="120" y="708"/>
                      <a:pt x="102" y="691"/>
                    </a:cubicBezTo>
                    <a:cubicBezTo>
                      <a:pt x="131" y="717"/>
                      <a:pt x="109" y="667"/>
                      <a:pt x="128" y="661"/>
                    </a:cubicBezTo>
                    <a:cubicBezTo>
                      <a:pt x="133" y="679"/>
                      <a:pt x="126" y="696"/>
                      <a:pt x="121" y="711"/>
                    </a:cubicBezTo>
                    <a:cubicBezTo>
                      <a:pt x="116" y="726"/>
                      <a:pt x="113" y="739"/>
                      <a:pt x="128" y="747"/>
                    </a:cubicBezTo>
                    <a:cubicBezTo>
                      <a:pt x="142" y="739"/>
                      <a:pt x="131" y="723"/>
                      <a:pt x="144" y="716"/>
                    </a:cubicBezTo>
                    <a:cubicBezTo>
                      <a:pt x="146" y="725"/>
                      <a:pt x="150" y="740"/>
                      <a:pt x="155" y="745"/>
                    </a:cubicBezTo>
                    <a:cubicBezTo>
                      <a:pt x="171" y="730"/>
                      <a:pt x="172" y="715"/>
                      <a:pt x="169" y="699"/>
                    </a:cubicBezTo>
                    <a:cubicBezTo>
                      <a:pt x="167" y="683"/>
                      <a:pt x="161" y="667"/>
                      <a:pt x="162" y="655"/>
                    </a:cubicBezTo>
                    <a:cubicBezTo>
                      <a:pt x="159" y="669"/>
                      <a:pt x="155" y="682"/>
                      <a:pt x="152" y="696"/>
                    </a:cubicBezTo>
                    <a:cubicBezTo>
                      <a:pt x="122" y="680"/>
                      <a:pt x="154" y="677"/>
                      <a:pt x="135" y="655"/>
                    </a:cubicBezTo>
                    <a:cubicBezTo>
                      <a:pt x="161" y="643"/>
                      <a:pt x="144" y="616"/>
                      <a:pt x="163" y="605"/>
                    </a:cubicBezTo>
                    <a:cubicBezTo>
                      <a:pt x="161" y="609"/>
                      <a:pt x="163" y="611"/>
                      <a:pt x="161" y="615"/>
                    </a:cubicBezTo>
                    <a:cubicBezTo>
                      <a:pt x="172" y="594"/>
                      <a:pt x="191" y="587"/>
                      <a:pt x="209" y="584"/>
                    </a:cubicBezTo>
                    <a:cubicBezTo>
                      <a:pt x="226" y="582"/>
                      <a:pt x="242" y="582"/>
                      <a:pt x="247" y="575"/>
                    </a:cubicBezTo>
                    <a:cubicBezTo>
                      <a:pt x="254" y="569"/>
                      <a:pt x="257" y="556"/>
                      <a:pt x="257" y="545"/>
                    </a:cubicBezTo>
                    <a:cubicBezTo>
                      <a:pt x="257" y="534"/>
                      <a:pt x="254" y="526"/>
                      <a:pt x="244" y="526"/>
                    </a:cubicBezTo>
                    <a:cubicBezTo>
                      <a:pt x="245" y="518"/>
                      <a:pt x="238" y="532"/>
                      <a:pt x="229" y="543"/>
                    </a:cubicBezTo>
                    <a:cubicBezTo>
                      <a:pt x="220" y="554"/>
                      <a:pt x="209" y="561"/>
                      <a:pt x="197" y="538"/>
                    </a:cubicBezTo>
                    <a:cubicBezTo>
                      <a:pt x="211" y="539"/>
                      <a:pt x="219" y="536"/>
                      <a:pt x="224" y="531"/>
                    </a:cubicBezTo>
                    <a:cubicBezTo>
                      <a:pt x="229" y="525"/>
                      <a:pt x="231" y="517"/>
                      <a:pt x="233" y="508"/>
                    </a:cubicBezTo>
                    <a:cubicBezTo>
                      <a:pt x="235" y="499"/>
                      <a:pt x="238" y="488"/>
                      <a:pt x="243" y="478"/>
                    </a:cubicBezTo>
                    <a:cubicBezTo>
                      <a:pt x="249" y="468"/>
                      <a:pt x="259" y="460"/>
                      <a:pt x="274" y="453"/>
                    </a:cubicBezTo>
                    <a:cubicBezTo>
                      <a:pt x="273" y="484"/>
                      <a:pt x="306" y="459"/>
                      <a:pt x="303" y="485"/>
                    </a:cubicBezTo>
                    <a:cubicBezTo>
                      <a:pt x="316" y="461"/>
                      <a:pt x="311" y="455"/>
                      <a:pt x="307" y="437"/>
                    </a:cubicBezTo>
                    <a:cubicBezTo>
                      <a:pt x="325" y="441"/>
                      <a:pt x="325" y="441"/>
                      <a:pt x="325" y="441"/>
                    </a:cubicBezTo>
                    <a:cubicBezTo>
                      <a:pt x="323" y="416"/>
                      <a:pt x="318" y="409"/>
                      <a:pt x="317" y="402"/>
                    </a:cubicBezTo>
                    <a:cubicBezTo>
                      <a:pt x="315" y="395"/>
                      <a:pt x="316" y="387"/>
                      <a:pt x="329" y="360"/>
                    </a:cubicBezTo>
                    <a:cubicBezTo>
                      <a:pt x="325" y="382"/>
                      <a:pt x="361" y="359"/>
                      <a:pt x="359" y="377"/>
                    </a:cubicBezTo>
                    <a:cubicBezTo>
                      <a:pt x="370" y="367"/>
                      <a:pt x="376" y="353"/>
                      <a:pt x="378" y="339"/>
                    </a:cubicBezTo>
                    <a:cubicBezTo>
                      <a:pt x="379" y="341"/>
                      <a:pt x="379" y="341"/>
                      <a:pt x="379" y="341"/>
                    </a:cubicBezTo>
                    <a:cubicBezTo>
                      <a:pt x="413" y="297"/>
                      <a:pt x="424" y="325"/>
                      <a:pt x="451" y="279"/>
                    </a:cubicBezTo>
                    <a:cubicBezTo>
                      <a:pt x="441" y="275"/>
                      <a:pt x="441" y="275"/>
                      <a:pt x="441" y="275"/>
                    </a:cubicBezTo>
                    <a:cubicBezTo>
                      <a:pt x="458" y="244"/>
                      <a:pt x="486" y="218"/>
                      <a:pt x="517" y="196"/>
                    </a:cubicBezTo>
                    <a:cubicBezTo>
                      <a:pt x="533" y="184"/>
                      <a:pt x="549" y="174"/>
                      <a:pt x="565" y="164"/>
                    </a:cubicBezTo>
                    <a:cubicBezTo>
                      <a:pt x="580" y="153"/>
                      <a:pt x="595" y="142"/>
                      <a:pt x="609" y="131"/>
                    </a:cubicBezTo>
                    <a:cubicBezTo>
                      <a:pt x="584" y="137"/>
                      <a:pt x="584" y="137"/>
                      <a:pt x="584" y="137"/>
                    </a:cubicBezTo>
                    <a:cubicBezTo>
                      <a:pt x="593" y="138"/>
                      <a:pt x="617" y="99"/>
                      <a:pt x="644" y="103"/>
                    </a:cubicBezTo>
                    <a:cubicBezTo>
                      <a:pt x="640" y="106"/>
                      <a:pt x="636" y="113"/>
                      <a:pt x="632" y="114"/>
                    </a:cubicBezTo>
                    <a:cubicBezTo>
                      <a:pt x="637" y="123"/>
                      <a:pt x="652" y="133"/>
                      <a:pt x="668" y="127"/>
                    </a:cubicBezTo>
                    <a:cubicBezTo>
                      <a:pt x="666" y="110"/>
                      <a:pt x="666" y="110"/>
                      <a:pt x="666" y="110"/>
                    </a:cubicBezTo>
                    <a:cubicBezTo>
                      <a:pt x="678" y="118"/>
                      <a:pt x="678" y="118"/>
                      <a:pt x="678" y="118"/>
                    </a:cubicBezTo>
                    <a:cubicBezTo>
                      <a:pt x="700" y="107"/>
                      <a:pt x="661" y="101"/>
                      <a:pt x="683" y="90"/>
                    </a:cubicBezTo>
                    <a:cubicBezTo>
                      <a:pt x="700" y="108"/>
                      <a:pt x="725" y="97"/>
                      <a:pt x="751" y="87"/>
                    </a:cubicBezTo>
                    <a:cubicBezTo>
                      <a:pt x="777" y="77"/>
                      <a:pt x="804" y="66"/>
                      <a:pt x="821" y="82"/>
                    </a:cubicBezTo>
                    <a:cubicBezTo>
                      <a:pt x="823" y="64"/>
                      <a:pt x="811" y="66"/>
                      <a:pt x="800" y="69"/>
                    </a:cubicBezTo>
                    <a:cubicBezTo>
                      <a:pt x="789" y="73"/>
                      <a:pt x="778" y="77"/>
                      <a:pt x="781" y="59"/>
                    </a:cubicBezTo>
                    <a:cubicBezTo>
                      <a:pt x="790" y="61"/>
                      <a:pt x="796" y="65"/>
                      <a:pt x="812" y="62"/>
                    </a:cubicBezTo>
                    <a:cubicBezTo>
                      <a:pt x="799" y="45"/>
                      <a:pt x="799" y="45"/>
                      <a:pt x="799" y="45"/>
                    </a:cubicBezTo>
                    <a:cubicBezTo>
                      <a:pt x="819" y="42"/>
                      <a:pt x="835" y="39"/>
                      <a:pt x="850" y="37"/>
                    </a:cubicBezTo>
                    <a:cubicBezTo>
                      <a:pt x="864" y="36"/>
                      <a:pt x="877" y="35"/>
                      <a:pt x="890" y="34"/>
                    </a:cubicBezTo>
                    <a:cubicBezTo>
                      <a:pt x="903" y="32"/>
                      <a:pt x="915" y="31"/>
                      <a:pt x="928" y="29"/>
                    </a:cubicBezTo>
                    <a:cubicBezTo>
                      <a:pt x="942" y="27"/>
                      <a:pt x="955" y="23"/>
                      <a:pt x="971" y="18"/>
                    </a:cubicBezTo>
                    <a:cubicBezTo>
                      <a:pt x="970" y="23"/>
                      <a:pt x="970" y="23"/>
                      <a:pt x="970" y="23"/>
                    </a:cubicBezTo>
                    <a:cubicBezTo>
                      <a:pt x="995" y="25"/>
                      <a:pt x="1006" y="19"/>
                      <a:pt x="1013" y="0"/>
                    </a:cubicBezTo>
                    <a:cubicBezTo>
                      <a:pt x="1020" y="8"/>
                      <a:pt x="1004" y="16"/>
                      <a:pt x="1015" y="23"/>
                    </a:cubicBezTo>
                    <a:cubicBezTo>
                      <a:pt x="1030" y="-7"/>
                      <a:pt x="1053" y="-1"/>
                      <a:pt x="1073" y="7"/>
                    </a:cubicBezTo>
                    <a:cubicBezTo>
                      <a:pt x="1094" y="15"/>
                      <a:pt x="1112" y="27"/>
                      <a:pt x="1122" y="7"/>
                    </a:cubicBezTo>
                    <a:cubicBezTo>
                      <a:pt x="1123" y="27"/>
                      <a:pt x="1137" y="45"/>
                      <a:pt x="1149" y="63"/>
                    </a:cubicBezTo>
                    <a:cubicBezTo>
                      <a:pt x="1161" y="81"/>
                      <a:pt x="1170" y="98"/>
                      <a:pt x="1161" y="115"/>
                    </a:cubicBezTo>
                    <a:cubicBezTo>
                      <a:pt x="1176" y="109"/>
                      <a:pt x="1176" y="109"/>
                      <a:pt x="1176" y="109"/>
                    </a:cubicBezTo>
                    <a:cubicBezTo>
                      <a:pt x="1175" y="122"/>
                      <a:pt x="1163" y="124"/>
                      <a:pt x="1150" y="125"/>
                    </a:cubicBezTo>
                    <a:cubicBezTo>
                      <a:pt x="1138" y="127"/>
                      <a:pt x="1125" y="129"/>
                      <a:pt x="1123" y="144"/>
                    </a:cubicBezTo>
                    <a:cubicBezTo>
                      <a:pt x="1105" y="136"/>
                      <a:pt x="1088" y="130"/>
                      <a:pt x="1070" y="123"/>
                    </a:cubicBezTo>
                    <a:cubicBezTo>
                      <a:pt x="1073" y="133"/>
                      <a:pt x="1068" y="149"/>
                      <a:pt x="1077" y="152"/>
                    </a:cubicBezTo>
                    <a:cubicBezTo>
                      <a:pt x="1064" y="154"/>
                      <a:pt x="1055" y="157"/>
                      <a:pt x="1073" y="169"/>
                    </a:cubicBezTo>
                    <a:cubicBezTo>
                      <a:pt x="1011" y="145"/>
                      <a:pt x="951" y="160"/>
                      <a:pt x="897" y="182"/>
                    </a:cubicBezTo>
                    <a:cubicBezTo>
                      <a:pt x="842" y="204"/>
                      <a:pt x="792" y="233"/>
                      <a:pt x="734" y="243"/>
                    </a:cubicBezTo>
                    <a:cubicBezTo>
                      <a:pt x="728" y="249"/>
                      <a:pt x="736" y="255"/>
                      <a:pt x="741" y="260"/>
                    </a:cubicBezTo>
                    <a:cubicBezTo>
                      <a:pt x="711" y="246"/>
                      <a:pt x="730" y="280"/>
                      <a:pt x="722" y="289"/>
                    </a:cubicBezTo>
                    <a:cubicBezTo>
                      <a:pt x="707" y="283"/>
                      <a:pt x="692" y="278"/>
                      <a:pt x="677" y="272"/>
                    </a:cubicBezTo>
                    <a:cubicBezTo>
                      <a:pt x="672" y="288"/>
                      <a:pt x="686" y="293"/>
                      <a:pt x="689" y="300"/>
                    </a:cubicBezTo>
                    <a:cubicBezTo>
                      <a:pt x="678" y="308"/>
                      <a:pt x="666" y="315"/>
                      <a:pt x="653" y="321"/>
                    </a:cubicBezTo>
                    <a:cubicBezTo>
                      <a:pt x="646" y="324"/>
                      <a:pt x="640" y="327"/>
                      <a:pt x="633" y="329"/>
                    </a:cubicBezTo>
                    <a:cubicBezTo>
                      <a:pt x="627" y="332"/>
                      <a:pt x="620" y="335"/>
                      <a:pt x="614" y="338"/>
                    </a:cubicBezTo>
                    <a:cubicBezTo>
                      <a:pt x="589" y="349"/>
                      <a:pt x="566" y="362"/>
                      <a:pt x="555" y="385"/>
                    </a:cubicBezTo>
                    <a:cubicBezTo>
                      <a:pt x="535" y="384"/>
                      <a:pt x="539" y="359"/>
                      <a:pt x="520" y="369"/>
                    </a:cubicBezTo>
                    <a:cubicBezTo>
                      <a:pt x="566" y="381"/>
                      <a:pt x="489" y="420"/>
                      <a:pt x="520" y="429"/>
                    </a:cubicBezTo>
                    <a:cubicBezTo>
                      <a:pt x="499" y="421"/>
                      <a:pt x="485" y="431"/>
                      <a:pt x="472" y="438"/>
                    </a:cubicBezTo>
                    <a:cubicBezTo>
                      <a:pt x="459" y="445"/>
                      <a:pt x="447" y="449"/>
                      <a:pt x="429" y="426"/>
                    </a:cubicBezTo>
                    <a:cubicBezTo>
                      <a:pt x="410" y="442"/>
                      <a:pt x="433" y="458"/>
                      <a:pt x="442" y="456"/>
                    </a:cubicBezTo>
                    <a:cubicBezTo>
                      <a:pt x="421" y="474"/>
                      <a:pt x="407" y="492"/>
                      <a:pt x="406" y="520"/>
                    </a:cubicBezTo>
                    <a:cubicBezTo>
                      <a:pt x="401" y="521"/>
                      <a:pt x="395" y="528"/>
                      <a:pt x="387" y="538"/>
                    </a:cubicBezTo>
                    <a:cubicBezTo>
                      <a:pt x="379" y="548"/>
                      <a:pt x="370" y="561"/>
                      <a:pt x="361" y="575"/>
                    </a:cubicBezTo>
                    <a:cubicBezTo>
                      <a:pt x="342" y="601"/>
                      <a:pt x="322" y="628"/>
                      <a:pt x="297" y="628"/>
                    </a:cubicBezTo>
                    <a:cubicBezTo>
                      <a:pt x="330" y="628"/>
                      <a:pt x="308" y="636"/>
                      <a:pt x="311" y="656"/>
                    </a:cubicBezTo>
                    <a:cubicBezTo>
                      <a:pt x="321" y="656"/>
                      <a:pt x="330" y="656"/>
                      <a:pt x="340" y="656"/>
                    </a:cubicBezTo>
                    <a:cubicBezTo>
                      <a:pt x="333" y="666"/>
                      <a:pt x="327" y="676"/>
                      <a:pt x="320" y="686"/>
                    </a:cubicBezTo>
                    <a:cubicBezTo>
                      <a:pt x="319" y="693"/>
                      <a:pt x="318" y="694"/>
                      <a:pt x="315" y="693"/>
                    </a:cubicBezTo>
                    <a:cubicBezTo>
                      <a:pt x="312" y="698"/>
                      <a:pt x="303" y="685"/>
                      <a:pt x="291" y="696"/>
                    </a:cubicBezTo>
                    <a:cubicBezTo>
                      <a:pt x="279" y="718"/>
                      <a:pt x="291" y="725"/>
                      <a:pt x="296" y="742"/>
                    </a:cubicBezTo>
                    <a:cubicBezTo>
                      <a:pt x="301" y="740"/>
                      <a:pt x="301" y="740"/>
                      <a:pt x="301" y="740"/>
                    </a:cubicBezTo>
                    <a:cubicBezTo>
                      <a:pt x="300" y="745"/>
                      <a:pt x="298" y="750"/>
                      <a:pt x="297" y="755"/>
                    </a:cubicBezTo>
                    <a:cubicBezTo>
                      <a:pt x="291" y="766"/>
                      <a:pt x="293" y="707"/>
                      <a:pt x="264" y="738"/>
                    </a:cubicBezTo>
                    <a:cubicBezTo>
                      <a:pt x="270" y="741"/>
                      <a:pt x="291" y="775"/>
                      <a:pt x="271" y="778"/>
                    </a:cubicBezTo>
                    <a:cubicBezTo>
                      <a:pt x="280" y="760"/>
                      <a:pt x="263" y="755"/>
                      <a:pt x="253" y="760"/>
                    </a:cubicBezTo>
                    <a:cubicBezTo>
                      <a:pt x="249" y="768"/>
                      <a:pt x="245" y="777"/>
                      <a:pt x="241" y="786"/>
                    </a:cubicBezTo>
                    <a:cubicBezTo>
                      <a:pt x="274" y="788"/>
                      <a:pt x="274" y="788"/>
                      <a:pt x="274" y="788"/>
                    </a:cubicBezTo>
                    <a:cubicBezTo>
                      <a:pt x="266" y="806"/>
                      <a:pt x="258" y="825"/>
                      <a:pt x="249" y="844"/>
                    </a:cubicBezTo>
                    <a:cubicBezTo>
                      <a:pt x="242" y="863"/>
                      <a:pt x="232" y="881"/>
                      <a:pt x="225" y="901"/>
                    </a:cubicBezTo>
                    <a:cubicBezTo>
                      <a:pt x="221" y="911"/>
                      <a:pt x="218" y="921"/>
                      <a:pt x="214" y="931"/>
                    </a:cubicBezTo>
                    <a:cubicBezTo>
                      <a:pt x="211" y="941"/>
                      <a:pt x="208" y="952"/>
                      <a:pt x="205" y="962"/>
                    </a:cubicBezTo>
                    <a:cubicBezTo>
                      <a:pt x="199" y="982"/>
                      <a:pt x="196" y="1004"/>
                      <a:pt x="194" y="1025"/>
                    </a:cubicBezTo>
                    <a:cubicBezTo>
                      <a:pt x="166" y="1022"/>
                      <a:pt x="189" y="1087"/>
                      <a:pt x="149" y="1077"/>
                    </a:cubicBezTo>
                    <a:cubicBezTo>
                      <a:pt x="153" y="1074"/>
                      <a:pt x="153" y="1074"/>
                      <a:pt x="153" y="1074"/>
                    </a:cubicBezTo>
                    <a:cubicBezTo>
                      <a:pt x="150" y="1051"/>
                      <a:pt x="120" y="1079"/>
                      <a:pt x="125" y="1098"/>
                    </a:cubicBezTo>
                    <a:cubicBezTo>
                      <a:pt x="138" y="1079"/>
                      <a:pt x="165" y="1132"/>
                      <a:pt x="172" y="1087"/>
                    </a:cubicBezTo>
                    <a:cubicBezTo>
                      <a:pt x="190" y="1121"/>
                      <a:pt x="190" y="1121"/>
                      <a:pt x="190" y="1121"/>
                    </a:cubicBezTo>
                    <a:cubicBezTo>
                      <a:pt x="228" y="1130"/>
                      <a:pt x="228" y="1151"/>
                      <a:pt x="221" y="1177"/>
                    </a:cubicBezTo>
                    <a:cubicBezTo>
                      <a:pt x="216" y="1203"/>
                      <a:pt x="205" y="1236"/>
                      <a:pt x="222" y="1259"/>
                    </a:cubicBezTo>
                    <a:cubicBezTo>
                      <a:pt x="218" y="1256"/>
                      <a:pt x="214" y="1256"/>
                      <a:pt x="212" y="1256"/>
                    </a:cubicBezTo>
                    <a:cubicBezTo>
                      <a:pt x="228" y="1276"/>
                      <a:pt x="228" y="1302"/>
                      <a:pt x="226" y="1324"/>
                    </a:cubicBezTo>
                    <a:cubicBezTo>
                      <a:pt x="225" y="1347"/>
                      <a:pt x="222" y="1365"/>
                      <a:pt x="229" y="1369"/>
                    </a:cubicBezTo>
                    <a:cubicBezTo>
                      <a:pt x="210" y="1379"/>
                      <a:pt x="210" y="1379"/>
                      <a:pt x="210" y="1379"/>
                    </a:cubicBezTo>
                    <a:cubicBezTo>
                      <a:pt x="252" y="1409"/>
                      <a:pt x="256" y="1411"/>
                      <a:pt x="260" y="1461"/>
                    </a:cubicBezTo>
                    <a:cubicBezTo>
                      <a:pt x="257" y="1461"/>
                      <a:pt x="249" y="1458"/>
                      <a:pt x="247" y="1467"/>
                    </a:cubicBezTo>
                    <a:cubicBezTo>
                      <a:pt x="266" y="1472"/>
                      <a:pt x="285" y="1478"/>
                      <a:pt x="293" y="1510"/>
                    </a:cubicBezTo>
                    <a:cubicBezTo>
                      <a:pt x="286" y="1511"/>
                      <a:pt x="286" y="1511"/>
                      <a:pt x="286" y="1511"/>
                    </a:cubicBezTo>
                    <a:cubicBezTo>
                      <a:pt x="294" y="1526"/>
                      <a:pt x="301" y="1542"/>
                      <a:pt x="310" y="1557"/>
                    </a:cubicBezTo>
                    <a:cubicBezTo>
                      <a:pt x="280" y="1570"/>
                      <a:pt x="298" y="1586"/>
                      <a:pt x="317" y="1605"/>
                    </a:cubicBezTo>
                    <a:cubicBezTo>
                      <a:pt x="336" y="1623"/>
                      <a:pt x="355" y="1643"/>
                      <a:pt x="327" y="1666"/>
                    </a:cubicBezTo>
                    <a:cubicBezTo>
                      <a:pt x="349" y="1666"/>
                      <a:pt x="371" y="1698"/>
                      <a:pt x="388" y="1709"/>
                    </a:cubicBezTo>
                    <a:cubicBezTo>
                      <a:pt x="385" y="1710"/>
                      <a:pt x="383" y="1713"/>
                      <a:pt x="382" y="1716"/>
                    </a:cubicBezTo>
                    <a:cubicBezTo>
                      <a:pt x="422" y="1718"/>
                      <a:pt x="400" y="1773"/>
                      <a:pt x="414" y="1791"/>
                    </a:cubicBezTo>
                    <a:cubicBezTo>
                      <a:pt x="429" y="1800"/>
                      <a:pt x="435" y="1788"/>
                      <a:pt x="442" y="1778"/>
                    </a:cubicBezTo>
                    <a:cubicBezTo>
                      <a:pt x="437" y="1797"/>
                      <a:pt x="454" y="1810"/>
                      <a:pt x="471" y="1820"/>
                    </a:cubicBezTo>
                    <a:cubicBezTo>
                      <a:pt x="488" y="1830"/>
                      <a:pt x="505" y="1837"/>
                      <a:pt x="503" y="1845"/>
                    </a:cubicBezTo>
                    <a:cubicBezTo>
                      <a:pt x="512" y="1864"/>
                      <a:pt x="486" y="1864"/>
                      <a:pt x="476" y="1877"/>
                    </a:cubicBezTo>
                    <a:cubicBezTo>
                      <a:pt x="498" y="1900"/>
                      <a:pt x="524" y="1842"/>
                      <a:pt x="524" y="1890"/>
                    </a:cubicBezTo>
                    <a:cubicBezTo>
                      <a:pt x="519" y="1888"/>
                      <a:pt x="512" y="1881"/>
                      <a:pt x="511" y="1886"/>
                    </a:cubicBezTo>
                    <a:cubicBezTo>
                      <a:pt x="514" y="1902"/>
                      <a:pt x="467" y="1967"/>
                      <a:pt x="489" y="1973"/>
                    </a:cubicBezTo>
                    <a:cubicBezTo>
                      <a:pt x="493" y="1957"/>
                      <a:pt x="493" y="1957"/>
                      <a:pt x="493" y="1957"/>
                    </a:cubicBezTo>
                    <a:cubicBezTo>
                      <a:pt x="522" y="1972"/>
                      <a:pt x="488" y="2045"/>
                      <a:pt x="527" y="2024"/>
                    </a:cubicBezTo>
                    <a:cubicBezTo>
                      <a:pt x="542" y="2009"/>
                      <a:pt x="542" y="2009"/>
                      <a:pt x="542" y="2009"/>
                    </a:cubicBezTo>
                    <a:cubicBezTo>
                      <a:pt x="550" y="2066"/>
                      <a:pt x="561" y="2022"/>
                      <a:pt x="573" y="2077"/>
                    </a:cubicBezTo>
                    <a:cubicBezTo>
                      <a:pt x="570" y="2079"/>
                      <a:pt x="570" y="2079"/>
                      <a:pt x="570" y="2079"/>
                    </a:cubicBezTo>
                    <a:cubicBezTo>
                      <a:pt x="587" y="2094"/>
                      <a:pt x="575" y="2119"/>
                      <a:pt x="607" y="2107"/>
                    </a:cubicBezTo>
                    <a:cubicBezTo>
                      <a:pt x="605" y="2099"/>
                      <a:pt x="605" y="2099"/>
                      <a:pt x="605" y="2099"/>
                    </a:cubicBezTo>
                    <a:cubicBezTo>
                      <a:pt x="625" y="2118"/>
                      <a:pt x="624" y="2122"/>
                      <a:pt x="641" y="2144"/>
                    </a:cubicBezTo>
                    <a:cubicBezTo>
                      <a:pt x="646" y="2144"/>
                      <a:pt x="658" y="2151"/>
                      <a:pt x="656" y="2159"/>
                    </a:cubicBezTo>
                    <a:cubicBezTo>
                      <a:pt x="667" y="2150"/>
                      <a:pt x="680" y="2160"/>
                      <a:pt x="691" y="2173"/>
                    </a:cubicBezTo>
                    <a:cubicBezTo>
                      <a:pt x="703" y="2186"/>
                      <a:pt x="713" y="2202"/>
                      <a:pt x="717" y="2207"/>
                    </a:cubicBezTo>
                    <a:cubicBezTo>
                      <a:pt x="699" y="2194"/>
                      <a:pt x="697" y="2210"/>
                      <a:pt x="694" y="2222"/>
                    </a:cubicBezTo>
                    <a:cubicBezTo>
                      <a:pt x="719" y="2216"/>
                      <a:pt x="727" y="2221"/>
                      <a:pt x="729" y="2245"/>
                    </a:cubicBezTo>
                    <a:cubicBezTo>
                      <a:pt x="754" y="2222"/>
                      <a:pt x="782" y="2199"/>
                      <a:pt x="808" y="2221"/>
                    </a:cubicBezTo>
                    <a:cubicBezTo>
                      <a:pt x="801" y="2221"/>
                      <a:pt x="792" y="2217"/>
                      <a:pt x="790" y="2224"/>
                    </a:cubicBezTo>
                    <a:cubicBezTo>
                      <a:pt x="788" y="2232"/>
                      <a:pt x="799" y="2232"/>
                      <a:pt x="803" y="2232"/>
                    </a:cubicBezTo>
                    <a:cubicBezTo>
                      <a:pt x="801" y="2239"/>
                      <a:pt x="789" y="2236"/>
                      <a:pt x="784" y="2247"/>
                    </a:cubicBezTo>
                    <a:cubicBezTo>
                      <a:pt x="823" y="2239"/>
                      <a:pt x="816" y="2273"/>
                      <a:pt x="849" y="2286"/>
                    </a:cubicBezTo>
                    <a:cubicBezTo>
                      <a:pt x="835" y="2287"/>
                      <a:pt x="837" y="2298"/>
                      <a:pt x="833" y="2310"/>
                    </a:cubicBezTo>
                    <a:cubicBezTo>
                      <a:pt x="859" y="2282"/>
                      <a:pt x="849" y="2366"/>
                      <a:pt x="870" y="2319"/>
                    </a:cubicBezTo>
                    <a:cubicBezTo>
                      <a:pt x="887" y="2352"/>
                      <a:pt x="921" y="2378"/>
                      <a:pt x="952" y="2401"/>
                    </a:cubicBezTo>
                    <a:cubicBezTo>
                      <a:pt x="983" y="2424"/>
                      <a:pt x="1010" y="2443"/>
                      <a:pt x="1012" y="2464"/>
                    </a:cubicBezTo>
                    <a:cubicBezTo>
                      <a:pt x="1011" y="2479"/>
                      <a:pt x="1039" y="2471"/>
                      <a:pt x="1050" y="2476"/>
                    </a:cubicBezTo>
                    <a:cubicBezTo>
                      <a:pt x="1039" y="2490"/>
                      <a:pt x="1039" y="2490"/>
                      <a:pt x="1039" y="2490"/>
                    </a:cubicBezTo>
                    <a:cubicBezTo>
                      <a:pt x="1084" y="2482"/>
                      <a:pt x="1068" y="2494"/>
                      <a:pt x="1118" y="2488"/>
                    </a:cubicBezTo>
                    <a:cubicBezTo>
                      <a:pt x="1093" y="2497"/>
                      <a:pt x="1094" y="2508"/>
                      <a:pt x="1101" y="2530"/>
                    </a:cubicBezTo>
                    <a:cubicBezTo>
                      <a:pt x="1142" y="2514"/>
                      <a:pt x="1142" y="2514"/>
                      <a:pt x="1142" y="2514"/>
                    </a:cubicBezTo>
                    <a:cubicBezTo>
                      <a:pt x="1133" y="2539"/>
                      <a:pt x="1133" y="2539"/>
                      <a:pt x="1133" y="2539"/>
                    </a:cubicBezTo>
                    <a:cubicBezTo>
                      <a:pt x="1148" y="2536"/>
                      <a:pt x="1157" y="2546"/>
                      <a:pt x="1166" y="2555"/>
                    </a:cubicBezTo>
                    <a:cubicBezTo>
                      <a:pt x="1160" y="2553"/>
                      <a:pt x="1162" y="2556"/>
                      <a:pt x="1160" y="2561"/>
                    </a:cubicBezTo>
                    <a:cubicBezTo>
                      <a:pt x="1183" y="2532"/>
                      <a:pt x="1224" y="2559"/>
                      <a:pt x="1238" y="2547"/>
                    </a:cubicBezTo>
                    <a:cubicBezTo>
                      <a:pt x="1233" y="2583"/>
                      <a:pt x="1271" y="2554"/>
                      <a:pt x="1264" y="2587"/>
                    </a:cubicBezTo>
                    <a:cubicBezTo>
                      <a:pt x="1270" y="2585"/>
                      <a:pt x="1276" y="2583"/>
                      <a:pt x="1283" y="2583"/>
                    </a:cubicBezTo>
                    <a:cubicBezTo>
                      <a:pt x="1284" y="2566"/>
                      <a:pt x="1290" y="2550"/>
                      <a:pt x="1296" y="2562"/>
                    </a:cubicBezTo>
                    <a:cubicBezTo>
                      <a:pt x="1298" y="2562"/>
                      <a:pt x="1298" y="2562"/>
                      <a:pt x="1299" y="2562"/>
                    </a:cubicBezTo>
                    <a:cubicBezTo>
                      <a:pt x="1294" y="2583"/>
                      <a:pt x="1294" y="2583"/>
                      <a:pt x="1294" y="2583"/>
                    </a:cubicBezTo>
                    <a:cubicBezTo>
                      <a:pt x="1306" y="2583"/>
                      <a:pt x="1317" y="2586"/>
                      <a:pt x="1324" y="2589"/>
                    </a:cubicBezTo>
                    <a:cubicBezTo>
                      <a:pt x="1322" y="2586"/>
                      <a:pt x="1320" y="2581"/>
                      <a:pt x="1319" y="2575"/>
                    </a:cubicBezTo>
                    <a:cubicBezTo>
                      <a:pt x="1322" y="2580"/>
                      <a:pt x="1324" y="2585"/>
                      <a:pt x="1326" y="2590"/>
                    </a:cubicBezTo>
                    <a:cubicBezTo>
                      <a:pt x="1327" y="2591"/>
                      <a:pt x="1329" y="2591"/>
                      <a:pt x="1329" y="2592"/>
                    </a:cubicBezTo>
                    <a:cubicBezTo>
                      <a:pt x="1329" y="2592"/>
                      <a:pt x="1328" y="2592"/>
                      <a:pt x="1327" y="2592"/>
                    </a:cubicBezTo>
                    <a:cubicBezTo>
                      <a:pt x="1331" y="2599"/>
                      <a:pt x="1336" y="2604"/>
                      <a:pt x="1348" y="2602"/>
                    </a:cubicBezTo>
                    <a:cubicBezTo>
                      <a:pt x="1359" y="2624"/>
                      <a:pt x="1383" y="2624"/>
                      <a:pt x="1407" y="2624"/>
                    </a:cubicBezTo>
                    <a:cubicBezTo>
                      <a:pt x="1431" y="2624"/>
                      <a:pt x="1454" y="2626"/>
                      <a:pt x="1465" y="2654"/>
                    </a:cubicBezTo>
                    <a:cubicBezTo>
                      <a:pt x="1461" y="2648"/>
                      <a:pt x="1453" y="2642"/>
                      <a:pt x="1448" y="2648"/>
                    </a:cubicBezTo>
                    <a:cubicBezTo>
                      <a:pt x="1465" y="2654"/>
                      <a:pt x="1479" y="2667"/>
                      <a:pt x="1492" y="2678"/>
                    </a:cubicBezTo>
                    <a:cubicBezTo>
                      <a:pt x="1505" y="2688"/>
                      <a:pt x="1518" y="2697"/>
                      <a:pt x="1531" y="2693"/>
                    </a:cubicBezTo>
                    <a:cubicBezTo>
                      <a:pt x="1536" y="2675"/>
                      <a:pt x="1536" y="2675"/>
                      <a:pt x="1536" y="2675"/>
                    </a:cubicBezTo>
                    <a:cubicBezTo>
                      <a:pt x="1563" y="2676"/>
                      <a:pt x="1584" y="2676"/>
                      <a:pt x="1604" y="2684"/>
                    </a:cubicBezTo>
                    <a:cubicBezTo>
                      <a:pt x="1611" y="2664"/>
                      <a:pt x="1611" y="2664"/>
                      <a:pt x="1611" y="2664"/>
                    </a:cubicBezTo>
                    <a:cubicBezTo>
                      <a:pt x="1624" y="2673"/>
                      <a:pt x="1649" y="2673"/>
                      <a:pt x="1670" y="2678"/>
                    </a:cubicBezTo>
                    <a:cubicBezTo>
                      <a:pt x="1692" y="2682"/>
                      <a:pt x="1710" y="2690"/>
                      <a:pt x="1713" y="2714"/>
                    </a:cubicBezTo>
                    <a:cubicBezTo>
                      <a:pt x="1725" y="2699"/>
                      <a:pt x="1752" y="2729"/>
                      <a:pt x="1769" y="2727"/>
                    </a:cubicBezTo>
                    <a:cubicBezTo>
                      <a:pt x="1770" y="2744"/>
                      <a:pt x="1770" y="2744"/>
                      <a:pt x="1770" y="2744"/>
                    </a:cubicBezTo>
                    <a:cubicBezTo>
                      <a:pt x="1790" y="2755"/>
                      <a:pt x="1805" y="2752"/>
                      <a:pt x="1819" y="2750"/>
                    </a:cubicBezTo>
                    <a:cubicBezTo>
                      <a:pt x="1857" y="2793"/>
                      <a:pt x="1904" y="2766"/>
                      <a:pt x="1942" y="2773"/>
                    </a:cubicBezTo>
                    <a:cubicBezTo>
                      <a:pt x="1942" y="2778"/>
                      <a:pt x="1942" y="2778"/>
                      <a:pt x="1942" y="2778"/>
                    </a:cubicBezTo>
                    <a:cubicBezTo>
                      <a:pt x="1955" y="2776"/>
                      <a:pt x="1969" y="2773"/>
                      <a:pt x="1982" y="2770"/>
                    </a:cubicBezTo>
                    <a:cubicBezTo>
                      <a:pt x="1971" y="2784"/>
                      <a:pt x="1991" y="2761"/>
                      <a:pt x="2003" y="2766"/>
                    </a:cubicBezTo>
                    <a:cubicBezTo>
                      <a:pt x="2015" y="2759"/>
                      <a:pt x="2035" y="2764"/>
                      <a:pt x="2049" y="2776"/>
                    </a:cubicBezTo>
                    <a:cubicBezTo>
                      <a:pt x="2057" y="2777"/>
                      <a:pt x="2066" y="2778"/>
                      <a:pt x="2074" y="2778"/>
                    </a:cubicBezTo>
                    <a:cubicBezTo>
                      <a:pt x="2046" y="2788"/>
                      <a:pt x="2075" y="2802"/>
                      <a:pt x="2076" y="2821"/>
                    </a:cubicBezTo>
                    <a:cubicBezTo>
                      <a:pt x="2093" y="2806"/>
                      <a:pt x="2093" y="2806"/>
                      <a:pt x="2093" y="2806"/>
                    </a:cubicBezTo>
                    <a:cubicBezTo>
                      <a:pt x="2100" y="2815"/>
                      <a:pt x="2082" y="2821"/>
                      <a:pt x="2094" y="2825"/>
                    </a:cubicBezTo>
                    <a:cubicBezTo>
                      <a:pt x="2100" y="2820"/>
                      <a:pt x="2111" y="2818"/>
                      <a:pt x="2122" y="2814"/>
                    </a:cubicBezTo>
                    <a:cubicBezTo>
                      <a:pt x="2132" y="2811"/>
                      <a:pt x="2143" y="2805"/>
                      <a:pt x="2147" y="2795"/>
                    </a:cubicBezTo>
                    <a:cubicBezTo>
                      <a:pt x="2146" y="2791"/>
                      <a:pt x="2141" y="2786"/>
                      <a:pt x="2137" y="2783"/>
                    </a:cubicBezTo>
                    <a:cubicBezTo>
                      <a:pt x="2136" y="2784"/>
                      <a:pt x="2136" y="2784"/>
                      <a:pt x="2137" y="2783"/>
                    </a:cubicBezTo>
                    <a:cubicBezTo>
                      <a:pt x="2136" y="2782"/>
                      <a:pt x="2136" y="2782"/>
                      <a:pt x="2135" y="2781"/>
                    </a:cubicBezTo>
                    <a:cubicBezTo>
                      <a:pt x="2136" y="2782"/>
                      <a:pt x="2136" y="2782"/>
                      <a:pt x="2137" y="2782"/>
                    </a:cubicBezTo>
                    <a:cubicBezTo>
                      <a:pt x="2138" y="2780"/>
                      <a:pt x="2140" y="2777"/>
                      <a:pt x="2141" y="2774"/>
                    </a:cubicBezTo>
                    <a:cubicBezTo>
                      <a:pt x="2161" y="2778"/>
                      <a:pt x="2153" y="2770"/>
                      <a:pt x="2152" y="2762"/>
                    </a:cubicBezTo>
                    <a:cubicBezTo>
                      <a:pt x="2175" y="2791"/>
                      <a:pt x="2187" y="2770"/>
                      <a:pt x="2207" y="2804"/>
                    </a:cubicBezTo>
                    <a:cubicBezTo>
                      <a:pt x="2180" y="2766"/>
                      <a:pt x="2258" y="2800"/>
                      <a:pt x="2240" y="2763"/>
                    </a:cubicBezTo>
                    <a:cubicBezTo>
                      <a:pt x="2260" y="2791"/>
                      <a:pt x="2251" y="2763"/>
                      <a:pt x="2265" y="2787"/>
                    </a:cubicBezTo>
                    <a:cubicBezTo>
                      <a:pt x="2241" y="2783"/>
                      <a:pt x="2220" y="2811"/>
                      <a:pt x="2201" y="2826"/>
                    </a:cubicBezTo>
                    <a:cubicBezTo>
                      <a:pt x="2222" y="2843"/>
                      <a:pt x="2222" y="2843"/>
                      <a:pt x="2222" y="2843"/>
                    </a:cubicBezTo>
                    <a:cubicBezTo>
                      <a:pt x="2217" y="2860"/>
                      <a:pt x="2205" y="2858"/>
                      <a:pt x="2194" y="2853"/>
                    </a:cubicBezTo>
                    <a:cubicBezTo>
                      <a:pt x="2183" y="2848"/>
                      <a:pt x="2172" y="2839"/>
                      <a:pt x="2166" y="2845"/>
                    </a:cubicBezTo>
                    <a:cubicBezTo>
                      <a:pt x="2174" y="2837"/>
                      <a:pt x="2192" y="2844"/>
                      <a:pt x="2193" y="2851"/>
                    </a:cubicBezTo>
                    <a:cubicBezTo>
                      <a:pt x="2186" y="2826"/>
                      <a:pt x="2186" y="2826"/>
                      <a:pt x="2186" y="2826"/>
                    </a:cubicBezTo>
                    <a:cubicBezTo>
                      <a:pt x="2158" y="2816"/>
                      <a:pt x="2137" y="2838"/>
                      <a:pt x="2117" y="2851"/>
                    </a:cubicBezTo>
                    <a:cubicBezTo>
                      <a:pt x="2136" y="2859"/>
                      <a:pt x="2094" y="2866"/>
                      <a:pt x="2108" y="2885"/>
                    </a:cubicBezTo>
                    <a:cubicBezTo>
                      <a:pt x="2123" y="2882"/>
                      <a:pt x="2123" y="2882"/>
                      <a:pt x="2123" y="2882"/>
                    </a:cubicBezTo>
                    <a:cubicBezTo>
                      <a:pt x="2130" y="2891"/>
                      <a:pt x="2115" y="2899"/>
                      <a:pt x="2107" y="2906"/>
                    </a:cubicBezTo>
                    <a:cubicBezTo>
                      <a:pt x="2059" y="2888"/>
                      <a:pt x="1969" y="2897"/>
                      <a:pt x="1954" y="2874"/>
                    </a:cubicBezTo>
                    <a:cubicBezTo>
                      <a:pt x="1963" y="2882"/>
                      <a:pt x="1982" y="2878"/>
                      <a:pt x="1991" y="2871"/>
                    </a:cubicBezTo>
                    <a:cubicBezTo>
                      <a:pt x="1969" y="2858"/>
                      <a:pt x="1969" y="2858"/>
                      <a:pt x="1969" y="2858"/>
                    </a:cubicBezTo>
                    <a:cubicBezTo>
                      <a:pt x="1988" y="2859"/>
                      <a:pt x="2000" y="2884"/>
                      <a:pt x="2027" y="2877"/>
                    </a:cubicBezTo>
                    <a:cubicBezTo>
                      <a:pt x="2024" y="2860"/>
                      <a:pt x="2044" y="2838"/>
                      <a:pt x="2026" y="2814"/>
                    </a:cubicBezTo>
                    <a:cubicBezTo>
                      <a:pt x="2002" y="2800"/>
                      <a:pt x="1992" y="2809"/>
                      <a:pt x="1979" y="2821"/>
                    </a:cubicBezTo>
                    <a:cubicBezTo>
                      <a:pt x="1966" y="2834"/>
                      <a:pt x="1952" y="2848"/>
                      <a:pt x="1921" y="2841"/>
                    </a:cubicBezTo>
                    <a:cubicBezTo>
                      <a:pt x="1915" y="2845"/>
                      <a:pt x="1937" y="2816"/>
                      <a:pt x="1904" y="2820"/>
                    </a:cubicBezTo>
                    <a:cubicBezTo>
                      <a:pt x="1862" y="2831"/>
                      <a:pt x="1825" y="2862"/>
                      <a:pt x="1818" y="2897"/>
                    </a:cubicBezTo>
                    <a:cubicBezTo>
                      <a:pt x="1838" y="2890"/>
                      <a:pt x="1876" y="2876"/>
                      <a:pt x="1878" y="2902"/>
                    </a:cubicBezTo>
                    <a:cubicBezTo>
                      <a:pt x="1859" y="2910"/>
                      <a:pt x="1827" y="2911"/>
                      <a:pt x="1822" y="2927"/>
                    </a:cubicBezTo>
                    <a:cubicBezTo>
                      <a:pt x="1809" y="2894"/>
                      <a:pt x="1857" y="2924"/>
                      <a:pt x="1837" y="2895"/>
                    </a:cubicBezTo>
                    <a:cubicBezTo>
                      <a:pt x="1825" y="2894"/>
                      <a:pt x="1818" y="2902"/>
                      <a:pt x="1811" y="2907"/>
                    </a:cubicBezTo>
                    <a:cubicBezTo>
                      <a:pt x="1822" y="2896"/>
                      <a:pt x="1804" y="2884"/>
                      <a:pt x="1802" y="2876"/>
                    </a:cubicBezTo>
                    <a:cubicBezTo>
                      <a:pt x="1782" y="2871"/>
                      <a:pt x="1767" y="2865"/>
                      <a:pt x="1752" y="2858"/>
                    </a:cubicBezTo>
                    <a:cubicBezTo>
                      <a:pt x="1737" y="2851"/>
                      <a:pt x="1722" y="2843"/>
                      <a:pt x="1701" y="2836"/>
                    </a:cubicBezTo>
                    <a:cubicBezTo>
                      <a:pt x="1700" y="2831"/>
                      <a:pt x="1698" y="2821"/>
                      <a:pt x="1701" y="2814"/>
                    </a:cubicBezTo>
                    <a:cubicBezTo>
                      <a:pt x="1679" y="2817"/>
                      <a:pt x="1638" y="2852"/>
                      <a:pt x="1640" y="2872"/>
                    </a:cubicBezTo>
                    <a:cubicBezTo>
                      <a:pt x="1616" y="2866"/>
                      <a:pt x="1619" y="2852"/>
                      <a:pt x="1596" y="2853"/>
                    </a:cubicBezTo>
                    <a:cubicBezTo>
                      <a:pt x="1620" y="2890"/>
                      <a:pt x="1591" y="2847"/>
                      <a:pt x="1578" y="2874"/>
                    </a:cubicBezTo>
                    <a:cubicBezTo>
                      <a:pt x="1556" y="2870"/>
                      <a:pt x="1575" y="2858"/>
                      <a:pt x="1568" y="2849"/>
                    </a:cubicBezTo>
                    <a:cubicBezTo>
                      <a:pt x="1563" y="2851"/>
                      <a:pt x="1552" y="2857"/>
                      <a:pt x="1549" y="2864"/>
                    </a:cubicBezTo>
                    <a:cubicBezTo>
                      <a:pt x="1543" y="2839"/>
                      <a:pt x="1592" y="2818"/>
                      <a:pt x="1585" y="2789"/>
                    </a:cubicBezTo>
                    <a:cubicBezTo>
                      <a:pt x="1579" y="2770"/>
                      <a:pt x="1546" y="2727"/>
                      <a:pt x="1544" y="2724"/>
                    </a:cubicBezTo>
                    <a:cubicBezTo>
                      <a:pt x="1526" y="2744"/>
                      <a:pt x="1494" y="2840"/>
                      <a:pt x="1499" y="2876"/>
                    </a:cubicBezTo>
                    <a:cubicBezTo>
                      <a:pt x="1491" y="2892"/>
                      <a:pt x="1485" y="2852"/>
                      <a:pt x="1476" y="2847"/>
                    </a:cubicBezTo>
                    <a:cubicBezTo>
                      <a:pt x="1460" y="2812"/>
                      <a:pt x="1428" y="2852"/>
                      <a:pt x="1410" y="2833"/>
                    </a:cubicBezTo>
                    <a:cubicBezTo>
                      <a:pt x="1433" y="2825"/>
                      <a:pt x="1433" y="2825"/>
                      <a:pt x="1433" y="2825"/>
                    </a:cubicBezTo>
                    <a:cubicBezTo>
                      <a:pt x="1431" y="2817"/>
                      <a:pt x="1397" y="2813"/>
                      <a:pt x="1388" y="2820"/>
                    </a:cubicBezTo>
                    <a:cubicBezTo>
                      <a:pt x="1390" y="2811"/>
                      <a:pt x="1423" y="2781"/>
                      <a:pt x="1417" y="2766"/>
                    </a:cubicBezTo>
                    <a:cubicBezTo>
                      <a:pt x="1381" y="2747"/>
                      <a:pt x="1324" y="2778"/>
                      <a:pt x="1315" y="2806"/>
                    </a:cubicBezTo>
                    <a:cubicBezTo>
                      <a:pt x="1339" y="2805"/>
                      <a:pt x="1362" y="2805"/>
                      <a:pt x="1386" y="2804"/>
                    </a:cubicBezTo>
                    <a:cubicBezTo>
                      <a:pt x="1379" y="2827"/>
                      <a:pt x="1334" y="2808"/>
                      <a:pt x="1325" y="2835"/>
                    </a:cubicBezTo>
                    <a:cubicBezTo>
                      <a:pt x="1308" y="2824"/>
                      <a:pt x="1291" y="2814"/>
                      <a:pt x="1274" y="2803"/>
                    </a:cubicBezTo>
                    <a:cubicBezTo>
                      <a:pt x="1281" y="2805"/>
                      <a:pt x="1305" y="2809"/>
                      <a:pt x="1302" y="2793"/>
                    </a:cubicBezTo>
                    <a:cubicBezTo>
                      <a:pt x="1278" y="2783"/>
                      <a:pt x="1292" y="2784"/>
                      <a:pt x="1281" y="2766"/>
                    </a:cubicBezTo>
                    <a:cubicBezTo>
                      <a:pt x="1321" y="2752"/>
                      <a:pt x="1400" y="2701"/>
                      <a:pt x="1430" y="2674"/>
                    </a:cubicBezTo>
                    <a:cubicBezTo>
                      <a:pt x="1397" y="2678"/>
                      <a:pt x="1397" y="2678"/>
                      <a:pt x="1397" y="2678"/>
                    </a:cubicBezTo>
                    <a:cubicBezTo>
                      <a:pt x="1397" y="2662"/>
                      <a:pt x="1397" y="2662"/>
                      <a:pt x="1397" y="2662"/>
                    </a:cubicBezTo>
                    <a:cubicBezTo>
                      <a:pt x="1355" y="2664"/>
                      <a:pt x="1283" y="2734"/>
                      <a:pt x="1263" y="2751"/>
                    </a:cubicBezTo>
                    <a:cubicBezTo>
                      <a:pt x="1245" y="2736"/>
                      <a:pt x="1275" y="2693"/>
                      <a:pt x="1284" y="2687"/>
                    </a:cubicBezTo>
                    <a:cubicBezTo>
                      <a:pt x="1246" y="2665"/>
                      <a:pt x="1213" y="2733"/>
                      <a:pt x="1176" y="2705"/>
                    </a:cubicBezTo>
                    <a:cubicBezTo>
                      <a:pt x="1186" y="2723"/>
                      <a:pt x="1186" y="2723"/>
                      <a:pt x="1186" y="2723"/>
                    </a:cubicBezTo>
                    <a:cubicBezTo>
                      <a:pt x="1174" y="2722"/>
                      <a:pt x="1145" y="2695"/>
                      <a:pt x="1144" y="2705"/>
                    </a:cubicBezTo>
                    <a:cubicBezTo>
                      <a:pt x="1142" y="2689"/>
                      <a:pt x="1150" y="2657"/>
                      <a:pt x="1163" y="2654"/>
                    </a:cubicBezTo>
                    <a:cubicBezTo>
                      <a:pt x="1105" y="2677"/>
                      <a:pt x="1105" y="2677"/>
                      <a:pt x="1105" y="2677"/>
                    </a:cubicBezTo>
                    <a:cubicBezTo>
                      <a:pt x="1113" y="2676"/>
                      <a:pt x="1129" y="2638"/>
                      <a:pt x="1135" y="2633"/>
                    </a:cubicBezTo>
                    <a:cubicBezTo>
                      <a:pt x="1122" y="2624"/>
                      <a:pt x="1088" y="2661"/>
                      <a:pt x="1094" y="2672"/>
                    </a:cubicBezTo>
                    <a:cubicBezTo>
                      <a:pt x="1081" y="2630"/>
                      <a:pt x="1079" y="2649"/>
                      <a:pt x="1075" y="2606"/>
                    </a:cubicBezTo>
                    <a:cubicBezTo>
                      <a:pt x="1066" y="2604"/>
                      <a:pt x="1054" y="2644"/>
                      <a:pt x="1058" y="2651"/>
                    </a:cubicBezTo>
                    <a:cubicBezTo>
                      <a:pt x="1034" y="2650"/>
                      <a:pt x="1026" y="2639"/>
                      <a:pt x="1020" y="2630"/>
                    </a:cubicBezTo>
                    <a:cubicBezTo>
                      <a:pt x="1058" y="2633"/>
                      <a:pt x="1074" y="2556"/>
                      <a:pt x="1096" y="2532"/>
                    </a:cubicBezTo>
                    <a:cubicBezTo>
                      <a:pt x="1055" y="2555"/>
                      <a:pt x="1013" y="2578"/>
                      <a:pt x="970" y="2599"/>
                    </a:cubicBezTo>
                    <a:cubicBezTo>
                      <a:pt x="976" y="2594"/>
                      <a:pt x="1001" y="2564"/>
                      <a:pt x="1003" y="2560"/>
                    </a:cubicBezTo>
                    <a:cubicBezTo>
                      <a:pt x="979" y="2588"/>
                      <a:pt x="904" y="2545"/>
                      <a:pt x="873" y="2516"/>
                    </a:cubicBezTo>
                    <a:cubicBezTo>
                      <a:pt x="878" y="2520"/>
                      <a:pt x="878" y="2520"/>
                      <a:pt x="878" y="2520"/>
                    </a:cubicBezTo>
                    <a:cubicBezTo>
                      <a:pt x="892" y="2514"/>
                      <a:pt x="869" y="2486"/>
                      <a:pt x="850" y="2487"/>
                    </a:cubicBezTo>
                    <a:cubicBezTo>
                      <a:pt x="856" y="2483"/>
                      <a:pt x="858" y="2486"/>
                      <a:pt x="863" y="2490"/>
                    </a:cubicBezTo>
                    <a:cubicBezTo>
                      <a:pt x="857" y="2451"/>
                      <a:pt x="801" y="2513"/>
                      <a:pt x="797" y="2469"/>
                    </a:cubicBezTo>
                    <a:cubicBezTo>
                      <a:pt x="816" y="2488"/>
                      <a:pt x="828" y="2479"/>
                      <a:pt x="836" y="2467"/>
                    </a:cubicBezTo>
                    <a:cubicBezTo>
                      <a:pt x="811" y="2465"/>
                      <a:pt x="781" y="2423"/>
                      <a:pt x="763" y="2463"/>
                    </a:cubicBezTo>
                    <a:cubicBezTo>
                      <a:pt x="758" y="2447"/>
                      <a:pt x="745" y="2443"/>
                      <a:pt x="759" y="2427"/>
                    </a:cubicBezTo>
                    <a:cubicBezTo>
                      <a:pt x="740" y="2423"/>
                      <a:pt x="721" y="2418"/>
                      <a:pt x="702" y="2413"/>
                    </a:cubicBezTo>
                    <a:cubicBezTo>
                      <a:pt x="709" y="2412"/>
                      <a:pt x="719" y="2405"/>
                      <a:pt x="709" y="2393"/>
                    </a:cubicBezTo>
                    <a:cubicBezTo>
                      <a:pt x="728" y="2416"/>
                      <a:pt x="775" y="2404"/>
                      <a:pt x="770" y="2435"/>
                    </a:cubicBezTo>
                    <a:cubicBezTo>
                      <a:pt x="787" y="2415"/>
                      <a:pt x="787" y="2397"/>
                      <a:pt x="812" y="2389"/>
                    </a:cubicBezTo>
                    <a:cubicBezTo>
                      <a:pt x="762" y="2364"/>
                      <a:pt x="709" y="2378"/>
                      <a:pt x="662" y="2376"/>
                    </a:cubicBezTo>
                    <a:cubicBezTo>
                      <a:pt x="654" y="2359"/>
                      <a:pt x="646" y="2343"/>
                      <a:pt x="638" y="2327"/>
                    </a:cubicBezTo>
                    <a:cubicBezTo>
                      <a:pt x="628" y="2334"/>
                      <a:pt x="628" y="2334"/>
                      <a:pt x="628" y="2334"/>
                    </a:cubicBezTo>
                    <a:cubicBezTo>
                      <a:pt x="643" y="2306"/>
                      <a:pt x="643" y="2306"/>
                      <a:pt x="643" y="2306"/>
                    </a:cubicBezTo>
                    <a:cubicBezTo>
                      <a:pt x="634" y="2307"/>
                      <a:pt x="627" y="2308"/>
                      <a:pt x="628" y="2305"/>
                    </a:cubicBezTo>
                    <a:cubicBezTo>
                      <a:pt x="629" y="2303"/>
                      <a:pt x="633" y="2301"/>
                      <a:pt x="638" y="2299"/>
                    </a:cubicBezTo>
                    <a:cubicBezTo>
                      <a:pt x="633" y="2297"/>
                      <a:pt x="628" y="2296"/>
                      <a:pt x="624" y="2296"/>
                    </a:cubicBezTo>
                    <a:cubicBezTo>
                      <a:pt x="634" y="2283"/>
                      <a:pt x="653" y="2277"/>
                      <a:pt x="671" y="2271"/>
                    </a:cubicBezTo>
                    <a:cubicBezTo>
                      <a:pt x="670" y="2278"/>
                      <a:pt x="670" y="2286"/>
                      <a:pt x="669" y="2293"/>
                    </a:cubicBezTo>
                    <a:cubicBezTo>
                      <a:pt x="687" y="2289"/>
                      <a:pt x="702" y="2282"/>
                      <a:pt x="700" y="2265"/>
                    </a:cubicBezTo>
                    <a:cubicBezTo>
                      <a:pt x="697" y="2266"/>
                      <a:pt x="694" y="2265"/>
                      <a:pt x="690" y="2265"/>
                    </a:cubicBezTo>
                    <a:cubicBezTo>
                      <a:pt x="703" y="2262"/>
                      <a:pt x="712" y="2257"/>
                      <a:pt x="712" y="2251"/>
                    </a:cubicBezTo>
                    <a:cubicBezTo>
                      <a:pt x="700" y="2246"/>
                      <a:pt x="688" y="2241"/>
                      <a:pt x="676" y="2236"/>
                    </a:cubicBezTo>
                    <a:cubicBezTo>
                      <a:pt x="676" y="2242"/>
                      <a:pt x="674" y="2252"/>
                      <a:pt x="672" y="2264"/>
                    </a:cubicBezTo>
                    <a:cubicBezTo>
                      <a:pt x="642" y="2262"/>
                      <a:pt x="605" y="2259"/>
                      <a:pt x="605" y="2289"/>
                    </a:cubicBezTo>
                    <a:cubicBezTo>
                      <a:pt x="603" y="2277"/>
                      <a:pt x="600" y="2266"/>
                      <a:pt x="598" y="2255"/>
                    </a:cubicBezTo>
                    <a:cubicBezTo>
                      <a:pt x="553" y="2250"/>
                      <a:pt x="562" y="2251"/>
                      <a:pt x="517" y="2233"/>
                    </a:cubicBezTo>
                    <a:cubicBezTo>
                      <a:pt x="524" y="2225"/>
                      <a:pt x="538" y="2228"/>
                      <a:pt x="539" y="2217"/>
                    </a:cubicBezTo>
                    <a:cubicBezTo>
                      <a:pt x="516" y="2216"/>
                      <a:pt x="511" y="2195"/>
                      <a:pt x="510" y="2177"/>
                    </a:cubicBezTo>
                    <a:cubicBezTo>
                      <a:pt x="508" y="2158"/>
                      <a:pt x="509" y="2141"/>
                      <a:pt x="495" y="2148"/>
                    </a:cubicBezTo>
                    <a:cubicBezTo>
                      <a:pt x="474" y="2133"/>
                      <a:pt x="468" y="2156"/>
                      <a:pt x="452" y="2148"/>
                    </a:cubicBezTo>
                    <a:cubicBezTo>
                      <a:pt x="455" y="2147"/>
                      <a:pt x="461" y="2144"/>
                      <a:pt x="459" y="2141"/>
                    </a:cubicBezTo>
                    <a:cubicBezTo>
                      <a:pt x="430" y="2138"/>
                      <a:pt x="430" y="2138"/>
                      <a:pt x="430" y="2138"/>
                    </a:cubicBezTo>
                    <a:cubicBezTo>
                      <a:pt x="432" y="2128"/>
                      <a:pt x="453" y="2143"/>
                      <a:pt x="448" y="2121"/>
                    </a:cubicBezTo>
                    <a:cubicBezTo>
                      <a:pt x="413" y="2102"/>
                      <a:pt x="392" y="2090"/>
                      <a:pt x="383" y="2059"/>
                    </a:cubicBezTo>
                    <a:cubicBezTo>
                      <a:pt x="355" y="2026"/>
                      <a:pt x="358" y="2099"/>
                      <a:pt x="341" y="2066"/>
                    </a:cubicBezTo>
                    <a:cubicBezTo>
                      <a:pt x="353" y="2052"/>
                      <a:pt x="368" y="2036"/>
                      <a:pt x="358" y="2016"/>
                    </a:cubicBezTo>
                    <a:cubicBezTo>
                      <a:pt x="341" y="2013"/>
                      <a:pt x="330" y="2022"/>
                      <a:pt x="313" y="2009"/>
                    </a:cubicBezTo>
                    <a:cubicBezTo>
                      <a:pt x="337" y="1995"/>
                      <a:pt x="337" y="1995"/>
                      <a:pt x="337" y="1995"/>
                    </a:cubicBezTo>
                    <a:cubicBezTo>
                      <a:pt x="326" y="1980"/>
                      <a:pt x="314" y="1970"/>
                      <a:pt x="331" y="1959"/>
                    </a:cubicBezTo>
                    <a:cubicBezTo>
                      <a:pt x="313" y="1952"/>
                      <a:pt x="310" y="1942"/>
                      <a:pt x="309" y="1933"/>
                    </a:cubicBezTo>
                    <a:cubicBezTo>
                      <a:pt x="283" y="1916"/>
                      <a:pt x="272" y="1979"/>
                      <a:pt x="267" y="1990"/>
                    </a:cubicBezTo>
                    <a:cubicBezTo>
                      <a:pt x="270" y="1956"/>
                      <a:pt x="250" y="1945"/>
                      <a:pt x="270" y="1915"/>
                    </a:cubicBezTo>
                    <a:cubicBezTo>
                      <a:pt x="289" y="1932"/>
                      <a:pt x="289" y="1932"/>
                      <a:pt x="289" y="1932"/>
                    </a:cubicBezTo>
                    <a:cubicBezTo>
                      <a:pt x="292" y="1871"/>
                      <a:pt x="230" y="1908"/>
                      <a:pt x="269" y="1859"/>
                    </a:cubicBezTo>
                    <a:cubicBezTo>
                      <a:pt x="276" y="1876"/>
                      <a:pt x="299" y="1887"/>
                      <a:pt x="307" y="1871"/>
                    </a:cubicBezTo>
                    <a:cubicBezTo>
                      <a:pt x="282" y="1855"/>
                      <a:pt x="282" y="1855"/>
                      <a:pt x="282" y="1855"/>
                    </a:cubicBezTo>
                    <a:cubicBezTo>
                      <a:pt x="287" y="1849"/>
                      <a:pt x="294" y="1865"/>
                      <a:pt x="295" y="1851"/>
                    </a:cubicBezTo>
                    <a:cubicBezTo>
                      <a:pt x="286" y="1847"/>
                      <a:pt x="267" y="1841"/>
                      <a:pt x="256" y="1840"/>
                    </a:cubicBezTo>
                    <a:cubicBezTo>
                      <a:pt x="257" y="1839"/>
                      <a:pt x="257" y="1839"/>
                      <a:pt x="257" y="1839"/>
                    </a:cubicBezTo>
                    <a:cubicBezTo>
                      <a:pt x="231" y="1800"/>
                      <a:pt x="231" y="1800"/>
                      <a:pt x="231" y="1800"/>
                    </a:cubicBezTo>
                    <a:cubicBezTo>
                      <a:pt x="235" y="1809"/>
                      <a:pt x="245" y="1806"/>
                      <a:pt x="241" y="1798"/>
                    </a:cubicBezTo>
                    <a:cubicBezTo>
                      <a:pt x="215" y="1777"/>
                      <a:pt x="215" y="1777"/>
                      <a:pt x="215" y="1777"/>
                    </a:cubicBezTo>
                    <a:cubicBezTo>
                      <a:pt x="225" y="1782"/>
                      <a:pt x="228" y="1770"/>
                      <a:pt x="226" y="1756"/>
                    </a:cubicBezTo>
                    <a:cubicBezTo>
                      <a:pt x="216" y="1717"/>
                      <a:pt x="157" y="1755"/>
                      <a:pt x="168" y="1715"/>
                    </a:cubicBezTo>
                    <a:cubicBezTo>
                      <a:pt x="169" y="1720"/>
                      <a:pt x="172" y="1719"/>
                      <a:pt x="174" y="1723"/>
                    </a:cubicBezTo>
                    <a:cubicBezTo>
                      <a:pt x="178" y="1703"/>
                      <a:pt x="178" y="1703"/>
                      <a:pt x="178" y="1703"/>
                    </a:cubicBezTo>
                    <a:cubicBezTo>
                      <a:pt x="151" y="1715"/>
                      <a:pt x="140" y="1694"/>
                      <a:pt x="128" y="1673"/>
                    </a:cubicBezTo>
                    <a:cubicBezTo>
                      <a:pt x="117" y="1652"/>
                      <a:pt x="106" y="1630"/>
                      <a:pt x="79" y="1640"/>
                    </a:cubicBezTo>
                    <a:cubicBezTo>
                      <a:pt x="91" y="1609"/>
                      <a:pt x="91" y="1634"/>
                      <a:pt x="128" y="1649"/>
                    </a:cubicBezTo>
                    <a:cubicBezTo>
                      <a:pt x="133" y="1620"/>
                      <a:pt x="133" y="1620"/>
                      <a:pt x="133" y="1620"/>
                    </a:cubicBezTo>
                    <a:cubicBezTo>
                      <a:pt x="139" y="1629"/>
                      <a:pt x="139" y="1638"/>
                      <a:pt x="148" y="1645"/>
                    </a:cubicBezTo>
                    <a:moveTo>
                      <a:pt x="291" y="1913"/>
                    </a:moveTo>
                    <a:lnTo>
                      <a:pt x="291" y="1913"/>
                    </a:lnTo>
                    <a:cubicBezTo>
                      <a:pt x="284" y="1923"/>
                      <a:pt x="302" y="1929"/>
                      <a:pt x="309" y="1932"/>
                    </a:cubicBezTo>
                    <a:cubicBezTo>
                      <a:pt x="309" y="1919"/>
                      <a:pt x="316" y="1908"/>
                      <a:pt x="291" y="1913"/>
                    </a:cubicBezTo>
                    <a:moveTo>
                      <a:pt x="669" y="2311"/>
                    </a:moveTo>
                    <a:lnTo>
                      <a:pt x="669" y="2311"/>
                    </a:lnTo>
                    <a:cubicBezTo>
                      <a:pt x="670" y="2322"/>
                      <a:pt x="673" y="2330"/>
                      <a:pt x="682" y="2328"/>
                    </a:cubicBezTo>
                    <a:cubicBezTo>
                      <a:pt x="680" y="2319"/>
                      <a:pt x="675" y="2314"/>
                      <a:pt x="669" y="2311"/>
                    </a:cubicBezTo>
                    <a:moveTo>
                      <a:pt x="2028" y="2788"/>
                    </a:moveTo>
                    <a:lnTo>
                      <a:pt x="2028" y="2788"/>
                    </a:lnTo>
                    <a:cubicBezTo>
                      <a:pt x="2029" y="2787"/>
                      <a:pt x="2029" y="2787"/>
                      <a:pt x="2029" y="2787"/>
                    </a:cubicBezTo>
                    <a:cubicBezTo>
                      <a:pt x="2020" y="2783"/>
                      <a:pt x="2015" y="2779"/>
                      <a:pt x="2028" y="2788"/>
                    </a:cubicBezTo>
                    <a:moveTo>
                      <a:pt x="2043" y="2792"/>
                    </a:moveTo>
                    <a:lnTo>
                      <a:pt x="2043" y="2792"/>
                    </a:lnTo>
                    <a:cubicBezTo>
                      <a:pt x="2051" y="2794"/>
                      <a:pt x="2057" y="2794"/>
                      <a:pt x="2059" y="2789"/>
                    </a:cubicBezTo>
                    <a:cubicBezTo>
                      <a:pt x="2061" y="2792"/>
                      <a:pt x="2061" y="2795"/>
                      <a:pt x="2058" y="2797"/>
                    </a:cubicBezTo>
                    <a:cubicBezTo>
                      <a:pt x="2049" y="2802"/>
                      <a:pt x="2045" y="2797"/>
                      <a:pt x="2043" y="2792"/>
                    </a:cubicBezTo>
                    <a:moveTo>
                      <a:pt x="303" y="689"/>
                    </a:moveTo>
                    <a:lnTo>
                      <a:pt x="303" y="689"/>
                    </a:lnTo>
                    <a:cubicBezTo>
                      <a:pt x="310" y="687"/>
                      <a:pt x="310" y="687"/>
                      <a:pt x="310" y="687"/>
                    </a:cubicBezTo>
                    <a:cubicBezTo>
                      <a:pt x="307" y="681"/>
                      <a:pt x="303" y="675"/>
                      <a:pt x="303" y="689"/>
                    </a:cubicBezTo>
                    <a:moveTo>
                      <a:pt x="618" y="2306"/>
                    </a:moveTo>
                    <a:lnTo>
                      <a:pt x="618" y="2306"/>
                    </a:lnTo>
                    <a:cubicBezTo>
                      <a:pt x="619" y="2302"/>
                      <a:pt x="622" y="2299"/>
                      <a:pt x="624" y="2296"/>
                    </a:cubicBezTo>
                    <a:cubicBezTo>
                      <a:pt x="619" y="2296"/>
                      <a:pt x="617" y="2299"/>
                      <a:pt x="618" y="2306"/>
                    </a:cubicBezTo>
                    <a:moveTo>
                      <a:pt x="46" y="1407"/>
                    </a:moveTo>
                    <a:lnTo>
                      <a:pt x="46" y="1407"/>
                    </a:lnTo>
                    <a:lnTo>
                      <a:pt x="46" y="1406"/>
                    </a:lnTo>
                    <a:cubicBezTo>
                      <a:pt x="44" y="1406"/>
                      <a:pt x="43" y="1406"/>
                      <a:pt x="41" y="1406"/>
                    </a:cubicBezTo>
                    <a:lnTo>
                      <a:pt x="46" y="1407"/>
                    </a:lnTo>
                    <a:moveTo>
                      <a:pt x="1558" y="2878"/>
                    </a:moveTo>
                    <a:lnTo>
                      <a:pt x="1558" y="2878"/>
                    </a:lnTo>
                    <a:cubicBezTo>
                      <a:pt x="1552" y="2874"/>
                      <a:pt x="1550" y="2869"/>
                      <a:pt x="1549" y="2864"/>
                    </a:cubicBezTo>
                    <a:cubicBezTo>
                      <a:pt x="1547" y="2869"/>
                      <a:pt x="1548" y="2874"/>
                      <a:pt x="1558" y="2878"/>
                    </a:cubicBezTo>
                    <a:moveTo>
                      <a:pt x="2208" y="2760"/>
                    </a:moveTo>
                    <a:lnTo>
                      <a:pt x="2208" y="2760"/>
                    </a:lnTo>
                    <a:cubicBezTo>
                      <a:pt x="2191" y="2767"/>
                      <a:pt x="2191" y="2767"/>
                      <a:pt x="2191" y="2767"/>
                    </a:cubicBezTo>
                    <a:cubicBezTo>
                      <a:pt x="2200" y="2765"/>
                      <a:pt x="2203" y="2770"/>
                      <a:pt x="2207" y="2773"/>
                    </a:cubicBezTo>
                    <a:cubicBezTo>
                      <a:pt x="2207" y="2768"/>
                      <a:pt x="2203" y="2761"/>
                      <a:pt x="2208" y="2760"/>
                    </a:cubicBezTo>
                    <a:moveTo>
                      <a:pt x="2389" y="2863"/>
                    </a:moveTo>
                    <a:lnTo>
                      <a:pt x="2389" y="2863"/>
                    </a:lnTo>
                    <a:cubicBezTo>
                      <a:pt x="2391" y="2860"/>
                      <a:pt x="2395" y="2861"/>
                      <a:pt x="2397" y="2858"/>
                    </a:cubicBezTo>
                    <a:cubicBezTo>
                      <a:pt x="2394" y="2849"/>
                      <a:pt x="2394" y="2849"/>
                      <a:pt x="2394" y="2849"/>
                    </a:cubicBezTo>
                    <a:cubicBezTo>
                      <a:pt x="2382" y="2852"/>
                      <a:pt x="2375" y="2862"/>
                      <a:pt x="2389" y="2863"/>
                    </a:cubicBezTo>
                    <a:moveTo>
                      <a:pt x="2231" y="2827"/>
                    </a:moveTo>
                    <a:lnTo>
                      <a:pt x="2231" y="2827"/>
                    </a:lnTo>
                    <a:cubicBezTo>
                      <a:pt x="2234" y="2844"/>
                      <a:pt x="2246" y="2838"/>
                      <a:pt x="2258" y="2832"/>
                    </a:cubicBezTo>
                    <a:cubicBezTo>
                      <a:pt x="2258" y="2833"/>
                      <a:pt x="2257" y="2833"/>
                      <a:pt x="2256" y="2833"/>
                    </a:cubicBezTo>
                    <a:cubicBezTo>
                      <a:pt x="2258" y="2808"/>
                      <a:pt x="2244" y="2818"/>
                      <a:pt x="2231" y="2827"/>
                    </a:cubicBezTo>
                    <a:moveTo>
                      <a:pt x="2262" y="2831"/>
                    </a:moveTo>
                    <a:lnTo>
                      <a:pt x="2262" y="2831"/>
                    </a:lnTo>
                    <a:cubicBezTo>
                      <a:pt x="2265" y="2830"/>
                      <a:pt x="2270" y="2829"/>
                      <a:pt x="2274" y="2829"/>
                    </a:cubicBezTo>
                    <a:cubicBezTo>
                      <a:pt x="2274" y="2820"/>
                      <a:pt x="2269" y="2828"/>
                      <a:pt x="2262" y="2831"/>
                    </a:cubicBezTo>
                    <a:moveTo>
                      <a:pt x="2095" y="2787"/>
                    </a:moveTo>
                    <a:lnTo>
                      <a:pt x="2095" y="2787"/>
                    </a:lnTo>
                    <a:cubicBezTo>
                      <a:pt x="2101" y="2792"/>
                      <a:pt x="2099" y="2765"/>
                      <a:pt x="2102" y="2772"/>
                    </a:cubicBezTo>
                    <a:cubicBezTo>
                      <a:pt x="2110" y="2750"/>
                      <a:pt x="2061" y="2798"/>
                      <a:pt x="2095" y="2787"/>
                    </a:cubicBezTo>
                    <a:moveTo>
                      <a:pt x="2247" y="2883"/>
                    </a:moveTo>
                    <a:lnTo>
                      <a:pt x="2247" y="2883"/>
                    </a:lnTo>
                    <a:cubicBezTo>
                      <a:pt x="2241" y="2862"/>
                      <a:pt x="2241" y="2862"/>
                      <a:pt x="2241" y="2862"/>
                    </a:cubicBezTo>
                    <a:cubicBezTo>
                      <a:pt x="2234" y="2880"/>
                      <a:pt x="2234" y="2880"/>
                      <a:pt x="2234" y="2880"/>
                    </a:cubicBezTo>
                    <a:lnTo>
                      <a:pt x="2247" y="2883"/>
                    </a:lnTo>
                    <a:moveTo>
                      <a:pt x="2138" y="2873"/>
                    </a:moveTo>
                    <a:lnTo>
                      <a:pt x="2138" y="2873"/>
                    </a:lnTo>
                    <a:cubicBezTo>
                      <a:pt x="2160" y="2878"/>
                      <a:pt x="2160" y="2878"/>
                      <a:pt x="2160" y="2878"/>
                    </a:cubicBezTo>
                    <a:cubicBezTo>
                      <a:pt x="2159" y="2875"/>
                      <a:pt x="2162" y="2873"/>
                      <a:pt x="2166" y="2871"/>
                    </a:cubicBezTo>
                    <a:cubicBezTo>
                      <a:pt x="2152" y="2871"/>
                      <a:pt x="2137" y="2867"/>
                      <a:pt x="2138" y="2873"/>
                    </a:cubicBezTo>
                    <a:moveTo>
                      <a:pt x="2166" y="2871"/>
                    </a:moveTo>
                    <a:lnTo>
                      <a:pt x="2166" y="2871"/>
                    </a:lnTo>
                    <a:cubicBezTo>
                      <a:pt x="2173" y="2871"/>
                      <a:pt x="2179" y="2870"/>
                      <a:pt x="2183" y="2867"/>
                    </a:cubicBezTo>
                    <a:cubicBezTo>
                      <a:pt x="2179" y="2867"/>
                      <a:pt x="2171" y="2868"/>
                      <a:pt x="2166" y="2871"/>
                    </a:cubicBezTo>
                    <a:moveTo>
                      <a:pt x="2218" y="2892"/>
                    </a:moveTo>
                    <a:lnTo>
                      <a:pt x="2218" y="2892"/>
                    </a:lnTo>
                    <a:cubicBezTo>
                      <a:pt x="2211" y="2887"/>
                      <a:pt x="2211" y="2887"/>
                      <a:pt x="2211" y="2887"/>
                    </a:cubicBezTo>
                    <a:cubicBezTo>
                      <a:pt x="2195" y="2887"/>
                      <a:pt x="2195" y="2887"/>
                      <a:pt x="2195" y="2887"/>
                    </a:cubicBezTo>
                    <a:lnTo>
                      <a:pt x="2218" y="2892"/>
                    </a:lnTo>
                    <a:moveTo>
                      <a:pt x="1903" y="2854"/>
                    </a:moveTo>
                    <a:lnTo>
                      <a:pt x="1903" y="2854"/>
                    </a:lnTo>
                    <a:cubicBezTo>
                      <a:pt x="1894" y="2855"/>
                      <a:pt x="1886" y="2856"/>
                      <a:pt x="1878" y="2856"/>
                    </a:cubicBezTo>
                    <a:cubicBezTo>
                      <a:pt x="1874" y="2863"/>
                      <a:pt x="1880" y="2869"/>
                      <a:pt x="1889" y="2867"/>
                    </a:cubicBezTo>
                    <a:cubicBezTo>
                      <a:pt x="1896" y="2863"/>
                      <a:pt x="1905" y="2861"/>
                      <a:pt x="1903" y="2854"/>
                    </a:cubicBezTo>
                    <a:moveTo>
                      <a:pt x="1969" y="2921"/>
                    </a:moveTo>
                    <a:lnTo>
                      <a:pt x="1969" y="2921"/>
                    </a:lnTo>
                    <a:cubicBezTo>
                      <a:pt x="1963" y="2915"/>
                      <a:pt x="1963" y="2911"/>
                      <a:pt x="1960" y="2903"/>
                    </a:cubicBezTo>
                    <a:cubicBezTo>
                      <a:pt x="1956" y="2930"/>
                      <a:pt x="1956" y="2930"/>
                      <a:pt x="1956" y="2930"/>
                    </a:cubicBezTo>
                    <a:lnTo>
                      <a:pt x="1969" y="2921"/>
                    </a:lnTo>
                    <a:moveTo>
                      <a:pt x="1896" y="2918"/>
                    </a:moveTo>
                    <a:lnTo>
                      <a:pt x="1896" y="2918"/>
                    </a:lnTo>
                    <a:cubicBezTo>
                      <a:pt x="1893" y="2925"/>
                      <a:pt x="1857" y="2934"/>
                      <a:pt x="1889" y="2937"/>
                    </a:cubicBezTo>
                    <a:cubicBezTo>
                      <a:pt x="1892" y="2930"/>
                      <a:pt x="1918" y="2927"/>
                      <a:pt x="1896" y="2918"/>
                    </a:cubicBezTo>
                    <a:moveTo>
                      <a:pt x="1544" y="2797"/>
                    </a:moveTo>
                    <a:lnTo>
                      <a:pt x="1544" y="2797"/>
                    </a:lnTo>
                    <a:cubicBezTo>
                      <a:pt x="1551" y="2799"/>
                      <a:pt x="1551" y="2799"/>
                      <a:pt x="1551" y="2799"/>
                    </a:cubicBezTo>
                    <a:cubicBezTo>
                      <a:pt x="1564" y="2758"/>
                      <a:pt x="1564" y="2758"/>
                      <a:pt x="1564" y="2758"/>
                    </a:cubicBezTo>
                    <a:lnTo>
                      <a:pt x="1544" y="2797"/>
                    </a:lnTo>
                    <a:moveTo>
                      <a:pt x="1200" y="2763"/>
                    </a:moveTo>
                    <a:lnTo>
                      <a:pt x="1200" y="2763"/>
                    </a:lnTo>
                    <a:cubicBezTo>
                      <a:pt x="1222" y="2786"/>
                      <a:pt x="1219" y="2743"/>
                      <a:pt x="1237" y="2766"/>
                    </a:cubicBezTo>
                    <a:cubicBezTo>
                      <a:pt x="1248" y="2760"/>
                      <a:pt x="1222" y="2747"/>
                      <a:pt x="1232" y="2742"/>
                    </a:cubicBezTo>
                    <a:cubicBezTo>
                      <a:pt x="1212" y="2744"/>
                      <a:pt x="1206" y="2734"/>
                      <a:pt x="1200" y="2763"/>
                    </a:cubicBezTo>
                    <a:moveTo>
                      <a:pt x="1232" y="2742"/>
                    </a:moveTo>
                    <a:lnTo>
                      <a:pt x="1232" y="2742"/>
                    </a:lnTo>
                    <a:cubicBezTo>
                      <a:pt x="1236" y="2742"/>
                      <a:pt x="1239" y="2741"/>
                      <a:pt x="1244" y="2740"/>
                    </a:cubicBezTo>
                    <a:cubicBezTo>
                      <a:pt x="1238" y="2741"/>
                      <a:pt x="1234" y="2741"/>
                      <a:pt x="1232" y="2742"/>
                    </a:cubicBezTo>
                    <a:moveTo>
                      <a:pt x="1157" y="162"/>
                    </a:moveTo>
                    <a:lnTo>
                      <a:pt x="1157" y="162"/>
                    </a:lnTo>
                    <a:cubicBezTo>
                      <a:pt x="1174" y="169"/>
                      <a:pt x="1174" y="169"/>
                      <a:pt x="1174" y="169"/>
                    </a:cubicBezTo>
                    <a:cubicBezTo>
                      <a:pt x="1162" y="156"/>
                      <a:pt x="1162" y="156"/>
                      <a:pt x="1162" y="156"/>
                    </a:cubicBezTo>
                    <a:lnTo>
                      <a:pt x="1157" y="162"/>
                    </a:lnTo>
                    <a:moveTo>
                      <a:pt x="1187" y="127"/>
                    </a:moveTo>
                    <a:lnTo>
                      <a:pt x="1187" y="127"/>
                    </a:lnTo>
                    <a:cubicBezTo>
                      <a:pt x="1193" y="154"/>
                      <a:pt x="1193" y="154"/>
                      <a:pt x="1193" y="154"/>
                    </a:cubicBezTo>
                    <a:cubicBezTo>
                      <a:pt x="1201" y="128"/>
                      <a:pt x="1201" y="128"/>
                      <a:pt x="1201" y="128"/>
                    </a:cubicBezTo>
                    <a:cubicBezTo>
                      <a:pt x="1198" y="130"/>
                      <a:pt x="1190" y="133"/>
                      <a:pt x="1187" y="127"/>
                    </a:cubicBezTo>
                    <a:moveTo>
                      <a:pt x="290" y="2007"/>
                    </a:moveTo>
                    <a:lnTo>
                      <a:pt x="290" y="2007"/>
                    </a:lnTo>
                    <a:cubicBezTo>
                      <a:pt x="296" y="2005"/>
                      <a:pt x="296" y="2005"/>
                      <a:pt x="296" y="2005"/>
                    </a:cubicBezTo>
                    <a:cubicBezTo>
                      <a:pt x="301" y="1998"/>
                      <a:pt x="298" y="1994"/>
                      <a:pt x="295" y="1986"/>
                    </a:cubicBezTo>
                    <a:lnTo>
                      <a:pt x="290" y="2007"/>
                    </a:lnTo>
                    <a:moveTo>
                      <a:pt x="179" y="1768"/>
                    </a:moveTo>
                    <a:lnTo>
                      <a:pt x="179" y="1768"/>
                    </a:lnTo>
                    <a:cubicBezTo>
                      <a:pt x="181" y="1773"/>
                      <a:pt x="181" y="1773"/>
                      <a:pt x="181" y="1773"/>
                    </a:cubicBezTo>
                    <a:cubicBezTo>
                      <a:pt x="199" y="1754"/>
                      <a:pt x="199" y="1754"/>
                      <a:pt x="199" y="1754"/>
                    </a:cubicBezTo>
                    <a:lnTo>
                      <a:pt x="179" y="1768"/>
                    </a:lnTo>
                    <a:moveTo>
                      <a:pt x="58" y="1577"/>
                    </a:moveTo>
                    <a:lnTo>
                      <a:pt x="58" y="1577"/>
                    </a:lnTo>
                    <a:cubicBezTo>
                      <a:pt x="60" y="1586"/>
                      <a:pt x="69" y="1594"/>
                      <a:pt x="72" y="1603"/>
                    </a:cubicBezTo>
                    <a:cubicBezTo>
                      <a:pt x="60" y="1586"/>
                      <a:pt x="85" y="1563"/>
                      <a:pt x="58" y="1577"/>
                    </a:cubicBezTo>
                    <a:moveTo>
                      <a:pt x="1367" y="200"/>
                    </a:moveTo>
                    <a:lnTo>
                      <a:pt x="1367" y="200"/>
                    </a:lnTo>
                    <a:cubicBezTo>
                      <a:pt x="1373" y="199"/>
                      <a:pt x="1364" y="183"/>
                      <a:pt x="1364" y="180"/>
                    </a:cubicBezTo>
                    <a:cubicBezTo>
                      <a:pt x="1356" y="188"/>
                      <a:pt x="1369" y="204"/>
                      <a:pt x="1367" y="200"/>
                    </a:cubicBezTo>
                    <a:moveTo>
                      <a:pt x="1298" y="274"/>
                    </a:moveTo>
                    <a:lnTo>
                      <a:pt x="1298" y="274"/>
                    </a:lnTo>
                    <a:cubicBezTo>
                      <a:pt x="1296" y="266"/>
                      <a:pt x="1296" y="266"/>
                      <a:pt x="1296" y="266"/>
                    </a:cubicBezTo>
                    <a:cubicBezTo>
                      <a:pt x="1291" y="288"/>
                      <a:pt x="1291" y="288"/>
                      <a:pt x="1291" y="288"/>
                    </a:cubicBezTo>
                    <a:lnTo>
                      <a:pt x="1298" y="274"/>
                    </a:lnTo>
                    <a:moveTo>
                      <a:pt x="1218" y="310"/>
                    </a:moveTo>
                    <a:lnTo>
                      <a:pt x="1218" y="310"/>
                    </a:lnTo>
                    <a:cubicBezTo>
                      <a:pt x="1239" y="334"/>
                      <a:pt x="1244" y="292"/>
                      <a:pt x="1263" y="295"/>
                    </a:cubicBezTo>
                    <a:cubicBezTo>
                      <a:pt x="1269" y="300"/>
                      <a:pt x="1269" y="300"/>
                      <a:pt x="1269" y="300"/>
                    </a:cubicBezTo>
                    <a:cubicBezTo>
                      <a:pt x="1265" y="275"/>
                      <a:pt x="1265" y="275"/>
                      <a:pt x="1265" y="275"/>
                    </a:cubicBezTo>
                    <a:cubicBezTo>
                      <a:pt x="1249" y="287"/>
                      <a:pt x="1234" y="312"/>
                      <a:pt x="1218" y="310"/>
                    </a:cubicBezTo>
                    <a:moveTo>
                      <a:pt x="1146" y="272"/>
                    </a:moveTo>
                    <a:lnTo>
                      <a:pt x="1146" y="272"/>
                    </a:lnTo>
                    <a:cubicBezTo>
                      <a:pt x="1154" y="281"/>
                      <a:pt x="1142" y="286"/>
                      <a:pt x="1158" y="271"/>
                    </a:cubicBezTo>
                    <a:cubicBezTo>
                      <a:pt x="1157" y="270"/>
                      <a:pt x="1156" y="269"/>
                      <a:pt x="1155" y="269"/>
                    </a:cubicBezTo>
                    <a:cubicBezTo>
                      <a:pt x="1153" y="270"/>
                      <a:pt x="1151" y="271"/>
                      <a:pt x="1146" y="272"/>
                    </a:cubicBezTo>
                    <a:moveTo>
                      <a:pt x="1155" y="269"/>
                    </a:moveTo>
                    <a:cubicBezTo>
                      <a:pt x="1155" y="269"/>
                      <a:pt x="1145" y="263"/>
                      <a:pt x="1155" y="269"/>
                    </a:cubicBezTo>
                    <a:moveTo>
                      <a:pt x="1119" y="295"/>
                    </a:moveTo>
                    <a:lnTo>
                      <a:pt x="1119" y="295"/>
                    </a:lnTo>
                    <a:cubicBezTo>
                      <a:pt x="1125" y="280"/>
                      <a:pt x="1125" y="280"/>
                      <a:pt x="1125" y="280"/>
                    </a:cubicBezTo>
                    <a:cubicBezTo>
                      <a:pt x="1119" y="275"/>
                      <a:pt x="1108" y="279"/>
                      <a:pt x="1110" y="272"/>
                    </a:cubicBezTo>
                    <a:cubicBezTo>
                      <a:pt x="1101" y="284"/>
                      <a:pt x="1107" y="288"/>
                      <a:pt x="1119" y="295"/>
                    </a:cubicBezTo>
                    <a:moveTo>
                      <a:pt x="1119" y="320"/>
                    </a:moveTo>
                    <a:lnTo>
                      <a:pt x="1119" y="320"/>
                    </a:lnTo>
                    <a:cubicBezTo>
                      <a:pt x="1122" y="313"/>
                      <a:pt x="1122" y="313"/>
                      <a:pt x="1122" y="313"/>
                    </a:cubicBezTo>
                    <a:cubicBezTo>
                      <a:pt x="1120" y="311"/>
                      <a:pt x="1118" y="311"/>
                      <a:pt x="1119" y="320"/>
                    </a:cubicBezTo>
                    <a:moveTo>
                      <a:pt x="1130" y="298"/>
                    </a:moveTo>
                    <a:lnTo>
                      <a:pt x="1130" y="298"/>
                    </a:lnTo>
                    <a:cubicBezTo>
                      <a:pt x="1122" y="313"/>
                      <a:pt x="1122" y="313"/>
                      <a:pt x="1122" y="313"/>
                    </a:cubicBezTo>
                    <a:cubicBezTo>
                      <a:pt x="1126" y="317"/>
                      <a:pt x="1131" y="325"/>
                      <a:pt x="1126" y="307"/>
                    </a:cubicBezTo>
                    <a:cubicBezTo>
                      <a:pt x="1130" y="316"/>
                      <a:pt x="1128" y="307"/>
                      <a:pt x="1130" y="298"/>
                    </a:cubicBezTo>
                    <a:moveTo>
                      <a:pt x="1139" y="299"/>
                    </a:moveTo>
                    <a:lnTo>
                      <a:pt x="1139" y="299"/>
                    </a:lnTo>
                    <a:cubicBezTo>
                      <a:pt x="1148" y="302"/>
                      <a:pt x="1158" y="301"/>
                      <a:pt x="1152" y="316"/>
                    </a:cubicBezTo>
                    <a:cubicBezTo>
                      <a:pt x="1171" y="302"/>
                      <a:pt x="1159" y="284"/>
                      <a:pt x="1139" y="299"/>
                    </a:cubicBezTo>
                    <a:moveTo>
                      <a:pt x="1228" y="340"/>
                    </a:moveTo>
                    <a:lnTo>
                      <a:pt x="1228" y="340"/>
                    </a:lnTo>
                    <a:cubicBezTo>
                      <a:pt x="1240" y="344"/>
                      <a:pt x="1240" y="344"/>
                      <a:pt x="1240" y="344"/>
                    </a:cubicBezTo>
                    <a:cubicBezTo>
                      <a:pt x="1242" y="332"/>
                      <a:pt x="1242" y="332"/>
                      <a:pt x="1242" y="332"/>
                    </a:cubicBezTo>
                    <a:cubicBezTo>
                      <a:pt x="1241" y="338"/>
                      <a:pt x="1223" y="332"/>
                      <a:pt x="1228" y="340"/>
                    </a:cubicBezTo>
                    <a:moveTo>
                      <a:pt x="1041" y="321"/>
                    </a:moveTo>
                    <a:lnTo>
                      <a:pt x="1041" y="321"/>
                    </a:lnTo>
                    <a:cubicBezTo>
                      <a:pt x="1044" y="327"/>
                      <a:pt x="1054" y="333"/>
                      <a:pt x="1059" y="340"/>
                    </a:cubicBezTo>
                    <a:cubicBezTo>
                      <a:pt x="1063" y="329"/>
                      <a:pt x="1063" y="329"/>
                      <a:pt x="1063" y="329"/>
                    </a:cubicBezTo>
                    <a:cubicBezTo>
                      <a:pt x="1057" y="327"/>
                      <a:pt x="1047" y="329"/>
                      <a:pt x="1041" y="321"/>
                    </a:cubicBezTo>
                    <a:moveTo>
                      <a:pt x="1059" y="340"/>
                    </a:moveTo>
                    <a:lnTo>
                      <a:pt x="1059" y="340"/>
                    </a:lnTo>
                    <a:cubicBezTo>
                      <a:pt x="1052" y="356"/>
                      <a:pt x="1052" y="356"/>
                      <a:pt x="1052" y="356"/>
                    </a:cubicBezTo>
                    <a:cubicBezTo>
                      <a:pt x="1064" y="351"/>
                      <a:pt x="1063" y="346"/>
                      <a:pt x="1059" y="340"/>
                    </a:cubicBezTo>
                    <a:moveTo>
                      <a:pt x="1133" y="351"/>
                    </a:moveTo>
                    <a:lnTo>
                      <a:pt x="1133" y="351"/>
                    </a:lnTo>
                    <a:cubicBezTo>
                      <a:pt x="1142" y="320"/>
                      <a:pt x="1142" y="320"/>
                      <a:pt x="1142" y="320"/>
                    </a:cubicBezTo>
                    <a:cubicBezTo>
                      <a:pt x="1129" y="353"/>
                      <a:pt x="1129" y="353"/>
                      <a:pt x="1129" y="353"/>
                    </a:cubicBezTo>
                    <a:lnTo>
                      <a:pt x="1133" y="351"/>
                    </a:lnTo>
                    <a:moveTo>
                      <a:pt x="994" y="349"/>
                    </a:moveTo>
                    <a:lnTo>
                      <a:pt x="994" y="349"/>
                    </a:lnTo>
                    <a:cubicBezTo>
                      <a:pt x="993" y="332"/>
                      <a:pt x="993" y="332"/>
                      <a:pt x="993" y="332"/>
                    </a:cubicBezTo>
                    <a:cubicBezTo>
                      <a:pt x="993" y="359"/>
                      <a:pt x="993" y="359"/>
                      <a:pt x="993" y="359"/>
                    </a:cubicBezTo>
                    <a:lnTo>
                      <a:pt x="994" y="349"/>
                    </a:lnTo>
                    <a:moveTo>
                      <a:pt x="965" y="372"/>
                    </a:moveTo>
                    <a:lnTo>
                      <a:pt x="965" y="372"/>
                    </a:lnTo>
                    <a:cubicBezTo>
                      <a:pt x="963" y="358"/>
                      <a:pt x="946" y="360"/>
                      <a:pt x="947" y="349"/>
                    </a:cubicBezTo>
                    <a:cubicBezTo>
                      <a:pt x="940" y="357"/>
                      <a:pt x="939" y="371"/>
                      <a:pt x="938" y="383"/>
                    </a:cubicBezTo>
                    <a:cubicBezTo>
                      <a:pt x="942" y="374"/>
                      <a:pt x="950" y="370"/>
                      <a:pt x="965" y="372"/>
                    </a:cubicBezTo>
                    <a:moveTo>
                      <a:pt x="936" y="402"/>
                    </a:moveTo>
                    <a:lnTo>
                      <a:pt x="936" y="402"/>
                    </a:lnTo>
                    <a:cubicBezTo>
                      <a:pt x="938" y="397"/>
                      <a:pt x="938" y="390"/>
                      <a:pt x="938" y="383"/>
                    </a:cubicBezTo>
                    <a:cubicBezTo>
                      <a:pt x="936" y="388"/>
                      <a:pt x="935" y="394"/>
                      <a:pt x="936" y="402"/>
                    </a:cubicBezTo>
                    <a:moveTo>
                      <a:pt x="1030" y="366"/>
                    </a:moveTo>
                    <a:lnTo>
                      <a:pt x="1030" y="366"/>
                    </a:lnTo>
                    <a:cubicBezTo>
                      <a:pt x="1028" y="364"/>
                      <a:pt x="1020" y="356"/>
                      <a:pt x="1011" y="357"/>
                    </a:cubicBezTo>
                    <a:cubicBezTo>
                      <a:pt x="1026" y="369"/>
                      <a:pt x="1026" y="369"/>
                      <a:pt x="1026" y="369"/>
                    </a:cubicBezTo>
                    <a:cubicBezTo>
                      <a:pt x="1027" y="368"/>
                      <a:pt x="1029" y="368"/>
                      <a:pt x="1030" y="366"/>
                    </a:cubicBezTo>
                    <a:moveTo>
                      <a:pt x="1026" y="370"/>
                    </a:moveTo>
                    <a:lnTo>
                      <a:pt x="1026" y="370"/>
                    </a:lnTo>
                    <a:cubicBezTo>
                      <a:pt x="1026" y="369"/>
                      <a:pt x="1026" y="369"/>
                      <a:pt x="1026" y="369"/>
                    </a:cubicBezTo>
                    <a:cubicBezTo>
                      <a:pt x="1020" y="372"/>
                      <a:pt x="1017" y="374"/>
                      <a:pt x="1015" y="375"/>
                    </a:cubicBezTo>
                    <a:cubicBezTo>
                      <a:pt x="1016" y="374"/>
                      <a:pt x="1020" y="373"/>
                      <a:pt x="1026" y="370"/>
                    </a:cubicBezTo>
                    <a:moveTo>
                      <a:pt x="1032" y="366"/>
                    </a:moveTo>
                    <a:lnTo>
                      <a:pt x="1032" y="366"/>
                    </a:lnTo>
                    <a:cubicBezTo>
                      <a:pt x="1031" y="366"/>
                      <a:pt x="1031" y="366"/>
                      <a:pt x="1030" y="366"/>
                    </a:cubicBezTo>
                    <a:cubicBezTo>
                      <a:pt x="1032" y="368"/>
                      <a:pt x="1033" y="368"/>
                      <a:pt x="1032" y="366"/>
                    </a:cubicBezTo>
                    <a:moveTo>
                      <a:pt x="1094" y="354"/>
                    </a:moveTo>
                    <a:lnTo>
                      <a:pt x="1094" y="354"/>
                    </a:lnTo>
                    <a:cubicBezTo>
                      <a:pt x="1091" y="367"/>
                      <a:pt x="1083" y="385"/>
                      <a:pt x="1104" y="390"/>
                    </a:cubicBezTo>
                    <a:cubicBezTo>
                      <a:pt x="1103" y="376"/>
                      <a:pt x="1091" y="373"/>
                      <a:pt x="1094" y="354"/>
                    </a:cubicBezTo>
                    <a:moveTo>
                      <a:pt x="1050" y="382"/>
                    </a:moveTo>
                    <a:lnTo>
                      <a:pt x="1050" y="382"/>
                    </a:lnTo>
                    <a:cubicBezTo>
                      <a:pt x="1055" y="380"/>
                      <a:pt x="1060" y="378"/>
                      <a:pt x="1064" y="377"/>
                    </a:cubicBezTo>
                    <a:cubicBezTo>
                      <a:pt x="1062" y="373"/>
                      <a:pt x="1056" y="369"/>
                      <a:pt x="1057" y="362"/>
                    </a:cubicBezTo>
                    <a:cubicBezTo>
                      <a:pt x="1054" y="368"/>
                      <a:pt x="1052" y="375"/>
                      <a:pt x="1050" y="382"/>
                    </a:cubicBezTo>
                    <a:moveTo>
                      <a:pt x="1047" y="390"/>
                    </a:moveTo>
                    <a:lnTo>
                      <a:pt x="1047" y="390"/>
                    </a:lnTo>
                    <a:cubicBezTo>
                      <a:pt x="1050" y="382"/>
                      <a:pt x="1050" y="382"/>
                      <a:pt x="1050" y="382"/>
                    </a:cubicBezTo>
                    <a:cubicBezTo>
                      <a:pt x="1044" y="383"/>
                      <a:pt x="1044" y="383"/>
                      <a:pt x="1044" y="383"/>
                    </a:cubicBezTo>
                    <a:lnTo>
                      <a:pt x="1047" y="390"/>
                    </a:lnTo>
                    <a:moveTo>
                      <a:pt x="967" y="401"/>
                    </a:moveTo>
                    <a:lnTo>
                      <a:pt x="967" y="401"/>
                    </a:lnTo>
                    <a:cubicBezTo>
                      <a:pt x="967" y="411"/>
                      <a:pt x="961" y="415"/>
                      <a:pt x="955" y="421"/>
                    </a:cubicBezTo>
                    <a:cubicBezTo>
                      <a:pt x="965" y="419"/>
                      <a:pt x="973" y="416"/>
                      <a:pt x="980" y="411"/>
                    </a:cubicBezTo>
                    <a:cubicBezTo>
                      <a:pt x="977" y="405"/>
                      <a:pt x="974" y="395"/>
                      <a:pt x="967" y="401"/>
                    </a:cubicBezTo>
                    <a:moveTo>
                      <a:pt x="997" y="386"/>
                    </a:moveTo>
                    <a:lnTo>
                      <a:pt x="997" y="386"/>
                    </a:lnTo>
                    <a:cubicBezTo>
                      <a:pt x="996" y="387"/>
                      <a:pt x="996" y="387"/>
                      <a:pt x="996" y="388"/>
                    </a:cubicBezTo>
                    <a:cubicBezTo>
                      <a:pt x="998" y="389"/>
                      <a:pt x="999" y="389"/>
                      <a:pt x="997" y="386"/>
                    </a:cubicBezTo>
                    <a:moveTo>
                      <a:pt x="892" y="472"/>
                    </a:moveTo>
                    <a:lnTo>
                      <a:pt x="892" y="472"/>
                    </a:lnTo>
                    <a:cubicBezTo>
                      <a:pt x="895" y="473"/>
                      <a:pt x="895" y="473"/>
                      <a:pt x="895" y="473"/>
                    </a:cubicBezTo>
                    <a:cubicBezTo>
                      <a:pt x="895" y="472"/>
                      <a:pt x="894" y="472"/>
                      <a:pt x="894" y="471"/>
                    </a:cubicBezTo>
                    <a:lnTo>
                      <a:pt x="892" y="472"/>
                    </a:lnTo>
                    <a:moveTo>
                      <a:pt x="983" y="413"/>
                    </a:moveTo>
                    <a:lnTo>
                      <a:pt x="983" y="413"/>
                    </a:lnTo>
                    <a:cubicBezTo>
                      <a:pt x="990" y="412"/>
                      <a:pt x="991" y="406"/>
                      <a:pt x="991" y="399"/>
                    </a:cubicBezTo>
                    <a:cubicBezTo>
                      <a:pt x="988" y="404"/>
                      <a:pt x="984" y="407"/>
                      <a:pt x="980" y="411"/>
                    </a:cubicBezTo>
                    <a:cubicBezTo>
                      <a:pt x="981" y="413"/>
                      <a:pt x="982" y="414"/>
                      <a:pt x="983" y="413"/>
                    </a:cubicBezTo>
                    <a:moveTo>
                      <a:pt x="923" y="423"/>
                    </a:moveTo>
                    <a:lnTo>
                      <a:pt x="923" y="423"/>
                    </a:lnTo>
                    <a:cubicBezTo>
                      <a:pt x="928" y="424"/>
                      <a:pt x="933" y="424"/>
                      <a:pt x="938" y="424"/>
                    </a:cubicBezTo>
                    <a:cubicBezTo>
                      <a:pt x="932" y="421"/>
                      <a:pt x="921" y="419"/>
                      <a:pt x="923" y="423"/>
                    </a:cubicBezTo>
                    <a:moveTo>
                      <a:pt x="991" y="385"/>
                    </a:moveTo>
                    <a:lnTo>
                      <a:pt x="991" y="385"/>
                    </a:lnTo>
                    <a:cubicBezTo>
                      <a:pt x="991" y="385"/>
                      <a:pt x="991" y="384"/>
                      <a:pt x="992" y="384"/>
                    </a:cubicBezTo>
                    <a:cubicBezTo>
                      <a:pt x="988" y="382"/>
                      <a:pt x="989" y="383"/>
                      <a:pt x="991" y="385"/>
                    </a:cubicBezTo>
                    <a:moveTo>
                      <a:pt x="991" y="385"/>
                    </a:moveTo>
                    <a:lnTo>
                      <a:pt x="991" y="385"/>
                    </a:lnTo>
                    <a:cubicBezTo>
                      <a:pt x="990" y="389"/>
                      <a:pt x="991" y="395"/>
                      <a:pt x="991" y="399"/>
                    </a:cubicBezTo>
                    <a:cubicBezTo>
                      <a:pt x="993" y="396"/>
                      <a:pt x="995" y="392"/>
                      <a:pt x="996" y="388"/>
                    </a:cubicBezTo>
                    <a:cubicBezTo>
                      <a:pt x="995" y="387"/>
                      <a:pt x="993" y="386"/>
                      <a:pt x="991" y="385"/>
                    </a:cubicBezTo>
                    <a:moveTo>
                      <a:pt x="952" y="574"/>
                    </a:moveTo>
                    <a:lnTo>
                      <a:pt x="952" y="574"/>
                    </a:lnTo>
                    <a:cubicBezTo>
                      <a:pt x="942" y="561"/>
                      <a:pt x="943" y="539"/>
                      <a:pt x="966" y="544"/>
                    </a:cubicBezTo>
                    <a:cubicBezTo>
                      <a:pt x="967" y="526"/>
                      <a:pt x="926" y="488"/>
                      <a:pt x="895" y="473"/>
                    </a:cubicBezTo>
                    <a:cubicBezTo>
                      <a:pt x="900" y="479"/>
                      <a:pt x="904" y="485"/>
                      <a:pt x="900" y="502"/>
                    </a:cubicBezTo>
                    <a:cubicBezTo>
                      <a:pt x="910" y="505"/>
                      <a:pt x="938" y="497"/>
                      <a:pt x="939" y="516"/>
                    </a:cubicBezTo>
                    <a:cubicBezTo>
                      <a:pt x="931" y="535"/>
                      <a:pt x="923" y="522"/>
                      <a:pt x="910" y="521"/>
                    </a:cubicBezTo>
                    <a:cubicBezTo>
                      <a:pt x="930" y="531"/>
                      <a:pt x="914" y="560"/>
                      <a:pt x="938" y="580"/>
                    </a:cubicBezTo>
                    <a:cubicBezTo>
                      <a:pt x="942" y="561"/>
                      <a:pt x="942" y="561"/>
                      <a:pt x="942" y="561"/>
                    </a:cubicBezTo>
                    <a:cubicBezTo>
                      <a:pt x="945" y="565"/>
                      <a:pt x="946" y="574"/>
                      <a:pt x="952" y="574"/>
                    </a:cubicBezTo>
                    <a:moveTo>
                      <a:pt x="918" y="456"/>
                    </a:moveTo>
                    <a:lnTo>
                      <a:pt x="918" y="456"/>
                    </a:lnTo>
                    <a:cubicBezTo>
                      <a:pt x="922" y="451"/>
                      <a:pt x="922" y="451"/>
                      <a:pt x="922" y="451"/>
                    </a:cubicBezTo>
                    <a:cubicBezTo>
                      <a:pt x="915" y="452"/>
                      <a:pt x="907" y="451"/>
                      <a:pt x="891" y="447"/>
                    </a:cubicBezTo>
                    <a:cubicBezTo>
                      <a:pt x="888" y="460"/>
                      <a:pt x="891" y="466"/>
                      <a:pt x="894" y="471"/>
                    </a:cubicBezTo>
                    <a:cubicBezTo>
                      <a:pt x="918" y="453"/>
                      <a:pt x="918" y="453"/>
                      <a:pt x="918" y="453"/>
                    </a:cubicBezTo>
                    <a:lnTo>
                      <a:pt x="918" y="456"/>
                    </a:lnTo>
                    <a:moveTo>
                      <a:pt x="944" y="434"/>
                    </a:moveTo>
                    <a:lnTo>
                      <a:pt x="944" y="434"/>
                    </a:lnTo>
                    <a:cubicBezTo>
                      <a:pt x="951" y="451"/>
                      <a:pt x="945" y="466"/>
                      <a:pt x="964" y="476"/>
                    </a:cubicBezTo>
                    <a:cubicBezTo>
                      <a:pt x="977" y="465"/>
                      <a:pt x="965" y="456"/>
                      <a:pt x="968" y="443"/>
                    </a:cubicBezTo>
                    <a:cubicBezTo>
                      <a:pt x="948" y="465"/>
                      <a:pt x="969" y="430"/>
                      <a:pt x="945" y="435"/>
                    </a:cubicBezTo>
                    <a:cubicBezTo>
                      <a:pt x="948" y="429"/>
                      <a:pt x="952" y="425"/>
                      <a:pt x="955" y="421"/>
                    </a:cubicBezTo>
                    <a:cubicBezTo>
                      <a:pt x="950" y="423"/>
                      <a:pt x="944" y="424"/>
                      <a:pt x="938" y="424"/>
                    </a:cubicBezTo>
                    <a:lnTo>
                      <a:pt x="939" y="424"/>
                    </a:lnTo>
                    <a:lnTo>
                      <a:pt x="939" y="424"/>
                    </a:lnTo>
                    <a:cubicBezTo>
                      <a:pt x="940" y="424"/>
                      <a:pt x="940" y="424"/>
                      <a:pt x="940" y="424"/>
                    </a:cubicBezTo>
                    <a:cubicBezTo>
                      <a:pt x="942" y="426"/>
                      <a:pt x="943" y="426"/>
                      <a:pt x="941" y="426"/>
                    </a:cubicBezTo>
                    <a:lnTo>
                      <a:pt x="941" y="427"/>
                    </a:lnTo>
                    <a:cubicBezTo>
                      <a:pt x="942" y="429"/>
                      <a:pt x="943" y="431"/>
                      <a:pt x="944" y="433"/>
                    </a:cubicBezTo>
                    <a:cubicBezTo>
                      <a:pt x="935" y="436"/>
                      <a:pt x="940" y="430"/>
                      <a:pt x="941" y="427"/>
                    </a:cubicBezTo>
                    <a:cubicBezTo>
                      <a:pt x="940" y="426"/>
                      <a:pt x="940" y="425"/>
                      <a:pt x="940" y="424"/>
                    </a:cubicBezTo>
                    <a:lnTo>
                      <a:pt x="939" y="424"/>
                    </a:lnTo>
                    <a:cubicBezTo>
                      <a:pt x="922" y="451"/>
                      <a:pt x="922" y="451"/>
                      <a:pt x="922" y="451"/>
                    </a:cubicBezTo>
                    <a:cubicBezTo>
                      <a:pt x="929" y="448"/>
                      <a:pt x="935" y="443"/>
                      <a:pt x="944" y="434"/>
                    </a:cubicBezTo>
                    <a:moveTo>
                      <a:pt x="1112" y="431"/>
                    </a:moveTo>
                    <a:lnTo>
                      <a:pt x="1112" y="431"/>
                    </a:lnTo>
                    <a:cubicBezTo>
                      <a:pt x="1111" y="431"/>
                      <a:pt x="1110" y="429"/>
                      <a:pt x="1109" y="429"/>
                    </a:cubicBezTo>
                    <a:cubicBezTo>
                      <a:pt x="1109" y="431"/>
                      <a:pt x="1109" y="433"/>
                      <a:pt x="1112" y="431"/>
                    </a:cubicBezTo>
                    <a:moveTo>
                      <a:pt x="1097" y="428"/>
                    </a:moveTo>
                    <a:lnTo>
                      <a:pt x="1097" y="428"/>
                    </a:lnTo>
                    <a:cubicBezTo>
                      <a:pt x="1097" y="424"/>
                      <a:pt x="1095" y="417"/>
                      <a:pt x="1101" y="416"/>
                    </a:cubicBezTo>
                    <a:cubicBezTo>
                      <a:pt x="1109" y="418"/>
                      <a:pt x="1106" y="423"/>
                      <a:pt x="1109" y="429"/>
                    </a:cubicBezTo>
                    <a:cubicBezTo>
                      <a:pt x="1110" y="422"/>
                      <a:pt x="1114" y="410"/>
                      <a:pt x="1099" y="409"/>
                    </a:cubicBezTo>
                    <a:cubicBezTo>
                      <a:pt x="1098" y="412"/>
                      <a:pt x="1098" y="412"/>
                      <a:pt x="1098" y="412"/>
                    </a:cubicBezTo>
                    <a:cubicBezTo>
                      <a:pt x="1086" y="412"/>
                      <a:pt x="1062" y="400"/>
                      <a:pt x="1062" y="397"/>
                    </a:cubicBezTo>
                    <a:cubicBezTo>
                      <a:pt x="1074" y="409"/>
                      <a:pt x="1082" y="417"/>
                      <a:pt x="1097" y="428"/>
                    </a:cubicBezTo>
                    <a:moveTo>
                      <a:pt x="1023" y="432"/>
                    </a:moveTo>
                    <a:lnTo>
                      <a:pt x="1023" y="432"/>
                    </a:lnTo>
                    <a:cubicBezTo>
                      <a:pt x="1009" y="453"/>
                      <a:pt x="1009" y="453"/>
                      <a:pt x="1009" y="453"/>
                    </a:cubicBezTo>
                    <a:cubicBezTo>
                      <a:pt x="1028" y="459"/>
                      <a:pt x="1028" y="459"/>
                      <a:pt x="1028" y="459"/>
                    </a:cubicBezTo>
                    <a:cubicBezTo>
                      <a:pt x="1022" y="451"/>
                      <a:pt x="1022" y="451"/>
                      <a:pt x="1022" y="451"/>
                    </a:cubicBezTo>
                    <a:cubicBezTo>
                      <a:pt x="1035" y="447"/>
                      <a:pt x="1026" y="439"/>
                      <a:pt x="1023" y="432"/>
                    </a:cubicBezTo>
                    <a:moveTo>
                      <a:pt x="884" y="467"/>
                    </a:moveTo>
                    <a:lnTo>
                      <a:pt x="884" y="467"/>
                    </a:lnTo>
                    <a:cubicBezTo>
                      <a:pt x="874" y="450"/>
                      <a:pt x="874" y="450"/>
                      <a:pt x="874" y="450"/>
                    </a:cubicBezTo>
                    <a:cubicBezTo>
                      <a:pt x="881" y="480"/>
                      <a:pt x="881" y="480"/>
                      <a:pt x="881" y="480"/>
                    </a:cubicBezTo>
                    <a:lnTo>
                      <a:pt x="884" y="467"/>
                    </a:lnTo>
                    <a:moveTo>
                      <a:pt x="861" y="490"/>
                    </a:moveTo>
                    <a:lnTo>
                      <a:pt x="861" y="490"/>
                    </a:lnTo>
                    <a:cubicBezTo>
                      <a:pt x="851" y="477"/>
                      <a:pt x="851" y="477"/>
                      <a:pt x="851" y="477"/>
                    </a:cubicBezTo>
                    <a:cubicBezTo>
                      <a:pt x="851" y="490"/>
                      <a:pt x="851" y="490"/>
                      <a:pt x="851" y="490"/>
                    </a:cubicBezTo>
                    <a:lnTo>
                      <a:pt x="861" y="490"/>
                    </a:lnTo>
                    <a:moveTo>
                      <a:pt x="1223" y="1939"/>
                    </a:moveTo>
                    <a:lnTo>
                      <a:pt x="1223" y="1939"/>
                    </a:lnTo>
                    <a:cubicBezTo>
                      <a:pt x="1231" y="1939"/>
                      <a:pt x="1231" y="1939"/>
                      <a:pt x="1231" y="1939"/>
                    </a:cubicBezTo>
                    <a:cubicBezTo>
                      <a:pt x="1228" y="1939"/>
                      <a:pt x="1225" y="1939"/>
                      <a:pt x="1223" y="1939"/>
                    </a:cubicBezTo>
                    <a:moveTo>
                      <a:pt x="1192" y="1908"/>
                    </a:moveTo>
                    <a:lnTo>
                      <a:pt x="1192" y="1908"/>
                    </a:lnTo>
                    <a:cubicBezTo>
                      <a:pt x="1186" y="1913"/>
                      <a:pt x="1186" y="1913"/>
                      <a:pt x="1186" y="1913"/>
                    </a:cubicBezTo>
                    <a:cubicBezTo>
                      <a:pt x="1190" y="1911"/>
                      <a:pt x="1193" y="1909"/>
                      <a:pt x="1192" y="1908"/>
                    </a:cubicBezTo>
                    <a:moveTo>
                      <a:pt x="619" y="1231"/>
                    </a:moveTo>
                    <a:lnTo>
                      <a:pt x="619" y="1231"/>
                    </a:lnTo>
                    <a:cubicBezTo>
                      <a:pt x="605" y="1244"/>
                      <a:pt x="583" y="1260"/>
                      <a:pt x="601" y="1255"/>
                    </a:cubicBezTo>
                    <a:cubicBezTo>
                      <a:pt x="619" y="1249"/>
                      <a:pt x="619" y="1249"/>
                      <a:pt x="619" y="1249"/>
                    </a:cubicBezTo>
                    <a:cubicBezTo>
                      <a:pt x="614" y="1243"/>
                      <a:pt x="616" y="1236"/>
                      <a:pt x="619" y="1231"/>
                    </a:cubicBezTo>
                    <a:moveTo>
                      <a:pt x="888" y="1671"/>
                    </a:moveTo>
                    <a:lnTo>
                      <a:pt x="888" y="1671"/>
                    </a:lnTo>
                    <a:cubicBezTo>
                      <a:pt x="889" y="1670"/>
                      <a:pt x="890" y="1668"/>
                      <a:pt x="892" y="1666"/>
                    </a:cubicBezTo>
                    <a:cubicBezTo>
                      <a:pt x="885" y="1667"/>
                      <a:pt x="879" y="1669"/>
                      <a:pt x="873" y="1669"/>
                    </a:cubicBezTo>
                    <a:cubicBezTo>
                      <a:pt x="877" y="1670"/>
                      <a:pt x="883" y="1671"/>
                      <a:pt x="888" y="1671"/>
                    </a:cubicBezTo>
                    <a:moveTo>
                      <a:pt x="958" y="1639"/>
                    </a:moveTo>
                    <a:lnTo>
                      <a:pt x="958" y="1639"/>
                    </a:lnTo>
                    <a:cubicBezTo>
                      <a:pt x="953" y="1655"/>
                      <a:pt x="953" y="1655"/>
                      <a:pt x="953" y="1655"/>
                    </a:cubicBezTo>
                    <a:cubicBezTo>
                      <a:pt x="955" y="1651"/>
                      <a:pt x="957" y="1645"/>
                      <a:pt x="958" y="1639"/>
                    </a:cubicBezTo>
                    <a:moveTo>
                      <a:pt x="1424" y="2069"/>
                    </a:moveTo>
                    <a:lnTo>
                      <a:pt x="1424" y="2069"/>
                    </a:lnTo>
                    <a:cubicBezTo>
                      <a:pt x="1440" y="2057"/>
                      <a:pt x="1440" y="2057"/>
                      <a:pt x="1440" y="2057"/>
                    </a:cubicBezTo>
                    <a:cubicBezTo>
                      <a:pt x="1431" y="2051"/>
                      <a:pt x="1429" y="2062"/>
                      <a:pt x="1424" y="2069"/>
                    </a:cubicBezTo>
                    <a:moveTo>
                      <a:pt x="672" y="772"/>
                    </a:moveTo>
                    <a:lnTo>
                      <a:pt x="672" y="772"/>
                    </a:lnTo>
                    <a:cubicBezTo>
                      <a:pt x="662" y="778"/>
                      <a:pt x="656" y="784"/>
                      <a:pt x="653" y="790"/>
                    </a:cubicBezTo>
                    <a:cubicBezTo>
                      <a:pt x="667" y="783"/>
                      <a:pt x="685" y="780"/>
                      <a:pt x="672" y="772"/>
                    </a:cubicBezTo>
                    <a:moveTo>
                      <a:pt x="1075" y="2069"/>
                    </a:moveTo>
                    <a:lnTo>
                      <a:pt x="1075" y="2069"/>
                    </a:lnTo>
                    <a:cubicBezTo>
                      <a:pt x="1081" y="2070"/>
                      <a:pt x="1085" y="2068"/>
                      <a:pt x="1087" y="2065"/>
                    </a:cubicBezTo>
                    <a:cubicBezTo>
                      <a:pt x="1082" y="2064"/>
                      <a:pt x="1078" y="2065"/>
                      <a:pt x="1075" y="2069"/>
                    </a:cubicBezTo>
                    <a:moveTo>
                      <a:pt x="644" y="816"/>
                    </a:moveTo>
                    <a:lnTo>
                      <a:pt x="644" y="816"/>
                    </a:lnTo>
                    <a:cubicBezTo>
                      <a:pt x="646" y="815"/>
                      <a:pt x="648" y="814"/>
                      <a:pt x="650" y="813"/>
                    </a:cubicBezTo>
                    <a:cubicBezTo>
                      <a:pt x="649" y="806"/>
                      <a:pt x="649" y="798"/>
                      <a:pt x="653" y="790"/>
                    </a:cubicBezTo>
                    <a:cubicBezTo>
                      <a:pt x="643" y="796"/>
                      <a:pt x="635" y="803"/>
                      <a:pt x="644" y="816"/>
                    </a:cubicBezTo>
                    <a:moveTo>
                      <a:pt x="2200" y="2157"/>
                    </a:moveTo>
                    <a:lnTo>
                      <a:pt x="2200" y="2157"/>
                    </a:lnTo>
                    <a:cubicBezTo>
                      <a:pt x="2201" y="2157"/>
                      <a:pt x="2202" y="2158"/>
                      <a:pt x="2203" y="2158"/>
                    </a:cubicBezTo>
                    <a:cubicBezTo>
                      <a:pt x="2202" y="2155"/>
                      <a:pt x="2201" y="2156"/>
                      <a:pt x="2200" y="2157"/>
                    </a:cubicBezTo>
                    <a:moveTo>
                      <a:pt x="2526" y="2185"/>
                    </a:moveTo>
                    <a:lnTo>
                      <a:pt x="2526" y="2185"/>
                    </a:lnTo>
                    <a:cubicBezTo>
                      <a:pt x="2525" y="2187"/>
                      <a:pt x="2521" y="2190"/>
                      <a:pt x="2518" y="2192"/>
                    </a:cubicBezTo>
                    <a:cubicBezTo>
                      <a:pt x="2520" y="2192"/>
                      <a:pt x="2523" y="2190"/>
                      <a:pt x="2526" y="2185"/>
                    </a:cubicBezTo>
                    <a:moveTo>
                      <a:pt x="765" y="583"/>
                    </a:moveTo>
                    <a:cubicBezTo>
                      <a:pt x="765" y="583"/>
                      <a:pt x="764" y="581"/>
                      <a:pt x="765" y="583"/>
                    </a:cubicBezTo>
                    <a:moveTo>
                      <a:pt x="842" y="604"/>
                    </a:moveTo>
                    <a:lnTo>
                      <a:pt x="842" y="604"/>
                    </a:lnTo>
                    <a:cubicBezTo>
                      <a:pt x="843" y="606"/>
                      <a:pt x="844" y="609"/>
                      <a:pt x="848" y="611"/>
                    </a:cubicBezTo>
                    <a:cubicBezTo>
                      <a:pt x="844" y="608"/>
                      <a:pt x="843" y="606"/>
                      <a:pt x="842" y="604"/>
                    </a:cubicBezTo>
                    <a:moveTo>
                      <a:pt x="737" y="911"/>
                    </a:moveTo>
                    <a:cubicBezTo>
                      <a:pt x="737" y="911"/>
                      <a:pt x="740" y="910"/>
                      <a:pt x="737" y="911"/>
                    </a:cubicBezTo>
                    <a:moveTo>
                      <a:pt x="778" y="580"/>
                    </a:moveTo>
                    <a:lnTo>
                      <a:pt x="778" y="580"/>
                    </a:lnTo>
                    <a:cubicBezTo>
                      <a:pt x="775" y="580"/>
                      <a:pt x="771" y="582"/>
                      <a:pt x="768" y="584"/>
                    </a:cubicBezTo>
                    <a:cubicBezTo>
                      <a:pt x="770" y="583"/>
                      <a:pt x="773" y="582"/>
                      <a:pt x="778" y="580"/>
                    </a:cubicBezTo>
                    <a:moveTo>
                      <a:pt x="770" y="575"/>
                    </a:moveTo>
                    <a:lnTo>
                      <a:pt x="770" y="575"/>
                    </a:lnTo>
                    <a:cubicBezTo>
                      <a:pt x="772" y="574"/>
                      <a:pt x="774" y="573"/>
                      <a:pt x="776" y="572"/>
                    </a:cubicBezTo>
                    <a:cubicBezTo>
                      <a:pt x="774" y="569"/>
                      <a:pt x="772" y="568"/>
                      <a:pt x="770" y="575"/>
                    </a:cubicBezTo>
                    <a:moveTo>
                      <a:pt x="759" y="592"/>
                    </a:moveTo>
                    <a:lnTo>
                      <a:pt x="759" y="592"/>
                    </a:lnTo>
                    <a:cubicBezTo>
                      <a:pt x="762" y="588"/>
                      <a:pt x="765" y="586"/>
                      <a:pt x="768" y="584"/>
                    </a:cubicBezTo>
                    <a:cubicBezTo>
                      <a:pt x="766" y="584"/>
                      <a:pt x="765" y="584"/>
                      <a:pt x="765" y="583"/>
                    </a:cubicBezTo>
                    <a:cubicBezTo>
                      <a:pt x="764" y="585"/>
                      <a:pt x="762" y="587"/>
                      <a:pt x="759" y="592"/>
                    </a:cubicBezTo>
                    <a:moveTo>
                      <a:pt x="1768" y="2281"/>
                    </a:moveTo>
                    <a:lnTo>
                      <a:pt x="1768" y="2281"/>
                    </a:lnTo>
                    <a:cubicBezTo>
                      <a:pt x="1768" y="2282"/>
                      <a:pt x="1769" y="2282"/>
                      <a:pt x="1769" y="2283"/>
                    </a:cubicBezTo>
                    <a:cubicBezTo>
                      <a:pt x="1776" y="2276"/>
                      <a:pt x="1773" y="2277"/>
                      <a:pt x="1768" y="2281"/>
                    </a:cubicBezTo>
                    <a:moveTo>
                      <a:pt x="840" y="1350"/>
                    </a:moveTo>
                    <a:lnTo>
                      <a:pt x="840" y="1350"/>
                    </a:lnTo>
                    <a:lnTo>
                      <a:pt x="839" y="1350"/>
                    </a:lnTo>
                    <a:lnTo>
                      <a:pt x="838" y="1350"/>
                    </a:lnTo>
                    <a:lnTo>
                      <a:pt x="840" y="1350"/>
                    </a:lnTo>
                    <a:moveTo>
                      <a:pt x="859" y="1365"/>
                    </a:moveTo>
                    <a:lnTo>
                      <a:pt x="859" y="1365"/>
                    </a:lnTo>
                    <a:cubicBezTo>
                      <a:pt x="834" y="1364"/>
                      <a:pt x="836" y="1358"/>
                      <a:pt x="838" y="1350"/>
                    </a:cubicBezTo>
                    <a:cubicBezTo>
                      <a:pt x="789" y="1372"/>
                      <a:pt x="789" y="1372"/>
                      <a:pt x="789" y="1372"/>
                    </a:cubicBezTo>
                    <a:cubicBezTo>
                      <a:pt x="812" y="1370"/>
                      <a:pt x="835" y="1368"/>
                      <a:pt x="859" y="1365"/>
                    </a:cubicBezTo>
                    <a:moveTo>
                      <a:pt x="1291" y="1995"/>
                    </a:moveTo>
                    <a:lnTo>
                      <a:pt x="1291" y="1995"/>
                    </a:lnTo>
                    <a:cubicBezTo>
                      <a:pt x="1291" y="2026"/>
                      <a:pt x="1324" y="2013"/>
                      <a:pt x="1341" y="2007"/>
                    </a:cubicBezTo>
                    <a:cubicBezTo>
                      <a:pt x="1341" y="2018"/>
                      <a:pt x="1310" y="2039"/>
                      <a:pt x="1332" y="2043"/>
                    </a:cubicBezTo>
                    <a:cubicBezTo>
                      <a:pt x="1363" y="2051"/>
                      <a:pt x="1353" y="2006"/>
                      <a:pt x="1371" y="2011"/>
                    </a:cubicBezTo>
                    <a:cubicBezTo>
                      <a:pt x="1364" y="2042"/>
                      <a:pt x="1364" y="2042"/>
                      <a:pt x="1364" y="2042"/>
                    </a:cubicBezTo>
                    <a:cubicBezTo>
                      <a:pt x="1395" y="2036"/>
                      <a:pt x="1396" y="2063"/>
                      <a:pt x="1410" y="2075"/>
                    </a:cubicBezTo>
                    <a:cubicBezTo>
                      <a:pt x="1415" y="2076"/>
                      <a:pt x="1419" y="2074"/>
                      <a:pt x="1421" y="2072"/>
                    </a:cubicBezTo>
                    <a:cubicBezTo>
                      <a:pt x="1426" y="2083"/>
                      <a:pt x="1439" y="2082"/>
                      <a:pt x="1451" y="2081"/>
                    </a:cubicBezTo>
                    <a:cubicBezTo>
                      <a:pt x="1463" y="2080"/>
                      <a:pt x="1475" y="2077"/>
                      <a:pt x="1479" y="2085"/>
                    </a:cubicBezTo>
                    <a:cubicBezTo>
                      <a:pt x="1473" y="2088"/>
                      <a:pt x="1477" y="2105"/>
                      <a:pt x="1475" y="2112"/>
                    </a:cubicBezTo>
                    <a:cubicBezTo>
                      <a:pt x="1507" y="2109"/>
                      <a:pt x="1507" y="2109"/>
                      <a:pt x="1507" y="2109"/>
                    </a:cubicBezTo>
                    <a:cubicBezTo>
                      <a:pt x="1493" y="2110"/>
                      <a:pt x="1485" y="2126"/>
                      <a:pt x="1475" y="2139"/>
                    </a:cubicBezTo>
                    <a:cubicBezTo>
                      <a:pt x="1483" y="2142"/>
                      <a:pt x="1491" y="2136"/>
                      <a:pt x="1497" y="2136"/>
                    </a:cubicBezTo>
                    <a:cubicBezTo>
                      <a:pt x="1492" y="2140"/>
                      <a:pt x="1485" y="2144"/>
                      <a:pt x="1486" y="2153"/>
                    </a:cubicBezTo>
                    <a:cubicBezTo>
                      <a:pt x="1499" y="2149"/>
                      <a:pt x="1512" y="2145"/>
                      <a:pt x="1524" y="2141"/>
                    </a:cubicBezTo>
                    <a:cubicBezTo>
                      <a:pt x="1524" y="2138"/>
                      <a:pt x="1522" y="2135"/>
                      <a:pt x="1520" y="2133"/>
                    </a:cubicBezTo>
                    <a:cubicBezTo>
                      <a:pt x="1526" y="2136"/>
                      <a:pt x="1544" y="2133"/>
                      <a:pt x="1547" y="2150"/>
                    </a:cubicBezTo>
                    <a:cubicBezTo>
                      <a:pt x="1543" y="2156"/>
                      <a:pt x="1538" y="2160"/>
                      <a:pt x="1534" y="2165"/>
                    </a:cubicBezTo>
                    <a:cubicBezTo>
                      <a:pt x="1535" y="2145"/>
                      <a:pt x="1523" y="2157"/>
                      <a:pt x="1513" y="2167"/>
                    </a:cubicBezTo>
                    <a:cubicBezTo>
                      <a:pt x="1532" y="2172"/>
                      <a:pt x="1516" y="2172"/>
                      <a:pt x="1519" y="2188"/>
                    </a:cubicBezTo>
                    <a:cubicBezTo>
                      <a:pt x="1532" y="2194"/>
                      <a:pt x="1547" y="2175"/>
                      <a:pt x="1550" y="2161"/>
                    </a:cubicBezTo>
                    <a:cubicBezTo>
                      <a:pt x="1561" y="2173"/>
                      <a:pt x="1564" y="2179"/>
                      <a:pt x="1585" y="2170"/>
                    </a:cubicBezTo>
                    <a:cubicBezTo>
                      <a:pt x="1573" y="2190"/>
                      <a:pt x="1573" y="2190"/>
                      <a:pt x="1573" y="2190"/>
                    </a:cubicBezTo>
                    <a:cubicBezTo>
                      <a:pt x="1589" y="2189"/>
                      <a:pt x="1589" y="2189"/>
                      <a:pt x="1589" y="2189"/>
                    </a:cubicBezTo>
                    <a:cubicBezTo>
                      <a:pt x="1567" y="2211"/>
                      <a:pt x="1567" y="2211"/>
                      <a:pt x="1567" y="2211"/>
                    </a:cubicBezTo>
                    <a:cubicBezTo>
                      <a:pt x="1587" y="2237"/>
                      <a:pt x="1588" y="2176"/>
                      <a:pt x="1611" y="2200"/>
                    </a:cubicBezTo>
                    <a:cubicBezTo>
                      <a:pt x="1604" y="2219"/>
                      <a:pt x="1604" y="2219"/>
                      <a:pt x="1604" y="2219"/>
                    </a:cubicBezTo>
                    <a:cubicBezTo>
                      <a:pt x="1618" y="2216"/>
                      <a:pt x="1634" y="2185"/>
                      <a:pt x="1634" y="2211"/>
                    </a:cubicBezTo>
                    <a:cubicBezTo>
                      <a:pt x="1649" y="2204"/>
                      <a:pt x="1626" y="2177"/>
                      <a:pt x="1652" y="2182"/>
                    </a:cubicBezTo>
                    <a:cubicBezTo>
                      <a:pt x="1653" y="2194"/>
                      <a:pt x="1660" y="2204"/>
                      <a:pt x="1665" y="2211"/>
                    </a:cubicBezTo>
                    <a:cubicBezTo>
                      <a:pt x="1677" y="2205"/>
                      <a:pt x="1667" y="2186"/>
                      <a:pt x="1661" y="2187"/>
                    </a:cubicBezTo>
                    <a:cubicBezTo>
                      <a:pt x="1701" y="2189"/>
                      <a:pt x="1664" y="2262"/>
                      <a:pt x="1706" y="2245"/>
                    </a:cubicBezTo>
                    <a:cubicBezTo>
                      <a:pt x="1699" y="2228"/>
                      <a:pt x="1726" y="2210"/>
                      <a:pt x="1699" y="2203"/>
                    </a:cubicBezTo>
                    <a:cubicBezTo>
                      <a:pt x="1715" y="2195"/>
                      <a:pt x="1717" y="2239"/>
                      <a:pt x="1736" y="2220"/>
                    </a:cubicBezTo>
                    <a:cubicBezTo>
                      <a:pt x="1721" y="2243"/>
                      <a:pt x="1721" y="2243"/>
                      <a:pt x="1721" y="2243"/>
                    </a:cubicBezTo>
                    <a:cubicBezTo>
                      <a:pt x="1726" y="2245"/>
                      <a:pt x="1734" y="2238"/>
                      <a:pt x="1737" y="2235"/>
                    </a:cubicBezTo>
                    <a:cubicBezTo>
                      <a:pt x="1732" y="2255"/>
                      <a:pt x="1732" y="2255"/>
                      <a:pt x="1732" y="2255"/>
                    </a:cubicBezTo>
                    <a:cubicBezTo>
                      <a:pt x="1744" y="2239"/>
                      <a:pt x="1751" y="2245"/>
                      <a:pt x="1758" y="2249"/>
                    </a:cubicBezTo>
                    <a:cubicBezTo>
                      <a:pt x="1765" y="2253"/>
                      <a:pt x="1771" y="2255"/>
                      <a:pt x="1780" y="2233"/>
                    </a:cubicBezTo>
                    <a:cubicBezTo>
                      <a:pt x="1767" y="2268"/>
                      <a:pt x="1793" y="2234"/>
                      <a:pt x="1798" y="2248"/>
                    </a:cubicBezTo>
                    <a:cubicBezTo>
                      <a:pt x="1789" y="2260"/>
                      <a:pt x="1778" y="2259"/>
                      <a:pt x="1769" y="2258"/>
                    </a:cubicBezTo>
                    <a:cubicBezTo>
                      <a:pt x="1760" y="2257"/>
                      <a:pt x="1753" y="2257"/>
                      <a:pt x="1749" y="2274"/>
                    </a:cubicBezTo>
                    <a:cubicBezTo>
                      <a:pt x="1754" y="2285"/>
                      <a:pt x="1763" y="2270"/>
                      <a:pt x="1768" y="2281"/>
                    </a:cubicBezTo>
                    <a:cubicBezTo>
                      <a:pt x="1762" y="2285"/>
                      <a:pt x="1754" y="2293"/>
                      <a:pt x="1751" y="2299"/>
                    </a:cubicBezTo>
                    <a:cubicBezTo>
                      <a:pt x="1761" y="2311"/>
                      <a:pt x="1771" y="2307"/>
                      <a:pt x="1781" y="2300"/>
                    </a:cubicBezTo>
                    <a:cubicBezTo>
                      <a:pt x="1790" y="2293"/>
                      <a:pt x="1798" y="2282"/>
                      <a:pt x="1806" y="2278"/>
                    </a:cubicBezTo>
                    <a:cubicBezTo>
                      <a:pt x="1780" y="2282"/>
                      <a:pt x="1780" y="2282"/>
                      <a:pt x="1780" y="2282"/>
                    </a:cubicBezTo>
                    <a:cubicBezTo>
                      <a:pt x="1787" y="2250"/>
                      <a:pt x="1792" y="2278"/>
                      <a:pt x="1802" y="2253"/>
                    </a:cubicBezTo>
                    <a:cubicBezTo>
                      <a:pt x="1812" y="2273"/>
                      <a:pt x="1824" y="2247"/>
                      <a:pt x="1832" y="2259"/>
                    </a:cubicBezTo>
                    <a:cubicBezTo>
                      <a:pt x="1830" y="2259"/>
                      <a:pt x="1829" y="2262"/>
                      <a:pt x="1827" y="2261"/>
                    </a:cubicBezTo>
                    <a:cubicBezTo>
                      <a:pt x="1852" y="2262"/>
                      <a:pt x="1858" y="2318"/>
                      <a:pt x="1869" y="2318"/>
                    </a:cubicBezTo>
                    <a:cubicBezTo>
                      <a:pt x="1881" y="2323"/>
                      <a:pt x="1901" y="2304"/>
                      <a:pt x="1893" y="2290"/>
                    </a:cubicBezTo>
                    <a:cubicBezTo>
                      <a:pt x="1897" y="2285"/>
                      <a:pt x="1888" y="2288"/>
                      <a:pt x="1880" y="2287"/>
                    </a:cubicBezTo>
                    <a:cubicBezTo>
                      <a:pt x="1872" y="2284"/>
                      <a:pt x="1865" y="2278"/>
                      <a:pt x="1873" y="2257"/>
                    </a:cubicBezTo>
                    <a:cubicBezTo>
                      <a:pt x="1880" y="2282"/>
                      <a:pt x="1888" y="2277"/>
                      <a:pt x="1898" y="2270"/>
                    </a:cubicBezTo>
                    <a:cubicBezTo>
                      <a:pt x="1907" y="2262"/>
                      <a:pt x="1918" y="2254"/>
                      <a:pt x="1936" y="2269"/>
                    </a:cubicBezTo>
                    <a:cubicBezTo>
                      <a:pt x="1923" y="2289"/>
                      <a:pt x="1947" y="2296"/>
                      <a:pt x="1935" y="2311"/>
                    </a:cubicBezTo>
                    <a:cubicBezTo>
                      <a:pt x="1952" y="2306"/>
                      <a:pt x="1951" y="2298"/>
                      <a:pt x="1957" y="2283"/>
                    </a:cubicBezTo>
                    <a:cubicBezTo>
                      <a:pt x="1964" y="2298"/>
                      <a:pt x="1964" y="2298"/>
                      <a:pt x="1964" y="2298"/>
                    </a:cubicBezTo>
                    <a:cubicBezTo>
                      <a:pt x="1979" y="2260"/>
                      <a:pt x="1964" y="2266"/>
                      <a:pt x="1991" y="2243"/>
                    </a:cubicBezTo>
                    <a:cubicBezTo>
                      <a:pt x="1983" y="2256"/>
                      <a:pt x="2008" y="2263"/>
                      <a:pt x="2002" y="2275"/>
                    </a:cubicBezTo>
                    <a:cubicBezTo>
                      <a:pt x="2011" y="2275"/>
                      <a:pt x="2018" y="2267"/>
                      <a:pt x="2022" y="2257"/>
                    </a:cubicBezTo>
                    <a:cubicBezTo>
                      <a:pt x="2022" y="2260"/>
                      <a:pt x="2022" y="2260"/>
                      <a:pt x="2022" y="2260"/>
                    </a:cubicBezTo>
                    <a:cubicBezTo>
                      <a:pt x="2051" y="2245"/>
                      <a:pt x="2052" y="2272"/>
                      <a:pt x="2076" y="2248"/>
                    </a:cubicBezTo>
                    <a:cubicBezTo>
                      <a:pt x="2070" y="2239"/>
                      <a:pt x="2070" y="2239"/>
                      <a:pt x="2070" y="2239"/>
                    </a:cubicBezTo>
                    <a:cubicBezTo>
                      <a:pt x="2078" y="2231"/>
                      <a:pt x="2086" y="2223"/>
                      <a:pt x="2095" y="2218"/>
                    </a:cubicBezTo>
                    <a:cubicBezTo>
                      <a:pt x="2104" y="2212"/>
                      <a:pt x="2114" y="2209"/>
                      <a:pt x="2124" y="2204"/>
                    </a:cubicBezTo>
                    <a:cubicBezTo>
                      <a:pt x="2134" y="2200"/>
                      <a:pt x="2144" y="2196"/>
                      <a:pt x="2154" y="2192"/>
                    </a:cubicBezTo>
                    <a:cubicBezTo>
                      <a:pt x="2163" y="2187"/>
                      <a:pt x="2173" y="2182"/>
                      <a:pt x="2180" y="2175"/>
                    </a:cubicBezTo>
                    <a:cubicBezTo>
                      <a:pt x="2165" y="2173"/>
                      <a:pt x="2165" y="2173"/>
                      <a:pt x="2165" y="2173"/>
                    </a:cubicBezTo>
                    <a:cubicBezTo>
                      <a:pt x="2171" y="2176"/>
                      <a:pt x="2183" y="2149"/>
                      <a:pt x="2200" y="2157"/>
                    </a:cubicBezTo>
                    <a:cubicBezTo>
                      <a:pt x="2198" y="2159"/>
                      <a:pt x="2196" y="2165"/>
                      <a:pt x="2194" y="2164"/>
                    </a:cubicBezTo>
                    <a:cubicBezTo>
                      <a:pt x="2198" y="2174"/>
                      <a:pt x="2209" y="2186"/>
                      <a:pt x="2219" y="2184"/>
                    </a:cubicBezTo>
                    <a:cubicBezTo>
                      <a:pt x="2216" y="2168"/>
                      <a:pt x="2216" y="2168"/>
                      <a:pt x="2216" y="2168"/>
                    </a:cubicBezTo>
                    <a:cubicBezTo>
                      <a:pt x="2225" y="2177"/>
                      <a:pt x="2225" y="2177"/>
                      <a:pt x="2225" y="2177"/>
                    </a:cubicBezTo>
                    <a:cubicBezTo>
                      <a:pt x="2239" y="2171"/>
                      <a:pt x="2211" y="2158"/>
                      <a:pt x="2224" y="2152"/>
                    </a:cubicBezTo>
                    <a:cubicBezTo>
                      <a:pt x="2253" y="2190"/>
                      <a:pt x="2284" y="2128"/>
                      <a:pt x="2315" y="2158"/>
                    </a:cubicBezTo>
                    <a:cubicBezTo>
                      <a:pt x="2308" y="2123"/>
                      <a:pt x="2287" y="2167"/>
                      <a:pt x="2282" y="2135"/>
                    </a:cubicBezTo>
                    <a:cubicBezTo>
                      <a:pt x="2289" y="2137"/>
                      <a:pt x="2294" y="2142"/>
                      <a:pt x="2304" y="2139"/>
                    </a:cubicBezTo>
                    <a:cubicBezTo>
                      <a:pt x="2291" y="2123"/>
                      <a:pt x="2291" y="2123"/>
                      <a:pt x="2291" y="2123"/>
                    </a:cubicBezTo>
                    <a:cubicBezTo>
                      <a:pt x="2336" y="2111"/>
                      <a:pt x="2360" y="2116"/>
                      <a:pt x="2394" y="2091"/>
                    </a:cubicBezTo>
                    <a:cubicBezTo>
                      <a:pt x="2394" y="2096"/>
                      <a:pt x="2394" y="2096"/>
                      <a:pt x="2394" y="2096"/>
                    </a:cubicBezTo>
                    <a:cubicBezTo>
                      <a:pt x="2411" y="2094"/>
                      <a:pt x="2416" y="2087"/>
                      <a:pt x="2413" y="2069"/>
                    </a:cubicBezTo>
                    <a:cubicBezTo>
                      <a:pt x="2420" y="2075"/>
                      <a:pt x="2414" y="2085"/>
                      <a:pt x="2423" y="2089"/>
                    </a:cubicBezTo>
                    <a:cubicBezTo>
                      <a:pt x="2417" y="2031"/>
                      <a:pt x="2488" y="2092"/>
                      <a:pt x="2482" y="2053"/>
                    </a:cubicBezTo>
                    <a:cubicBezTo>
                      <a:pt x="2502" y="2089"/>
                      <a:pt x="2553" y="2102"/>
                      <a:pt x="2558" y="2137"/>
                    </a:cubicBezTo>
                    <a:cubicBezTo>
                      <a:pt x="2565" y="2127"/>
                      <a:pt x="2565" y="2127"/>
                      <a:pt x="2565" y="2127"/>
                    </a:cubicBezTo>
                    <a:cubicBezTo>
                      <a:pt x="2576" y="2151"/>
                      <a:pt x="2536" y="2146"/>
                      <a:pt x="2546" y="2173"/>
                    </a:cubicBezTo>
                    <a:cubicBezTo>
                      <a:pt x="2501" y="2169"/>
                      <a:pt x="2501" y="2169"/>
                      <a:pt x="2501" y="2169"/>
                    </a:cubicBezTo>
                    <a:cubicBezTo>
                      <a:pt x="2508" y="2177"/>
                      <a:pt x="2511" y="2192"/>
                      <a:pt x="2518" y="2192"/>
                    </a:cubicBezTo>
                    <a:cubicBezTo>
                      <a:pt x="2511" y="2197"/>
                      <a:pt x="2505" y="2203"/>
                      <a:pt x="2522" y="2209"/>
                    </a:cubicBezTo>
                    <a:cubicBezTo>
                      <a:pt x="2468" y="2202"/>
                      <a:pt x="2432" y="2224"/>
                      <a:pt x="2397" y="2248"/>
                    </a:cubicBezTo>
                    <a:cubicBezTo>
                      <a:pt x="2361" y="2273"/>
                      <a:pt x="2326" y="2300"/>
                      <a:pt x="2280" y="2302"/>
                    </a:cubicBezTo>
                    <a:cubicBezTo>
                      <a:pt x="2276" y="2307"/>
                      <a:pt x="2283" y="2314"/>
                      <a:pt x="2288" y="2319"/>
                    </a:cubicBezTo>
                    <a:cubicBezTo>
                      <a:pt x="2263" y="2302"/>
                      <a:pt x="2280" y="2338"/>
                      <a:pt x="2274" y="2345"/>
                    </a:cubicBezTo>
                    <a:cubicBezTo>
                      <a:pt x="2261" y="2337"/>
                      <a:pt x="2249" y="2328"/>
                      <a:pt x="2237" y="2320"/>
                    </a:cubicBezTo>
                    <a:cubicBezTo>
                      <a:pt x="2233" y="2334"/>
                      <a:pt x="2244" y="2342"/>
                      <a:pt x="2247" y="2349"/>
                    </a:cubicBezTo>
                    <a:cubicBezTo>
                      <a:pt x="2228" y="2362"/>
                      <a:pt x="2205" y="2363"/>
                      <a:pt x="2183" y="2365"/>
                    </a:cubicBezTo>
                    <a:cubicBezTo>
                      <a:pt x="2162" y="2367"/>
                      <a:pt x="2142" y="2370"/>
                      <a:pt x="2128" y="2387"/>
                    </a:cubicBezTo>
                    <a:cubicBezTo>
                      <a:pt x="2113" y="2377"/>
                      <a:pt x="2122" y="2357"/>
                      <a:pt x="2106" y="2357"/>
                    </a:cubicBezTo>
                    <a:cubicBezTo>
                      <a:pt x="2137" y="2388"/>
                      <a:pt x="2069" y="2387"/>
                      <a:pt x="2089" y="2409"/>
                    </a:cubicBezTo>
                    <a:cubicBezTo>
                      <a:pt x="2064" y="2373"/>
                      <a:pt x="2032" y="2414"/>
                      <a:pt x="2027" y="2357"/>
                    </a:cubicBezTo>
                    <a:cubicBezTo>
                      <a:pt x="2010" y="2356"/>
                      <a:pt x="2017" y="2383"/>
                      <a:pt x="2024" y="2387"/>
                    </a:cubicBezTo>
                    <a:cubicBezTo>
                      <a:pt x="2003" y="2389"/>
                      <a:pt x="1986" y="2392"/>
                      <a:pt x="1971" y="2411"/>
                    </a:cubicBezTo>
                    <a:cubicBezTo>
                      <a:pt x="1964" y="2405"/>
                      <a:pt x="1941" y="2413"/>
                      <a:pt x="1915" y="2413"/>
                    </a:cubicBezTo>
                    <a:cubicBezTo>
                      <a:pt x="1890" y="2415"/>
                      <a:pt x="1863" y="2410"/>
                      <a:pt x="1854" y="2389"/>
                    </a:cubicBezTo>
                    <a:cubicBezTo>
                      <a:pt x="1867" y="2417"/>
                      <a:pt x="1853" y="2403"/>
                      <a:pt x="1840" y="2414"/>
                    </a:cubicBezTo>
                    <a:cubicBezTo>
                      <a:pt x="1850" y="2440"/>
                      <a:pt x="1850" y="2440"/>
                      <a:pt x="1850" y="2440"/>
                    </a:cubicBezTo>
                    <a:cubicBezTo>
                      <a:pt x="1821" y="2435"/>
                      <a:pt x="1821" y="2435"/>
                      <a:pt x="1821" y="2435"/>
                    </a:cubicBezTo>
                    <a:cubicBezTo>
                      <a:pt x="1816" y="2437"/>
                      <a:pt x="1814" y="2436"/>
                      <a:pt x="1814" y="2434"/>
                    </a:cubicBezTo>
                    <a:cubicBezTo>
                      <a:pt x="1809" y="2432"/>
                      <a:pt x="1816" y="2420"/>
                      <a:pt x="1805" y="2413"/>
                    </a:cubicBezTo>
                    <a:cubicBezTo>
                      <a:pt x="1786" y="2409"/>
                      <a:pt x="1783" y="2422"/>
                      <a:pt x="1771" y="2433"/>
                    </a:cubicBezTo>
                    <a:cubicBezTo>
                      <a:pt x="1773" y="2437"/>
                      <a:pt x="1773" y="2437"/>
                      <a:pt x="1773" y="2437"/>
                    </a:cubicBezTo>
                    <a:cubicBezTo>
                      <a:pt x="1760" y="2438"/>
                      <a:pt x="1760" y="2438"/>
                      <a:pt x="1760" y="2438"/>
                    </a:cubicBezTo>
                    <a:cubicBezTo>
                      <a:pt x="1750" y="2436"/>
                      <a:pt x="1797" y="2418"/>
                      <a:pt x="1768" y="2402"/>
                    </a:cubicBezTo>
                    <a:cubicBezTo>
                      <a:pt x="1767" y="2408"/>
                      <a:pt x="1743" y="2437"/>
                      <a:pt x="1737" y="2418"/>
                    </a:cubicBezTo>
                    <a:cubicBezTo>
                      <a:pt x="1753" y="2423"/>
                      <a:pt x="1754" y="2405"/>
                      <a:pt x="1749" y="2397"/>
                    </a:cubicBezTo>
                    <a:cubicBezTo>
                      <a:pt x="1742" y="2395"/>
                      <a:pt x="1735" y="2393"/>
                      <a:pt x="1728" y="2391"/>
                    </a:cubicBezTo>
                    <a:cubicBezTo>
                      <a:pt x="1729" y="2423"/>
                      <a:pt x="1729" y="2423"/>
                      <a:pt x="1729" y="2423"/>
                    </a:cubicBezTo>
                    <a:cubicBezTo>
                      <a:pt x="1697" y="2417"/>
                      <a:pt x="1667" y="2403"/>
                      <a:pt x="1636" y="2389"/>
                    </a:cubicBezTo>
                    <a:cubicBezTo>
                      <a:pt x="1606" y="2374"/>
                      <a:pt x="1577" y="2358"/>
                      <a:pt x="1546" y="2346"/>
                    </a:cubicBezTo>
                    <a:cubicBezTo>
                      <a:pt x="1551" y="2334"/>
                      <a:pt x="1541" y="2329"/>
                      <a:pt x="1531" y="2323"/>
                    </a:cubicBezTo>
                    <a:cubicBezTo>
                      <a:pt x="1522" y="2317"/>
                      <a:pt x="1514" y="2310"/>
                      <a:pt x="1525" y="2292"/>
                    </a:cubicBezTo>
                    <a:cubicBezTo>
                      <a:pt x="1526" y="2297"/>
                      <a:pt x="1526" y="2297"/>
                      <a:pt x="1526" y="2297"/>
                    </a:cubicBezTo>
                    <a:cubicBezTo>
                      <a:pt x="1541" y="2299"/>
                      <a:pt x="1534" y="2266"/>
                      <a:pt x="1521" y="2265"/>
                    </a:cubicBezTo>
                    <a:cubicBezTo>
                      <a:pt x="1528" y="2282"/>
                      <a:pt x="1482" y="2291"/>
                      <a:pt x="1510" y="2311"/>
                    </a:cubicBezTo>
                    <a:cubicBezTo>
                      <a:pt x="1499" y="2313"/>
                      <a:pt x="1489" y="2315"/>
                      <a:pt x="1478" y="2317"/>
                    </a:cubicBezTo>
                    <a:cubicBezTo>
                      <a:pt x="1455" y="2349"/>
                      <a:pt x="1440" y="2339"/>
                      <a:pt x="1425" y="2323"/>
                    </a:cubicBezTo>
                    <a:cubicBezTo>
                      <a:pt x="1410" y="2306"/>
                      <a:pt x="1397" y="2282"/>
                      <a:pt x="1374" y="2282"/>
                    </a:cubicBezTo>
                    <a:cubicBezTo>
                      <a:pt x="1378" y="2282"/>
                      <a:pt x="1380" y="2278"/>
                      <a:pt x="1382" y="2276"/>
                    </a:cubicBezTo>
                    <a:cubicBezTo>
                      <a:pt x="1338" y="2281"/>
                      <a:pt x="1326" y="2218"/>
                      <a:pt x="1312" y="2224"/>
                    </a:cubicBezTo>
                    <a:cubicBezTo>
                      <a:pt x="1322" y="2205"/>
                      <a:pt x="1322" y="2205"/>
                      <a:pt x="1322" y="2205"/>
                    </a:cubicBezTo>
                    <a:cubicBezTo>
                      <a:pt x="1279" y="2216"/>
                      <a:pt x="1274" y="2216"/>
                      <a:pt x="1253" y="2184"/>
                    </a:cubicBezTo>
                    <a:cubicBezTo>
                      <a:pt x="1255" y="2182"/>
                      <a:pt x="1262" y="2179"/>
                      <a:pt x="1260" y="2173"/>
                    </a:cubicBezTo>
                    <a:cubicBezTo>
                      <a:pt x="1244" y="2180"/>
                      <a:pt x="1227" y="2189"/>
                      <a:pt x="1211" y="2170"/>
                    </a:cubicBezTo>
                    <a:cubicBezTo>
                      <a:pt x="1215" y="2165"/>
                      <a:pt x="1215" y="2165"/>
                      <a:pt x="1215" y="2165"/>
                    </a:cubicBezTo>
                    <a:cubicBezTo>
                      <a:pt x="1183" y="2144"/>
                      <a:pt x="1183" y="2144"/>
                      <a:pt x="1183" y="2144"/>
                    </a:cubicBezTo>
                    <a:cubicBezTo>
                      <a:pt x="1204" y="2119"/>
                      <a:pt x="1185" y="2117"/>
                      <a:pt x="1166" y="2113"/>
                    </a:cubicBezTo>
                    <a:cubicBezTo>
                      <a:pt x="1147" y="2108"/>
                      <a:pt x="1126" y="2102"/>
                      <a:pt x="1145" y="2072"/>
                    </a:cubicBezTo>
                    <a:cubicBezTo>
                      <a:pt x="1127" y="2082"/>
                      <a:pt x="1103" y="2067"/>
                      <a:pt x="1087" y="2065"/>
                    </a:cubicBezTo>
                    <a:cubicBezTo>
                      <a:pt x="1089" y="2063"/>
                      <a:pt x="1091" y="2060"/>
                      <a:pt x="1091" y="2057"/>
                    </a:cubicBezTo>
                    <a:cubicBezTo>
                      <a:pt x="1056" y="2072"/>
                      <a:pt x="1068" y="2020"/>
                      <a:pt x="1055" y="2011"/>
                    </a:cubicBezTo>
                    <a:cubicBezTo>
                      <a:pt x="1042" y="2009"/>
                      <a:pt x="1037" y="2020"/>
                      <a:pt x="1032" y="2031"/>
                    </a:cubicBezTo>
                    <a:cubicBezTo>
                      <a:pt x="1037" y="1997"/>
                      <a:pt x="969" y="2010"/>
                      <a:pt x="972" y="1996"/>
                    </a:cubicBezTo>
                    <a:cubicBezTo>
                      <a:pt x="964" y="1982"/>
                      <a:pt x="987" y="1975"/>
                      <a:pt x="995" y="1962"/>
                    </a:cubicBezTo>
                    <a:cubicBezTo>
                      <a:pt x="976" y="1949"/>
                      <a:pt x="953" y="2004"/>
                      <a:pt x="952" y="1963"/>
                    </a:cubicBezTo>
                    <a:cubicBezTo>
                      <a:pt x="957" y="1964"/>
                      <a:pt x="963" y="1968"/>
                      <a:pt x="965" y="1963"/>
                    </a:cubicBezTo>
                    <a:cubicBezTo>
                      <a:pt x="961" y="1951"/>
                      <a:pt x="1004" y="1887"/>
                      <a:pt x="986" y="1888"/>
                    </a:cubicBezTo>
                    <a:cubicBezTo>
                      <a:pt x="982" y="1901"/>
                      <a:pt x="982" y="1901"/>
                      <a:pt x="982" y="1901"/>
                    </a:cubicBezTo>
                    <a:cubicBezTo>
                      <a:pt x="955" y="1895"/>
                      <a:pt x="993" y="1830"/>
                      <a:pt x="957" y="1854"/>
                    </a:cubicBezTo>
                    <a:cubicBezTo>
                      <a:pt x="941" y="1868"/>
                      <a:pt x="941" y="1868"/>
                      <a:pt x="941" y="1868"/>
                    </a:cubicBezTo>
                    <a:cubicBezTo>
                      <a:pt x="941" y="1823"/>
                      <a:pt x="926" y="1861"/>
                      <a:pt x="923" y="1817"/>
                    </a:cubicBezTo>
                    <a:cubicBezTo>
                      <a:pt x="926" y="1815"/>
                      <a:pt x="926" y="1815"/>
                      <a:pt x="926" y="1815"/>
                    </a:cubicBezTo>
                    <a:cubicBezTo>
                      <a:pt x="914" y="1805"/>
                      <a:pt x="930" y="1783"/>
                      <a:pt x="899" y="1795"/>
                    </a:cubicBezTo>
                    <a:cubicBezTo>
                      <a:pt x="898" y="1803"/>
                      <a:pt x="898" y="1803"/>
                      <a:pt x="898" y="1803"/>
                    </a:cubicBezTo>
                    <a:cubicBezTo>
                      <a:pt x="884" y="1788"/>
                      <a:pt x="886" y="1785"/>
                      <a:pt x="877" y="1767"/>
                    </a:cubicBezTo>
                    <a:cubicBezTo>
                      <a:pt x="872" y="1766"/>
                      <a:pt x="863" y="1761"/>
                      <a:pt x="867" y="1755"/>
                    </a:cubicBezTo>
                    <a:cubicBezTo>
                      <a:pt x="856" y="1762"/>
                      <a:pt x="846" y="1754"/>
                      <a:pt x="840" y="1742"/>
                    </a:cubicBezTo>
                    <a:cubicBezTo>
                      <a:pt x="834" y="1731"/>
                      <a:pt x="831" y="1717"/>
                      <a:pt x="829" y="1713"/>
                    </a:cubicBezTo>
                    <a:cubicBezTo>
                      <a:pt x="841" y="1725"/>
                      <a:pt x="847" y="1712"/>
                      <a:pt x="854" y="1703"/>
                    </a:cubicBezTo>
                    <a:cubicBezTo>
                      <a:pt x="830" y="1705"/>
                      <a:pt x="825" y="1701"/>
                      <a:pt x="833" y="1682"/>
                    </a:cubicBezTo>
                    <a:cubicBezTo>
                      <a:pt x="802" y="1696"/>
                      <a:pt x="768" y="1712"/>
                      <a:pt x="754" y="1689"/>
                    </a:cubicBezTo>
                    <a:cubicBezTo>
                      <a:pt x="761" y="1691"/>
                      <a:pt x="766" y="1695"/>
                      <a:pt x="771" y="1689"/>
                    </a:cubicBezTo>
                    <a:cubicBezTo>
                      <a:pt x="776" y="1683"/>
                      <a:pt x="767" y="1681"/>
                      <a:pt x="763" y="1681"/>
                    </a:cubicBezTo>
                    <a:cubicBezTo>
                      <a:pt x="768" y="1675"/>
                      <a:pt x="777" y="1680"/>
                      <a:pt x="786" y="1672"/>
                    </a:cubicBezTo>
                    <a:cubicBezTo>
                      <a:pt x="749" y="1671"/>
                      <a:pt x="770" y="1646"/>
                      <a:pt x="748" y="1628"/>
                    </a:cubicBezTo>
                    <a:cubicBezTo>
                      <a:pt x="761" y="1631"/>
                      <a:pt x="764" y="1622"/>
                      <a:pt x="773" y="1614"/>
                    </a:cubicBezTo>
                    <a:cubicBezTo>
                      <a:pt x="737" y="1628"/>
                      <a:pt x="789" y="1568"/>
                      <a:pt x="748" y="1598"/>
                    </a:cubicBezTo>
                    <a:cubicBezTo>
                      <a:pt x="750" y="1583"/>
                      <a:pt x="747" y="1569"/>
                      <a:pt x="743" y="1555"/>
                    </a:cubicBezTo>
                    <a:cubicBezTo>
                      <a:pt x="739" y="1540"/>
                      <a:pt x="735" y="1526"/>
                      <a:pt x="730" y="1513"/>
                    </a:cubicBezTo>
                    <a:cubicBezTo>
                      <a:pt x="725" y="1500"/>
                      <a:pt x="721" y="1488"/>
                      <a:pt x="720" y="1477"/>
                    </a:cubicBezTo>
                    <a:cubicBezTo>
                      <a:pt x="719" y="1466"/>
                      <a:pt x="720" y="1456"/>
                      <a:pt x="726" y="1449"/>
                    </a:cubicBezTo>
                    <a:cubicBezTo>
                      <a:pt x="738" y="1440"/>
                      <a:pt x="712" y="1434"/>
                      <a:pt x="709" y="1426"/>
                    </a:cubicBezTo>
                    <a:cubicBezTo>
                      <a:pt x="725" y="1422"/>
                      <a:pt x="725" y="1422"/>
                      <a:pt x="725" y="1422"/>
                    </a:cubicBezTo>
                    <a:cubicBezTo>
                      <a:pt x="688" y="1408"/>
                      <a:pt x="708" y="1408"/>
                      <a:pt x="671" y="1388"/>
                    </a:cubicBezTo>
                    <a:cubicBezTo>
                      <a:pt x="693" y="1394"/>
                      <a:pt x="701" y="1387"/>
                      <a:pt x="713" y="1372"/>
                    </a:cubicBezTo>
                    <a:cubicBezTo>
                      <a:pt x="700" y="1368"/>
                      <a:pt x="687" y="1365"/>
                      <a:pt x="674" y="1362"/>
                    </a:cubicBezTo>
                    <a:cubicBezTo>
                      <a:pt x="699" y="1351"/>
                      <a:pt x="699" y="1351"/>
                      <a:pt x="699" y="1351"/>
                    </a:cubicBezTo>
                    <a:cubicBezTo>
                      <a:pt x="687" y="1346"/>
                      <a:pt x="689" y="1336"/>
                      <a:pt x="690" y="1327"/>
                    </a:cubicBezTo>
                    <a:cubicBezTo>
                      <a:pt x="692" y="1331"/>
                      <a:pt x="693" y="1328"/>
                      <a:pt x="698" y="1327"/>
                    </a:cubicBezTo>
                    <a:cubicBezTo>
                      <a:pt x="661" y="1331"/>
                      <a:pt x="658" y="1295"/>
                      <a:pt x="641" y="1293"/>
                    </a:cubicBezTo>
                    <a:cubicBezTo>
                      <a:pt x="673" y="1277"/>
                      <a:pt x="628" y="1270"/>
                      <a:pt x="659" y="1258"/>
                    </a:cubicBezTo>
                    <a:cubicBezTo>
                      <a:pt x="654" y="1256"/>
                      <a:pt x="649" y="1253"/>
                      <a:pt x="645" y="1249"/>
                    </a:cubicBezTo>
                    <a:cubicBezTo>
                      <a:pt x="631" y="1256"/>
                      <a:pt x="614" y="1260"/>
                      <a:pt x="620" y="1251"/>
                    </a:cubicBezTo>
                    <a:cubicBezTo>
                      <a:pt x="619" y="1251"/>
                      <a:pt x="619" y="1250"/>
                      <a:pt x="619" y="1249"/>
                    </a:cubicBezTo>
                    <a:cubicBezTo>
                      <a:pt x="639" y="1243"/>
                      <a:pt x="639" y="1243"/>
                      <a:pt x="639" y="1243"/>
                    </a:cubicBezTo>
                    <a:cubicBezTo>
                      <a:pt x="633" y="1235"/>
                      <a:pt x="629" y="1227"/>
                      <a:pt x="628" y="1222"/>
                    </a:cubicBezTo>
                    <a:cubicBezTo>
                      <a:pt x="627" y="1224"/>
                      <a:pt x="624" y="1228"/>
                      <a:pt x="619" y="1231"/>
                    </a:cubicBezTo>
                    <a:cubicBezTo>
                      <a:pt x="622" y="1227"/>
                      <a:pt x="625" y="1224"/>
                      <a:pt x="628" y="1220"/>
                    </a:cubicBezTo>
                    <a:cubicBezTo>
                      <a:pt x="628" y="1219"/>
                      <a:pt x="628" y="1218"/>
                      <a:pt x="628" y="1217"/>
                    </a:cubicBezTo>
                    <a:cubicBezTo>
                      <a:pt x="629" y="1217"/>
                      <a:pt x="629" y="1218"/>
                      <a:pt x="629" y="1219"/>
                    </a:cubicBezTo>
                    <a:cubicBezTo>
                      <a:pt x="633" y="1213"/>
                      <a:pt x="635" y="1207"/>
                      <a:pt x="627" y="1201"/>
                    </a:cubicBezTo>
                    <a:cubicBezTo>
                      <a:pt x="641" y="1185"/>
                      <a:pt x="629" y="1170"/>
                      <a:pt x="619" y="1153"/>
                    </a:cubicBezTo>
                    <a:cubicBezTo>
                      <a:pt x="608" y="1138"/>
                      <a:pt x="600" y="1120"/>
                      <a:pt x="621" y="1103"/>
                    </a:cubicBezTo>
                    <a:cubicBezTo>
                      <a:pt x="617" y="1108"/>
                      <a:pt x="615" y="1115"/>
                      <a:pt x="622" y="1117"/>
                    </a:cubicBezTo>
                    <a:cubicBezTo>
                      <a:pt x="621" y="1103"/>
                      <a:pt x="628" y="1090"/>
                      <a:pt x="633" y="1077"/>
                    </a:cubicBezTo>
                    <a:cubicBezTo>
                      <a:pt x="638" y="1065"/>
                      <a:pt x="642" y="1054"/>
                      <a:pt x="634" y="1046"/>
                    </a:cubicBezTo>
                    <a:cubicBezTo>
                      <a:pt x="615" y="1046"/>
                      <a:pt x="615" y="1046"/>
                      <a:pt x="615" y="1046"/>
                    </a:cubicBezTo>
                    <a:cubicBezTo>
                      <a:pt x="607" y="1025"/>
                      <a:pt x="602" y="1009"/>
                      <a:pt x="605" y="992"/>
                    </a:cubicBezTo>
                    <a:cubicBezTo>
                      <a:pt x="584" y="989"/>
                      <a:pt x="584" y="989"/>
                      <a:pt x="584" y="989"/>
                    </a:cubicBezTo>
                    <a:cubicBezTo>
                      <a:pt x="587" y="983"/>
                      <a:pt x="587" y="975"/>
                      <a:pt x="586" y="966"/>
                    </a:cubicBezTo>
                    <a:cubicBezTo>
                      <a:pt x="586" y="957"/>
                      <a:pt x="585" y="947"/>
                      <a:pt x="585" y="938"/>
                    </a:cubicBezTo>
                    <a:cubicBezTo>
                      <a:pt x="586" y="920"/>
                      <a:pt x="592" y="903"/>
                      <a:pt x="616" y="900"/>
                    </a:cubicBezTo>
                    <a:cubicBezTo>
                      <a:pt x="600" y="890"/>
                      <a:pt x="628" y="867"/>
                      <a:pt x="626" y="852"/>
                    </a:cubicBezTo>
                    <a:cubicBezTo>
                      <a:pt x="643" y="853"/>
                      <a:pt x="643" y="853"/>
                      <a:pt x="643" y="853"/>
                    </a:cubicBezTo>
                    <a:cubicBezTo>
                      <a:pt x="648" y="845"/>
                      <a:pt x="650" y="838"/>
                      <a:pt x="651" y="832"/>
                    </a:cubicBezTo>
                    <a:cubicBezTo>
                      <a:pt x="651" y="825"/>
                      <a:pt x="650" y="819"/>
                      <a:pt x="650" y="813"/>
                    </a:cubicBezTo>
                    <a:cubicBezTo>
                      <a:pt x="661" y="807"/>
                      <a:pt x="668" y="800"/>
                      <a:pt x="673" y="792"/>
                    </a:cubicBezTo>
                    <a:cubicBezTo>
                      <a:pt x="677" y="784"/>
                      <a:pt x="680" y="776"/>
                      <a:pt x="681" y="767"/>
                    </a:cubicBezTo>
                    <a:cubicBezTo>
                      <a:pt x="683" y="759"/>
                      <a:pt x="683" y="750"/>
                      <a:pt x="685" y="741"/>
                    </a:cubicBezTo>
                    <a:cubicBezTo>
                      <a:pt x="686" y="733"/>
                      <a:pt x="688" y="725"/>
                      <a:pt x="692" y="718"/>
                    </a:cubicBezTo>
                    <a:cubicBezTo>
                      <a:pt x="697" y="719"/>
                      <a:pt x="697" y="719"/>
                      <a:pt x="697" y="719"/>
                    </a:cubicBezTo>
                    <a:cubicBezTo>
                      <a:pt x="698" y="708"/>
                      <a:pt x="700" y="696"/>
                      <a:pt x="702" y="684"/>
                    </a:cubicBezTo>
                    <a:cubicBezTo>
                      <a:pt x="710" y="699"/>
                      <a:pt x="696" y="674"/>
                      <a:pt x="705" y="667"/>
                    </a:cubicBezTo>
                    <a:cubicBezTo>
                      <a:pt x="703" y="654"/>
                      <a:pt x="716" y="640"/>
                      <a:pt x="732" y="636"/>
                    </a:cubicBezTo>
                    <a:cubicBezTo>
                      <a:pt x="745" y="619"/>
                      <a:pt x="745" y="619"/>
                      <a:pt x="745" y="619"/>
                    </a:cubicBezTo>
                    <a:cubicBezTo>
                      <a:pt x="741" y="645"/>
                      <a:pt x="765" y="631"/>
                      <a:pt x="782" y="642"/>
                    </a:cubicBezTo>
                    <a:cubicBezTo>
                      <a:pt x="777" y="622"/>
                      <a:pt x="777" y="622"/>
                      <a:pt x="777" y="622"/>
                    </a:cubicBezTo>
                    <a:cubicBezTo>
                      <a:pt x="787" y="623"/>
                      <a:pt x="784" y="638"/>
                      <a:pt x="792" y="633"/>
                    </a:cubicBezTo>
                    <a:cubicBezTo>
                      <a:pt x="789" y="619"/>
                      <a:pt x="806" y="601"/>
                      <a:pt x="795" y="582"/>
                    </a:cubicBezTo>
                    <a:cubicBezTo>
                      <a:pt x="791" y="580"/>
                      <a:pt x="785" y="579"/>
                      <a:pt x="780" y="580"/>
                    </a:cubicBezTo>
                    <a:cubicBezTo>
                      <a:pt x="780" y="581"/>
                      <a:pt x="780" y="581"/>
                      <a:pt x="780" y="580"/>
                    </a:cubicBezTo>
                    <a:cubicBezTo>
                      <a:pt x="779" y="580"/>
                      <a:pt x="779" y="580"/>
                      <a:pt x="778" y="580"/>
                    </a:cubicBezTo>
                    <a:cubicBezTo>
                      <a:pt x="779" y="580"/>
                      <a:pt x="779" y="580"/>
                      <a:pt x="779" y="580"/>
                    </a:cubicBezTo>
                    <a:cubicBezTo>
                      <a:pt x="779" y="577"/>
                      <a:pt x="777" y="574"/>
                      <a:pt x="776" y="572"/>
                    </a:cubicBezTo>
                    <a:cubicBezTo>
                      <a:pt x="789" y="561"/>
                      <a:pt x="780" y="561"/>
                      <a:pt x="772" y="556"/>
                    </a:cubicBezTo>
                    <a:cubicBezTo>
                      <a:pt x="790" y="558"/>
                      <a:pt x="797" y="554"/>
                      <a:pt x="804" y="551"/>
                    </a:cubicBezTo>
                    <a:cubicBezTo>
                      <a:pt x="810" y="548"/>
                      <a:pt x="817" y="546"/>
                      <a:pt x="835" y="553"/>
                    </a:cubicBezTo>
                    <a:cubicBezTo>
                      <a:pt x="814" y="547"/>
                      <a:pt x="821" y="539"/>
                      <a:pt x="829" y="531"/>
                    </a:cubicBezTo>
                    <a:cubicBezTo>
                      <a:pt x="837" y="522"/>
                      <a:pt x="846" y="514"/>
                      <a:pt x="828" y="505"/>
                    </a:cubicBezTo>
                    <a:cubicBezTo>
                      <a:pt x="860" y="517"/>
                      <a:pt x="836" y="499"/>
                      <a:pt x="861" y="512"/>
                    </a:cubicBezTo>
                    <a:cubicBezTo>
                      <a:pt x="851" y="516"/>
                      <a:pt x="848" y="526"/>
                      <a:pt x="847" y="537"/>
                    </a:cubicBezTo>
                    <a:cubicBezTo>
                      <a:pt x="846" y="549"/>
                      <a:pt x="848" y="563"/>
                      <a:pt x="848" y="572"/>
                    </a:cubicBezTo>
                    <a:cubicBezTo>
                      <a:pt x="870" y="574"/>
                      <a:pt x="870" y="574"/>
                      <a:pt x="870" y="574"/>
                    </a:cubicBezTo>
                    <a:cubicBezTo>
                      <a:pt x="889" y="604"/>
                      <a:pt x="839" y="589"/>
                      <a:pt x="842" y="603"/>
                    </a:cubicBezTo>
                    <a:cubicBezTo>
                      <a:pt x="840" y="594"/>
                      <a:pt x="855" y="589"/>
                      <a:pt x="861" y="594"/>
                    </a:cubicBezTo>
                    <a:cubicBezTo>
                      <a:pt x="838" y="580"/>
                      <a:pt x="838" y="580"/>
                      <a:pt x="838" y="580"/>
                    </a:cubicBezTo>
                    <a:cubicBezTo>
                      <a:pt x="827" y="584"/>
                      <a:pt x="823" y="593"/>
                      <a:pt x="822" y="603"/>
                    </a:cubicBezTo>
                    <a:cubicBezTo>
                      <a:pt x="821" y="613"/>
                      <a:pt x="822" y="624"/>
                      <a:pt x="823" y="634"/>
                    </a:cubicBezTo>
                    <a:cubicBezTo>
                      <a:pt x="838" y="629"/>
                      <a:pt x="825" y="656"/>
                      <a:pt x="846" y="660"/>
                    </a:cubicBezTo>
                    <a:cubicBezTo>
                      <a:pt x="850" y="650"/>
                      <a:pt x="850" y="650"/>
                      <a:pt x="850" y="650"/>
                    </a:cubicBezTo>
                    <a:cubicBezTo>
                      <a:pt x="860" y="652"/>
                      <a:pt x="860" y="665"/>
                      <a:pt x="863" y="674"/>
                    </a:cubicBezTo>
                    <a:cubicBezTo>
                      <a:pt x="846" y="680"/>
                      <a:pt x="832" y="699"/>
                      <a:pt x="821" y="715"/>
                    </a:cubicBezTo>
                    <a:cubicBezTo>
                      <a:pt x="810" y="732"/>
                      <a:pt x="800" y="747"/>
                      <a:pt x="788" y="747"/>
                    </a:cubicBezTo>
                    <a:cubicBezTo>
                      <a:pt x="797" y="744"/>
                      <a:pt x="799" y="731"/>
                      <a:pt x="795" y="722"/>
                    </a:cubicBezTo>
                    <a:cubicBezTo>
                      <a:pt x="777" y="730"/>
                      <a:pt x="777" y="730"/>
                      <a:pt x="777" y="730"/>
                    </a:cubicBezTo>
                    <a:cubicBezTo>
                      <a:pt x="783" y="719"/>
                      <a:pt x="808" y="722"/>
                      <a:pt x="810" y="702"/>
                    </a:cubicBezTo>
                    <a:cubicBezTo>
                      <a:pt x="794" y="696"/>
                      <a:pt x="783" y="671"/>
                      <a:pt x="756" y="672"/>
                    </a:cubicBezTo>
                    <a:cubicBezTo>
                      <a:pt x="735" y="682"/>
                      <a:pt x="740" y="694"/>
                      <a:pt x="747" y="708"/>
                    </a:cubicBezTo>
                    <a:cubicBezTo>
                      <a:pt x="754" y="723"/>
                      <a:pt x="763" y="738"/>
                      <a:pt x="751" y="757"/>
                    </a:cubicBezTo>
                    <a:cubicBezTo>
                      <a:pt x="754" y="762"/>
                      <a:pt x="731" y="736"/>
                      <a:pt x="728" y="762"/>
                    </a:cubicBezTo>
                    <a:cubicBezTo>
                      <a:pt x="731" y="797"/>
                      <a:pt x="759" y="830"/>
                      <a:pt x="793" y="842"/>
                    </a:cubicBezTo>
                    <a:cubicBezTo>
                      <a:pt x="787" y="828"/>
                      <a:pt x="777" y="798"/>
                      <a:pt x="802" y="806"/>
                    </a:cubicBezTo>
                    <a:cubicBezTo>
                      <a:pt x="807" y="820"/>
                      <a:pt x="806" y="840"/>
                      <a:pt x="821" y="847"/>
                    </a:cubicBezTo>
                    <a:cubicBezTo>
                      <a:pt x="789" y="846"/>
                      <a:pt x="821" y="824"/>
                      <a:pt x="792" y="829"/>
                    </a:cubicBezTo>
                    <a:cubicBezTo>
                      <a:pt x="789" y="836"/>
                      <a:pt x="798" y="843"/>
                      <a:pt x="802" y="848"/>
                    </a:cubicBezTo>
                    <a:cubicBezTo>
                      <a:pt x="791" y="839"/>
                      <a:pt x="780" y="848"/>
                      <a:pt x="772" y="848"/>
                    </a:cubicBezTo>
                    <a:cubicBezTo>
                      <a:pt x="768" y="860"/>
                      <a:pt x="761" y="869"/>
                      <a:pt x="755" y="878"/>
                    </a:cubicBezTo>
                    <a:cubicBezTo>
                      <a:pt x="749" y="888"/>
                      <a:pt x="741" y="897"/>
                      <a:pt x="737" y="911"/>
                    </a:cubicBezTo>
                    <a:cubicBezTo>
                      <a:pt x="733" y="911"/>
                      <a:pt x="723" y="912"/>
                      <a:pt x="716" y="910"/>
                    </a:cubicBezTo>
                    <a:cubicBezTo>
                      <a:pt x="721" y="926"/>
                      <a:pt x="761" y="954"/>
                      <a:pt x="780" y="952"/>
                    </a:cubicBezTo>
                    <a:cubicBezTo>
                      <a:pt x="780" y="967"/>
                      <a:pt x="765" y="966"/>
                      <a:pt x="771" y="980"/>
                    </a:cubicBezTo>
                    <a:cubicBezTo>
                      <a:pt x="802" y="963"/>
                      <a:pt x="766" y="983"/>
                      <a:pt x="795" y="989"/>
                    </a:cubicBezTo>
                    <a:cubicBezTo>
                      <a:pt x="797" y="1003"/>
                      <a:pt x="780" y="992"/>
                      <a:pt x="773" y="998"/>
                    </a:cubicBezTo>
                    <a:cubicBezTo>
                      <a:pt x="776" y="1000"/>
                      <a:pt x="785" y="1006"/>
                      <a:pt x="793" y="1008"/>
                    </a:cubicBezTo>
                    <a:cubicBezTo>
                      <a:pt x="770" y="1014"/>
                      <a:pt x="737" y="985"/>
                      <a:pt x="711" y="992"/>
                    </a:cubicBezTo>
                    <a:cubicBezTo>
                      <a:pt x="694" y="997"/>
                      <a:pt x="662" y="1027"/>
                      <a:pt x="660" y="1029"/>
                    </a:cubicBezTo>
                    <a:cubicBezTo>
                      <a:pt x="684" y="1039"/>
                      <a:pt x="785" y="1042"/>
                      <a:pt x="818" y="1035"/>
                    </a:cubicBezTo>
                    <a:cubicBezTo>
                      <a:pt x="835" y="1037"/>
                      <a:pt x="799" y="1046"/>
                      <a:pt x="797" y="1051"/>
                    </a:cubicBezTo>
                    <a:cubicBezTo>
                      <a:pt x="769" y="1067"/>
                      <a:pt x="818" y="1077"/>
                      <a:pt x="807" y="1090"/>
                    </a:cubicBezTo>
                    <a:cubicBezTo>
                      <a:pt x="792" y="1080"/>
                      <a:pt x="792" y="1080"/>
                      <a:pt x="792" y="1080"/>
                    </a:cubicBezTo>
                    <a:cubicBezTo>
                      <a:pt x="785" y="1082"/>
                      <a:pt x="794" y="1102"/>
                      <a:pt x="804" y="1105"/>
                    </a:cubicBezTo>
                    <a:cubicBezTo>
                      <a:pt x="794" y="1106"/>
                      <a:pt x="755" y="1095"/>
                      <a:pt x="743" y="1102"/>
                    </a:cubicBezTo>
                    <a:cubicBezTo>
                      <a:pt x="741" y="1116"/>
                      <a:pt x="754" y="1128"/>
                      <a:pt x="770" y="1136"/>
                    </a:cubicBezTo>
                    <a:cubicBezTo>
                      <a:pt x="787" y="1144"/>
                      <a:pt x="807" y="1148"/>
                      <a:pt x="821" y="1146"/>
                    </a:cubicBezTo>
                    <a:cubicBezTo>
                      <a:pt x="811" y="1135"/>
                      <a:pt x="801" y="1123"/>
                      <a:pt x="790" y="1110"/>
                    </a:cubicBezTo>
                    <a:cubicBezTo>
                      <a:pt x="814" y="1108"/>
                      <a:pt x="815" y="1136"/>
                      <a:pt x="844" y="1133"/>
                    </a:cubicBezTo>
                    <a:cubicBezTo>
                      <a:pt x="841" y="1144"/>
                      <a:pt x="840" y="1156"/>
                      <a:pt x="838" y="1167"/>
                    </a:cubicBezTo>
                    <a:cubicBezTo>
                      <a:pt x="837" y="1163"/>
                      <a:pt x="829" y="1151"/>
                      <a:pt x="816" y="1157"/>
                    </a:cubicBezTo>
                    <a:cubicBezTo>
                      <a:pt x="819" y="1171"/>
                      <a:pt x="813" y="1165"/>
                      <a:pt x="802" y="1176"/>
                    </a:cubicBezTo>
                    <a:cubicBezTo>
                      <a:pt x="787" y="1169"/>
                      <a:pt x="759" y="1159"/>
                      <a:pt x="730" y="1148"/>
                    </a:cubicBezTo>
                    <a:cubicBezTo>
                      <a:pt x="701" y="1138"/>
                      <a:pt x="673" y="1127"/>
                      <a:pt x="653" y="1121"/>
                    </a:cubicBezTo>
                    <a:cubicBezTo>
                      <a:pt x="670" y="1141"/>
                      <a:pt x="670" y="1141"/>
                      <a:pt x="670" y="1141"/>
                    </a:cubicBezTo>
                    <a:cubicBezTo>
                      <a:pt x="657" y="1147"/>
                      <a:pt x="657" y="1147"/>
                      <a:pt x="657" y="1147"/>
                    </a:cubicBezTo>
                    <a:cubicBezTo>
                      <a:pt x="667" y="1160"/>
                      <a:pt x="696" y="1171"/>
                      <a:pt x="726" y="1178"/>
                    </a:cubicBezTo>
                    <a:cubicBezTo>
                      <a:pt x="755" y="1185"/>
                      <a:pt x="786" y="1188"/>
                      <a:pt x="798" y="1190"/>
                    </a:cubicBezTo>
                    <a:cubicBezTo>
                      <a:pt x="794" y="1205"/>
                      <a:pt x="743" y="1207"/>
                      <a:pt x="732" y="1204"/>
                    </a:cubicBezTo>
                    <a:cubicBezTo>
                      <a:pt x="734" y="1234"/>
                      <a:pt x="808" y="1222"/>
                      <a:pt x="805" y="1250"/>
                    </a:cubicBezTo>
                    <a:cubicBezTo>
                      <a:pt x="814" y="1238"/>
                      <a:pt x="814" y="1238"/>
                      <a:pt x="814" y="1238"/>
                    </a:cubicBezTo>
                    <a:cubicBezTo>
                      <a:pt x="817" y="1241"/>
                      <a:pt x="817" y="1248"/>
                      <a:pt x="817" y="1254"/>
                    </a:cubicBezTo>
                    <a:cubicBezTo>
                      <a:pt x="818" y="1260"/>
                      <a:pt x="819" y="1266"/>
                      <a:pt x="823" y="1264"/>
                    </a:cubicBezTo>
                    <a:cubicBezTo>
                      <a:pt x="811" y="1272"/>
                      <a:pt x="780" y="1283"/>
                      <a:pt x="770" y="1279"/>
                    </a:cubicBezTo>
                    <a:cubicBezTo>
                      <a:pt x="788" y="1284"/>
                      <a:pt x="805" y="1288"/>
                      <a:pt x="822" y="1293"/>
                    </a:cubicBezTo>
                    <a:cubicBezTo>
                      <a:pt x="817" y="1290"/>
                      <a:pt x="777" y="1302"/>
                      <a:pt x="770" y="1302"/>
                    </a:cubicBezTo>
                    <a:cubicBezTo>
                      <a:pt x="770" y="1312"/>
                      <a:pt x="820" y="1308"/>
                      <a:pt x="825" y="1300"/>
                    </a:cubicBezTo>
                    <a:cubicBezTo>
                      <a:pt x="801" y="1326"/>
                      <a:pt x="815" y="1317"/>
                      <a:pt x="785" y="1341"/>
                    </a:cubicBezTo>
                    <a:cubicBezTo>
                      <a:pt x="789" y="1346"/>
                      <a:pt x="827" y="1330"/>
                      <a:pt x="831" y="1324"/>
                    </a:cubicBezTo>
                    <a:cubicBezTo>
                      <a:pt x="844" y="1334"/>
                      <a:pt x="841" y="1342"/>
                      <a:pt x="839" y="1350"/>
                    </a:cubicBezTo>
                    <a:cubicBezTo>
                      <a:pt x="816" y="1334"/>
                      <a:pt x="749" y="1368"/>
                      <a:pt x="718" y="1372"/>
                    </a:cubicBezTo>
                    <a:cubicBezTo>
                      <a:pt x="761" y="1378"/>
                      <a:pt x="804" y="1382"/>
                      <a:pt x="848" y="1384"/>
                    </a:cubicBezTo>
                    <a:cubicBezTo>
                      <a:pt x="841" y="1384"/>
                      <a:pt x="802" y="1393"/>
                      <a:pt x="798" y="1394"/>
                    </a:cubicBezTo>
                    <a:cubicBezTo>
                      <a:pt x="834" y="1387"/>
                      <a:pt x="854" y="1436"/>
                      <a:pt x="860" y="1462"/>
                    </a:cubicBezTo>
                    <a:cubicBezTo>
                      <a:pt x="858" y="1458"/>
                      <a:pt x="858" y="1458"/>
                      <a:pt x="858" y="1458"/>
                    </a:cubicBezTo>
                    <a:cubicBezTo>
                      <a:pt x="844" y="1457"/>
                      <a:pt x="843" y="1482"/>
                      <a:pt x="858" y="1486"/>
                    </a:cubicBezTo>
                    <a:cubicBezTo>
                      <a:pt x="851" y="1487"/>
                      <a:pt x="852" y="1484"/>
                      <a:pt x="850" y="1481"/>
                    </a:cubicBezTo>
                    <a:cubicBezTo>
                      <a:pt x="831" y="1508"/>
                      <a:pt x="909" y="1481"/>
                      <a:pt x="887" y="1509"/>
                    </a:cubicBezTo>
                    <a:cubicBezTo>
                      <a:pt x="884" y="1494"/>
                      <a:pt x="869" y="1496"/>
                      <a:pt x="856" y="1502"/>
                    </a:cubicBezTo>
                    <a:cubicBezTo>
                      <a:pt x="874" y="1509"/>
                      <a:pt x="873" y="1543"/>
                      <a:pt x="909" y="1520"/>
                    </a:cubicBezTo>
                    <a:cubicBezTo>
                      <a:pt x="904" y="1531"/>
                      <a:pt x="912" y="1535"/>
                      <a:pt x="893" y="1544"/>
                    </a:cubicBezTo>
                    <a:cubicBezTo>
                      <a:pt x="904" y="1550"/>
                      <a:pt x="917" y="1556"/>
                      <a:pt x="929" y="1562"/>
                    </a:cubicBezTo>
                    <a:cubicBezTo>
                      <a:pt x="924" y="1561"/>
                      <a:pt x="912" y="1565"/>
                      <a:pt x="914" y="1575"/>
                    </a:cubicBezTo>
                    <a:cubicBezTo>
                      <a:pt x="912" y="1565"/>
                      <a:pt x="901" y="1562"/>
                      <a:pt x="892" y="1557"/>
                    </a:cubicBezTo>
                    <a:cubicBezTo>
                      <a:pt x="884" y="1552"/>
                      <a:pt x="878" y="1547"/>
                      <a:pt x="889" y="1537"/>
                    </a:cubicBezTo>
                    <a:cubicBezTo>
                      <a:pt x="865" y="1547"/>
                      <a:pt x="855" y="1560"/>
                      <a:pt x="831" y="1561"/>
                    </a:cubicBezTo>
                    <a:cubicBezTo>
                      <a:pt x="837" y="1568"/>
                      <a:pt x="845" y="1573"/>
                      <a:pt x="854" y="1577"/>
                    </a:cubicBezTo>
                    <a:cubicBezTo>
                      <a:pt x="863" y="1581"/>
                      <a:pt x="873" y="1583"/>
                      <a:pt x="883" y="1585"/>
                    </a:cubicBezTo>
                    <a:cubicBezTo>
                      <a:pt x="904" y="1588"/>
                      <a:pt x="925" y="1589"/>
                      <a:pt x="944" y="1591"/>
                    </a:cubicBezTo>
                    <a:cubicBezTo>
                      <a:pt x="943" y="1603"/>
                      <a:pt x="942" y="1615"/>
                      <a:pt x="942" y="1627"/>
                    </a:cubicBezTo>
                    <a:cubicBezTo>
                      <a:pt x="953" y="1622"/>
                      <a:pt x="953" y="1622"/>
                      <a:pt x="953" y="1622"/>
                    </a:cubicBezTo>
                    <a:cubicBezTo>
                      <a:pt x="929" y="1642"/>
                      <a:pt x="929" y="1642"/>
                      <a:pt x="929" y="1642"/>
                    </a:cubicBezTo>
                    <a:cubicBezTo>
                      <a:pt x="937" y="1642"/>
                      <a:pt x="943" y="1641"/>
                      <a:pt x="941" y="1643"/>
                    </a:cubicBezTo>
                    <a:cubicBezTo>
                      <a:pt x="939" y="1645"/>
                      <a:pt x="935" y="1646"/>
                      <a:pt x="931" y="1647"/>
                    </a:cubicBezTo>
                    <a:cubicBezTo>
                      <a:pt x="933" y="1649"/>
                      <a:pt x="938" y="1650"/>
                      <a:pt x="941" y="1650"/>
                    </a:cubicBezTo>
                    <a:cubicBezTo>
                      <a:pt x="928" y="1659"/>
                      <a:pt x="909" y="1663"/>
                      <a:pt x="892" y="1666"/>
                    </a:cubicBezTo>
                    <a:cubicBezTo>
                      <a:pt x="895" y="1661"/>
                      <a:pt x="899" y="1656"/>
                      <a:pt x="902" y="1650"/>
                    </a:cubicBezTo>
                    <a:cubicBezTo>
                      <a:pt x="886" y="1652"/>
                      <a:pt x="870" y="1656"/>
                      <a:pt x="865" y="1669"/>
                    </a:cubicBezTo>
                    <a:cubicBezTo>
                      <a:pt x="867" y="1669"/>
                      <a:pt x="870" y="1669"/>
                      <a:pt x="873" y="1669"/>
                    </a:cubicBezTo>
                    <a:cubicBezTo>
                      <a:pt x="861" y="1671"/>
                      <a:pt x="852" y="1674"/>
                      <a:pt x="849" y="1679"/>
                    </a:cubicBezTo>
                    <a:cubicBezTo>
                      <a:pt x="875" y="1693"/>
                      <a:pt x="875" y="1693"/>
                      <a:pt x="875" y="1693"/>
                    </a:cubicBezTo>
                    <a:cubicBezTo>
                      <a:pt x="877" y="1688"/>
                      <a:pt x="882" y="1681"/>
                      <a:pt x="888" y="1671"/>
                    </a:cubicBezTo>
                    <a:cubicBezTo>
                      <a:pt x="913" y="1675"/>
                      <a:pt x="942" y="1677"/>
                      <a:pt x="953" y="1655"/>
                    </a:cubicBezTo>
                    <a:cubicBezTo>
                      <a:pt x="947" y="1680"/>
                      <a:pt x="947" y="1680"/>
                      <a:pt x="947" y="1680"/>
                    </a:cubicBezTo>
                    <a:cubicBezTo>
                      <a:pt x="984" y="1682"/>
                      <a:pt x="977" y="1682"/>
                      <a:pt x="1009" y="1691"/>
                    </a:cubicBezTo>
                    <a:cubicBezTo>
                      <a:pt x="1001" y="1698"/>
                      <a:pt x="990" y="1698"/>
                      <a:pt x="986" y="1705"/>
                    </a:cubicBezTo>
                    <a:cubicBezTo>
                      <a:pt x="1006" y="1704"/>
                      <a:pt x="1003" y="1719"/>
                      <a:pt x="1000" y="1732"/>
                    </a:cubicBezTo>
                    <a:cubicBezTo>
                      <a:pt x="997" y="1746"/>
                      <a:pt x="992" y="1759"/>
                      <a:pt x="1006" y="1752"/>
                    </a:cubicBezTo>
                    <a:cubicBezTo>
                      <a:pt x="1020" y="1760"/>
                      <a:pt x="1031" y="1742"/>
                      <a:pt x="1043" y="1745"/>
                    </a:cubicBezTo>
                    <a:cubicBezTo>
                      <a:pt x="1040" y="1747"/>
                      <a:pt x="1034" y="1749"/>
                      <a:pt x="1035" y="1752"/>
                    </a:cubicBezTo>
                    <a:cubicBezTo>
                      <a:pt x="1060" y="1748"/>
                      <a:pt x="1060" y="1748"/>
                      <a:pt x="1060" y="1748"/>
                    </a:cubicBezTo>
                    <a:cubicBezTo>
                      <a:pt x="1056" y="1756"/>
                      <a:pt x="1041" y="1749"/>
                      <a:pt x="1041" y="1765"/>
                    </a:cubicBezTo>
                    <a:cubicBezTo>
                      <a:pt x="1067" y="1773"/>
                      <a:pt x="1084" y="1775"/>
                      <a:pt x="1086" y="1796"/>
                    </a:cubicBezTo>
                    <a:cubicBezTo>
                      <a:pt x="1106" y="1812"/>
                      <a:pt x="1114" y="1760"/>
                      <a:pt x="1123" y="1779"/>
                    </a:cubicBezTo>
                    <a:cubicBezTo>
                      <a:pt x="1112" y="1793"/>
                      <a:pt x="1097" y="1809"/>
                      <a:pt x="1103" y="1821"/>
                    </a:cubicBezTo>
                    <a:cubicBezTo>
                      <a:pt x="1118" y="1818"/>
                      <a:pt x="1128" y="1808"/>
                      <a:pt x="1141" y="1812"/>
                    </a:cubicBezTo>
                    <a:cubicBezTo>
                      <a:pt x="1120" y="1829"/>
                      <a:pt x="1120" y="1829"/>
                      <a:pt x="1120" y="1829"/>
                    </a:cubicBezTo>
                    <a:cubicBezTo>
                      <a:pt x="1128" y="1837"/>
                      <a:pt x="1138" y="1841"/>
                      <a:pt x="1123" y="1854"/>
                    </a:cubicBezTo>
                    <a:cubicBezTo>
                      <a:pt x="1137" y="1854"/>
                      <a:pt x="1140" y="1860"/>
                      <a:pt x="1140" y="1866"/>
                    </a:cubicBezTo>
                    <a:cubicBezTo>
                      <a:pt x="1151" y="1867"/>
                      <a:pt x="1159" y="1856"/>
                      <a:pt x="1165" y="1843"/>
                    </a:cubicBezTo>
                    <a:cubicBezTo>
                      <a:pt x="1171" y="1829"/>
                      <a:pt x="1176" y="1815"/>
                      <a:pt x="1178" y="1810"/>
                    </a:cubicBezTo>
                    <a:cubicBezTo>
                      <a:pt x="1174" y="1836"/>
                      <a:pt x="1190" y="1835"/>
                      <a:pt x="1173" y="1865"/>
                    </a:cubicBezTo>
                    <a:cubicBezTo>
                      <a:pt x="1157" y="1859"/>
                      <a:pt x="1157" y="1859"/>
                      <a:pt x="1157" y="1859"/>
                    </a:cubicBezTo>
                    <a:cubicBezTo>
                      <a:pt x="1154" y="1905"/>
                      <a:pt x="1205" y="1854"/>
                      <a:pt x="1174" y="1905"/>
                    </a:cubicBezTo>
                    <a:cubicBezTo>
                      <a:pt x="1168" y="1895"/>
                      <a:pt x="1149" y="1896"/>
                      <a:pt x="1142" y="1911"/>
                    </a:cubicBezTo>
                    <a:cubicBezTo>
                      <a:pt x="1163" y="1912"/>
                      <a:pt x="1163" y="1912"/>
                      <a:pt x="1163" y="1912"/>
                    </a:cubicBezTo>
                    <a:cubicBezTo>
                      <a:pt x="1159" y="1919"/>
                      <a:pt x="1153" y="1910"/>
                      <a:pt x="1152" y="1921"/>
                    </a:cubicBezTo>
                    <a:cubicBezTo>
                      <a:pt x="1160" y="1919"/>
                      <a:pt x="1176" y="1917"/>
                      <a:pt x="1186" y="1913"/>
                    </a:cubicBezTo>
                    <a:cubicBezTo>
                      <a:pt x="1184" y="1914"/>
                      <a:pt x="1184" y="1914"/>
                      <a:pt x="1184" y="1914"/>
                    </a:cubicBezTo>
                    <a:cubicBezTo>
                      <a:pt x="1208" y="1930"/>
                      <a:pt x="1208" y="1930"/>
                      <a:pt x="1208" y="1930"/>
                    </a:cubicBezTo>
                    <a:cubicBezTo>
                      <a:pt x="1205" y="1926"/>
                      <a:pt x="1197" y="1932"/>
                      <a:pt x="1200" y="1936"/>
                    </a:cubicBezTo>
                    <a:cubicBezTo>
                      <a:pt x="1223" y="1939"/>
                      <a:pt x="1223" y="1939"/>
                      <a:pt x="1223" y="1939"/>
                    </a:cubicBezTo>
                    <a:cubicBezTo>
                      <a:pt x="1215" y="1940"/>
                      <a:pt x="1213" y="1950"/>
                      <a:pt x="1216" y="1959"/>
                    </a:cubicBezTo>
                    <a:cubicBezTo>
                      <a:pt x="1228" y="1982"/>
                      <a:pt x="1271" y="1926"/>
                      <a:pt x="1266" y="1959"/>
                    </a:cubicBezTo>
                    <a:cubicBezTo>
                      <a:pt x="1265" y="1957"/>
                      <a:pt x="1262" y="1959"/>
                      <a:pt x="1261" y="1957"/>
                    </a:cubicBezTo>
                    <a:cubicBezTo>
                      <a:pt x="1260" y="1972"/>
                      <a:pt x="1260" y="1972"/>
                      <a:pt x="1260" y="1972"/>
                    </a:cubicBezTo>
                    <a:cubicBezTo>
                      <a:pt x="1280" y="1951"/>
                      <a:pt x="1291" y="1959"/>
                      <a:pt x="1302" y="1967"/>
                    </a:cubicBezTo>
                    <a:cubicBezTo>
                      <a:pt x="1314" y="1974"/>
                      <a:pt x="1325" y="1981"/>
                      <a:pt x="1344" y="1959"/>
                    </a:cubicBezTo>
                    <a:cubicBezTo>
                      <a:pt x="1340" y="1985"/>
                      <a:pt x="1337" y="1971"/>
                      <a:pt x="1306" y="1982"/>
                    </a:cubicBezTo>
                    <a:cubicBezTo>
                      <a:pt x="1307" y="2003"/>
                      <a:pt x="1307" y="2003"/>
                      <a:pt x="1307" y="2003"/>
                    </a:cubicBezTo>
                    <a:cubicBezTo>
                      <a:pt x="1301" y="2002"/>
                      <a:pt x="1300" y="1995"/>
                      <a:pt x="1291" y="1995"/>
                    </a:cubicBezTo>
                    <a:moveTo>
                      <a:pt x="1155" y="1874"/>
                    </a:moveTo>
                    <a:lnTo>
                      <a:pt x="1155" y="1874"/>
                    </a:lnTo>
                    <a:cubicBezTo>
                      <a:pt x="1162" y="1863"/>
                      <a:pt x="1146" y="1867"/>
                      <a:pt x="1140" y="1867"/>
                    </a:cubicBezTo>
                    <a:cubicBezTo>
                      <a:pt x="1140" y="1876"/>
                      <a:pt x="1134" y="1887"/>
                      <a:pt x="1155" y="1874"/>
                    </a:cubicBezTo>
                    <a:moveTo>
                      <a:pt x="909" y="1637"/>
                    </a:moveTo>
                    <a:lnTo>
                      <a:pt x="909" y="1637"/>
                    </a:lnTo>
                    <a:cubicBezTo>
                      <a:pt x="913" y="1629"/>
                      <a:pt x="914" y="1623"/>
                      <a:pt x="906" y="1623"/>
                    </a:cubicBezTo>
                    <a:cubicBezTo>
                      <a:pt x="904" y="1630"/>
                      <a:pt x="906" y="1635"/>
                      <a:pt x="909" y="1637"/>
                    </a:cubicBezTo>
                    <a:moveTo>
                      <a:pt x="734" y="657"/>
                    </a:moveTo>
                    <a:lnTo>
                      <a:pt x="734" y="657"/>
                    </a:lnTo>
                    <a:lnTo>
                      <a:pt x="733" y="656"/>
                    </a:lnTo>
                    <a:cubicBezTo>
                      <a:pt x="726" y="661"/>
                      <a:pt x="721" y="663"/>
                      <a:pt x="734" y="657"/>
                    </a:cubicBezTo>
                    <a:moveTo>
                      <a:pt x="743" y="649"/>
                    </a:moveTo>
                    <a:lnTo>
                      <a:pt x="743" y="649"/>
                    </a:lnTo>
                    <a:cubicBezTo>
                      <a:pt x="748" y="645"/>
                      <a:pt x="751" y="640"/>
                      <a:pt x="748" y="635"/>
                    </a:cubicBezTo>
                    <a:cubicBezTo>
                      <a:pt x="751" y="636"/>
                      <a:pt x="753" y="638"/>
                      <a:pt x="754" y="641"/>
                    </a:cubicBezTo>
                    <a:cubicBezTo>
                      <a:pt x="754" y="650"/>
                      <a:pt x="749" y="650"/>
                      <a:pt x="743" y="649"/>
                    </a:cubicBezTo>
                    <a:moveTo>
                      <a:pt x="1813" y="2421"/>
                    </a:moveTo>
                    <a:lnTo>
                      <a:pt x="1813" y="2421"/>
                    </a:lnTo>
                    <a:cubicBezTo>
                      <a:pt x="1817" y="2427"/>
                      <a:pt x="1817" y="2427"/>
                      <a:pt x="1817" y="2427"/>
                    </a:cubicBezTo>
                    <a:cubicBezTo>
                      <a:pt x="1820" y="2421"/>
                      <a:pt x="1824" y="2416"/>
                      <a:pt x="1813" y="2421"/>
                    </a:cubicBezTo>
                    <a:moveTo>
                      <a:pt x="950" y="1642"/>
                    </a:moveTo>
                    <a:lnTo>
                      <a:pt x="950" y="1642"/>
                    </a:lnTo>
                    <a:cubicBezTo>
                      <a:pt x="947" y="1645"/>
                      <a:pt x="944" y="1647"/>
                      <a:pt x="941" y="1650"/>
                    </a:cubicBezTo>
                    <a:cubicBezTo>
                      <a:pt x="945" y="1649"/>
                      <a:pt x="948" y="1647"/>
                      <a:pt x="950" y="1642"/>
                    </a:cubicBezTo>
                    <a:moveTo>
                      <a:pt x="1421" y="2072"/>
                    </a:moveTo>
                    <a:lnTo>
                      <a:pt x="1421" y="2072"/>
                    </a:lnTo>
                    <a:lnTo>
                      <a:pt x="1421" y="2072"/>
                    </a:lnTo>
                    <a:cubicBezTo>
                      <a:pt x="1422" y="2071"/>
                      <a:pt x="1423" y="2070"/>
                      <a:pt x="1424" y="2069"/>
                    </a:cubicBezTo>
                    <a:lnTo>
                      <a:pt x="1421" y="2072"/>
                    </a:lnTo>
                    <a:moveTo>
                      <a:pt x="804" y="1001"/>
                    </a:moveTo>
                    <a:lnTo>
                      <a:pt x="804" y="1001"/>
                    </a:lnTo>
                    <a:cubicBezTo>
                      <a:pt x="801" y="1005"/>
                      <a:pt x="797" y="1006"/>
                      <a:pt x="793" y="1008"/>
                    </a:cubicBezTo>
                    <a:cubicBezTo>
                      <a:pt x="798" y="1008"/>
                      <a:pt x="802" y="1007"/>
                      <a:pt x="804" y="1001"/>
                    </a:cubicBezTo>
                    <a:moveTo>
                      <a:pt x="806" y="521"/>
                    </a:moveTo>
                    <a:lnTo>
                      <a:pt x="806" y="521"/>
                    </a:lnTo>
                    <a:cubicBezTo>
                      <a:pt x="799" y="536"/>
                      <a:pt x="799" y="536"/>
                      <a:pt x="799" y="536"/>
                    </a:cubicBezTo>
                    <a:cubicBezTo>
                      <a:pt x="804" y="529"/>
                      <a:pt x="809" y="531"/>
                      <a:pt x="814" y="530"/>
                    </a:cubicBezTo>
                    <a:cubicBezTo>
                      <a:pt x="810" y="527"/>
                      <a:pt x="803" y="524"/>
                      <a:pt x="806" y="521"/>
                    </a:cubicBezTo>
                    <a:moveTo>
                      <a:pt x="983" y="530"/>
                    </a:moveTo>
                    <a:lnTo>
                      <a:pt x="983" y="530"/>
                    </a:lnTo>
                    <a:cubicBezTo>
                      <a:pt x="983" y="526"/>
                      <a:pt x="986" y="527"/>
                      <a:pt x="986" y="524"/>
                    </a:cubicBezTo>
                    <a:cubicBezTo>
                      <a:pt x="980" y="516"/>
                      <a:pt x="980" y="516"/>
                      <a:pt x="980" y="516"/>
                    </a:cubicBezTo>
                    <a:cubicBezTo>
                      <a:pt x="974" y="522"/>
                      <a:pt x="974" y="532"/>
                      <a:pt x="983" y="530"/>
                    </a:cubicBezTo>
                    <a:moveTo>
                      <a:pt x="865" y="558"/>
                    </a:moveTo>
                    <a:lnTo>
                      <a:pt x="865" y="558"/>
                    </a:lnTo>
                    <a:cubicBezTo>
                      <a:pt x="878" y="569"/>
                      <a:pt x="880" y="559"/>
                      <a:pt x="885" y="550"/>
                    </a:cubicBezTo>
                    <a:cubicBezTo>
                      <a:pt x="884" y="550"/>
                      <a:pt x="884" y="550"/>
                      <a:pt x="884" y="551"/>
                    </a:cubicBezTo>
                    <a:cubicBezTo>
                      <a:pt x="869" y="531"/>
                      <a:pt x="867" y="544"/>
                      <a:pt x="865" y="558"/>
                    </a:cubicBezTo>
                    <a:moveTo>
                      <a:pt x="886" y="548"/>
                    </a:moveTo>
                    <a:lnTo>
                      <a:pt x="886" y="548"/>
                    </a:lnTo>
                    <a:cubicBezTo>
                      <a:pt x="888" y="545"/>
                      <a:pt x="890" y="542"/>
                      <a:pt x="892" y="541"/>
                    </a:cubicBezTo>
                    <a:cubicBezTo>
                      <a:pt x="887" y="533"/>
                      <a:pt x="889" y="542"/>
                      <a:pt x="886" y="548"/>
                    </a:cubicBezTo>
                    <a:moveTo>
                      <a:pt x="762" y="610"/>
                    </a:moveTo>
                    <a:lnTo>
                      <a:pt x="762" y="610"/>
                    </a:lnTo>
                    <a:cubicBezTo>
                      <a:pt x="768" y="609"/>
                      <a:pt x="746" y="594"/>
                      <a:pt x="753" y="596"/>
                    </a:cubicBezTo>
                    <a:cubicBezTo>
                      <a:pt x="738" y="578"/>
                      <a:pt x="755" y="640"/>
                      <a:pt x="762" y="610"/>
                    </a:cubicBezTo>
                    <a:moveTo>
                      <a:pt x="911" y="592"/>
                    </a:moveTo>
                    <a:lnTo>
                      <a:pt x="911" y="592"/>
                    </a:lnTo>
                    <a:cubicBezTo>
                      <a:pt x="894" y="580"/>
                      <a:pt x="894" y="580"/>
                      <a:pt x="894" y="580"/>
                    </a:cubicBezTo>
                    <a:cubicBezTo>
                      <a:pt x="902" y="595"/>
                      <a:pt x="902" y="595"/>
                      <a:pt x="902" y="595"/>
                    </a:cubicBezTo>
                    <a:cubicBezTo>
                      <a:pt x="905" y="594"/>
                      <a:pt x="908" y="593"/>
                      <a:pt x="911" y="592"/>
                    </a:cubicBezTo>
                    <a:moveTo>
                      <a:pt x="850" y="637"/>
                    </a:moveTo>
                    <a:lnTo>
                      <a:pt x="850" y="637"/>
                    </a:lnTo>
                    <a:cubicBezTo>
                      <a:pt x="864" y="629"/>
                      <a:pt x="864" y="629"/>
                      <a:pt x="864" y="629"/>
                    </a:cubicBezTo>
                    <a:cubicBezTo>
                      <a:pt x="861" y="627"/>
                      <a:pt x="861" y="624"/>
                      <a:pt x="861" y="621"/>
                    </a:cubicBezTo>
                    <a:cubicBezTo>
                      <a:pt x="855" y="628"/>
                      <a:pt x="845" y="633"/>
                      <a:pt x="850" y="637"/>
                    </a:cubicBezTo>
                    <a:moveTo>
                      <a:pt x="861" y="621"/>
                    </a:moveTo>
                    <a:lnTo>
                      <a:pt x="861" y="621"/>
                    </a:lnTo>
                    <a:cubicBezTo>
                      <a:pt x="865" y="618"/>
                      <a:pt x="867" y="614"/>
                      <a:pt x="867" y="610"/>
                    </a:cubicBezTo>
                    <a:cubicBezTo>
                      <a:pt x="865" y="612"/>
                      <a:pt x="862" y="616"/>
                      <a:pt x="861" y="621"/>
                    </a:cubicBezTo>
                    <a:moveTo>
                      <a:pt x="902" y="611"/>
                    </a:moveTo>
                    <a:lnTo>
                      <a:pt x="902" y="611"/>
                    </a:lnTo>
                    <a:cubicBezTo>
                      <a:pt x="896" y="611"/>
                      <a:pt x="896" y="611"/>
                      <a:pt x="896" y="611"/>
                    </a:cubicBezTo>
                    <a:cubicBezTo>
                      <a:pt x="887" y="618"/>
                      <a:pt x="887" y="618"/>
                      <a:pt x="887" y="618"/>
                    </a:cubicBezTo>
                    <a:lnTo>
                      <a:pt x="902" y="611"/>
                    </a:lnTo>
                    <a:moveTo>
                      <a:pt x="760" y="774"/>
                    </a:moveTo>
                    <a:lnTo>
                      <a:pt x="760" y="774"/>
                    </a:lnTo>
                    <a:cubicBezTo>
                      <a:pt x="759" y="780"/>
                      <a:pt x="759" y="786"/>
                      <a:pt x="758" y="792"/>
                    </a:cubicBezTo>
                    <a:cubicBezTo>
                      <a:pt x="765" y="796"/>
                      <a:pt x="770" y="794"/>
                      <a:pt x="770" y="787"/>
                    </a:cubicBezTo>
                    <a:cubicBezTo>
                      <a:pt x="767" y="781"/>
                      <a:pt x="767" y="774"/>
                      <a:pt x="760" y="774"/>
                    </a:cubicBezTo>
                    <a:moveTo>
                      <a:pt x="834" y="757"/>
                    </a:moveTo>
                    <a:lnTo>
                      <a:pt x="834" y="757"/>
                    </a:lnTo>
                    <a:cubicBezTo>
                      <a:pt x="828" y="759"/>
                      <a:pt x="823" y="757"/>
                      <a:pt x="816" y="755"/>
                    </a:cubicBezTo>
                    <a:cubicBezTo>
                      <a:pt x="839" y="769"/>
                      <a:pt x="839" y="769"/>
                      <a:pt x="839" y="769"/>
                    </a:cubicBezTo>
                    <a:lnTo>
                      <a:pt x="834" y="757"/>
                    </a:lnTo>
                    <a:moveTo>
                      <a:pt x="819" y="799"/>
                    </a:moveTo>
                    <a:lnTo>
                      <a:pt x="819" y="799"/>
                    </a:lnTo>
                    <a:cubicBezTo>
                      <a:pt x="825" y="804"/>
                      <a:pt x="830" y="828"/>
                      <a:pt x="836" y="810"/>
                    </a:cubicBezTo>
                    <a:cubicBezTo>
                      <a:pt x="829" y="806"/>
                      <a:pt x="831" y="790"/>
                      <a:pt x="819" y="799"/>
                    </a:cubicBezTo>
                    <a:moveTo>
                      <a:pt x="729" y="1017"/>
                    </a:moveTo>
                    <a:lnTo>
                      <a:pt x="729" y="1017"/>
                    </a:lnTo>
                    <a:cubicBezTo>
                      <a:pt x="729" y="1013"/>
                      <a:pt x="729" y="1013"/>
                      <a:pt x="729" y="1013"/>
                    </a:cubicBezTo>
                    <a:cubicBezTo>
                      <a:pt x="686" y="1010"/>
                      <a:pt x="686" y="1010"/>
                      <a:pt x="686" y="1010"/>
                    </a:cubicBezTo>
                    <a:lnTo>
                      <a:pt x="729" y="1017"/>
                    </a:lnTo>
                    <a:moveTo>
                      <a:pt x="840" y="1215"/>
                    </a:moveTo>
                    <a:lnTo>
                      <a:pt x="840" y="1215"/>
                    </a:lnTo>
                    <a:cubicBezTo>
                      <a:pt x="848" y="1196"/>
                      <a:pt x="813" y="1214"/>
                      <a:pt x="824" y="1197"/>
                    </a:cubicBezTo>
                    <a:cubicBezTo>
                      <a:pt x="813" y="1194"/>
                      <a:pt x="815" y="1211"/>
                      <a:pt x="806" y="1208"/>
                    </a:cubicBezTo>
                    <a:cubicBezTo>
                      <a:pt x="818" y="1217"/>
                      <a:pt x="813" y="1224"/>
                      <a:pt x="840" y="1215"/>
                    </a:cubicBezTo>
                    <a:moveTo>
                      <a:pt x="806" y="1208"/>
                    </a:moveTo>
                    <a:lnTo>
                      <a:pt x="806" y="1208"/>
                    </a:lnTo>
                    <a:cubicBezTo>
                      <a:pt x="804" y="1207"/>
                      <a:pt x="802" y="1205"/>
                      <a:pt x="799" y="1204"/>
                    </a:cubicBezTo>
                    <a:cubicBezTo>
                      <a:pt x="802" y="1207"/>
                      <a:pt x="804" y="1208"/>
                      <a:pt x="806" y="1208"/>
                    </a:cubicBezTo>
                    <a:moveTo>
                      <a:pt x="2578" y="2179"/>
                    </a:moveTo>
                    <a:lnTo>
                      <a:pt x="2578" y="2179"/>
                    </a:lnTo>
                    <a:cubicBezTo>
                      <a:pt x="2593" y="2180"/>
                      <a:pt x="2593" y="2180"/>
                      <a:pt x="2593" y="2180"/>
                    </a:cubicBezTo>
                    <a:cubicBezTo>
                      <a:pt x="2579" y="2172"/>
                      <a:pt x="2579" y="2172"/>
                      <a:pt x="2579" y="2172"/>
                    </a:cubicBezTo>
                    <a:lnTo>
                      <a:pt x="2578" y="2179"/>
                    </a:lnTo>
                    <a:moveTo>
                      <a:pt x="2580" y="2139"/>
                    </a:moveTo>
                    <a:lnTo>
                      <a:pt x="2580" y="2139"/>
                    </a:lnTo>
                    <a:cubicBezTo>
                      <a:pt x="2598" y="2161"/>
                      <a:pt x="2598" y="2161"/>
                      <a:pt x="2598" y="2161"/>
                    </a:cubicBezTo>
                    <a:cubicBezTo>
                      <a:pt x="2590" y="2136"/>
                      <a:pt x="2590" y="2136"/>
                      <a:pt x="2590" y="2136"/>
                    </a:cubicBezTo>
                    <a:cubicBezTo>
                      <a:pt x="2589" y="2138"/>
                      <a:pt x="2585" y="2143"/>
                      <a:pt x="2580" y="2139"/>
                    </a:cubicBezTo>
                    <a:moveTo>
                      <a:pt x="1161" y="1806"/>
                    </a:moveTo>
                    <a:lnTo>
                      <a:pt x="1161" y="1806"/>
                    </a:lnTo>
                    <a:cubicBezTo>
                      <a:pt x="1155" y="1810"/>
                      <a:pt x="1155" y="1810"/>
                      <a:pt x="1155" y="1810"/>
                    </a:cubicBezTo>
                    <a:cubicBezTo>
                      <a:pt x="1151" y="1815"/>
                      <a:pt x="1152" y="1818"/>
                      <a:pt x="1155" y="1822"/>
                    </a:cubicBezTo>
                    <a:lnTo>
                      <a:pt x="1161" y="1806"/>
                    </a:lnTo>
                    <a:moveTo>
                      <a:pt x="1252" y="1929"/>
                    </a:moveTo>
                    <a:lnTo>
                      <a:pt x="1252" y="1929"/>
                    </a:lnTo>
                    <a:cubicBezTo>
                      <a:pt x="1250" y="1927"/>
                      <a:pt x="1250" y="1927"/>
                      <a:pt x="1250" y="1927"/>
                    </a:cubicBezTo>
                    <a:cubicBezTo>
                      <a:pt x="1237" y="1948"/>
                      <a:pt x="1237" y="1948"/>
                      <a:pt x="1237" y="1948"/>
                    </a:cubicBezTo>
                    <a:lnTo>
                      <a:pt x="1252" y="1929"/>
                    </a:lnTo>
                    <a:moveTo>
                      <a:pt x="1370" y="1985"/>
                    </a:moveTo>
                    <a:lnTo>
                      <a:pt x="1370" y="1985"/>
                    </a:lnTo>
                    <a:cubicBezTo>
                      <a:pt x="1367" y="1981"/>
                      <a:pt x="1358" y="1982"/>
                      <a:pt x="1355" y="1978"/>
                    </a:cubicBezTo>
                    <a:cubicBezTo>
                      <a:pt x="1367" y="1981"/>
                      <a:pt x="1353" y="2011"/>
                      <a:pt x="1370" y="1985"/>
                    </a:cubicBezTo>
                    <a:moveTo>
                      <a:pt x="2548" y="863"/>
                    </a:moveTo>
                    <a:lnTo>
                      <a:pt x="2548" y="863"/>
                    </a:lnTo>
                    <a:cubicBezTo>
                      <a:pt x="2548" y="859"/>
                      <a:pt x="2534" y="871"/>
                      <a:pt x="2531" y="873"/>
                    </a:cubicBezTo>
                    <a:cubicBezTo>
                      <a:pt x="2538" y="875"/>
                      <a:pt x="2552" y="860"/>
                      <a:pt x="2548" y="863"/>
                    </a:cubicBezTo>
                    <a:moveTo>
                      <a:pt x="2613" y="895"/>
                    </a:moveTo>
                    <a:lnTo>
                      <a:pt x="2613" y="895"/>
                    </a:lnTo>
                    <a:cubicBezTo>
                      <a:pt x="2606" y="897"/>
                      <a:pt x="2606" y="897"/>
                      <a:pt x="2606" y="897"/>
                    </a:cubicBezTo>
                    <a:cubicBezTo>
                      <a:pt x="2613" y="897"/>
                      <a:pt x="2620" y="898"/>
                      <a:pt x="2626" y="899"/>
                    </a:cubicBezTo>
                    <a:cubicBezTo>
                      <a:pt x="2622" y="898"/>
                      <a:pt x="2618" y="896"/>
                      <a:pt x="2613" y="895"/>
                    </a:cubicBezTo>
                    <a:moveTo>
                      <a:pt x="2631" y="956"/>
                    </a:moveTo>
                    <a:lnTo>
                      <a:pt x="2631" y="956"/>
                    </a:lnTo>
                    <a:cubicBezTo>
                      <a:pt x="2645" y="950"/>
                      <a:pt x="2643" y="944"/>
                      <a:pt x="2638" y="938"/>
                    </a:cubicBezTo>
                    <a:cubicBezTo>
                      <a:pt x="2633" y="933"/>
                      <a:pt x="2625" y="927"/>
                      <a:pt x="2628" y="920"/>
                    </a:cubicBezTo>
                    <a:cubicBezTo>
                      <a:pt x="2635" y="917"/>
                      <a:pt x="2635" y="917"/>
                      <a:pt x="2635" y="917"/>
                    </a:cubicBezTo>
                    <a:cubicBezTo>
                      <a:pt x="2626" y="917"/>
                      <a:pt x="2618" y="918"/>
                      <a:pt x="2609" y="919"/>
                    </a:cubicBezTo>
                    <a:cubicBezTo>
                      <a:pt x="2617" y="930"/>
                      <a:pt x="2637" y="944"/>
                      <a:pt x="2631" y="956"/>
                    </a:cubicBezTo>
                    <a:moveTo>
                      <a:pt x="2570" y="997"/>
                    </a:moveTo>
                    <a:lnTo>
                      <a:pt x="2570" y="997"/>
                    </a:lnTo>
                    <a:cubicBezTo>
                      <a:pt x="2582" y="994"/>
                      <a:pt x="2581" y="1002"/>
                      <a:pt x="2573" y="989"/>
                    </a:cubicBezTo>
                    <a:cubicBezTo>
                      <a:pt x="2572" y="990"/>
                      <a:pt x="2571" y="991"/>
                      <a:pt x="2570" y="991"/>
                    </a:cubicBezTo>
                    <a:cubicBezTo>
                      <a:pt x="2571" y="992"/>
                      <a:pt x="2571" y="994"/>
                      <a:pt x="2570" y="997"/>
                    </a:cubicBezTo>
                    <a:moveTo>
                      <a:pt x="2570" y="991"/>
                    </a:moveTo>
                    <a:cubicBezTo>
                      <a:pt x="2570" y="991"/>
                      <a:pt x="2561" y="996"/>
                      <a:pt x="2570" y="991"/>
                    </a:cubicBezTo>
                    <a:moveTo>
                      <a:pt x="2579" y="1018"/>
                    </a:moveTo>
                    <a:lnTo>
                      <a:pt x="2579" y="1018"/>
                    </a:lnTo>
                    <a:cubicBezTo>
                      <a:pt x="2568" y="1010"/>
                      <a:pt x="2568" y="1010"/>
                      <a:pt x="2568" y="1010"/>
                    </a:cubicBezTo>
                    <a:cubicBezTo>
                      <a:pt x="2561" y="1012"/>
                      <a:pt x="2560" y="1020"/>
                      <a:pt x="2555" y="1017"/>
                    </a:cubicBezTo>
                    <a:cubicBezTo>
                      <a:pt x="2561" y="1025"/>
                      <a:pt x="2568" y="1023"/>
                      <a:pt x="2579" y="1018"/>
                    </a:cubicBezTo>
                    <a:moveTo>
                      <a:pt x="2601" y="1025"/>
                    </a:moveTo>
                    <a:lnTo>
                      <a:pt x="2601" y="1025"/>
                    </a:lnTo>
                    <a:cubicBezTo>
                      <a:pt x="2600" y="1024"/>
                      <a:pt x="2599" y="1022"/>
                      <a:pt x="2597" y="1021"/>
                    </a:cubicBezTo>
                    <a:cubicBezTo>
                      <a:pt x="2594" y="1022"/>
                      <a:pt x="2593" y="1023"/>
                      <a:pt x="2601" y="1025"/>
                    </a:cubicBezTo>
                    <a:moveTo>
                      <a:pt x="2587" y="1012"/>
                    </a:moveTo>
                    <a:lnTo>
                      <a:pt x="2587" y="1012"/>
                    </a:lnTo>
                    <a:cubicBezTo>
                      <a:pt x="2597" y="1021"/>
                      <a:pt x="2597" y="1021"/>
                      <a:pt x="2597" y="1021"/>
                    </a:cubicBezTo>
                    <a:cubicBezTo>
                      <a:pt x="2602" y="1020"/>
                      <a:pt x="2612" y="1019"/>
                      <a:pt x="2593" y="1017"/>
                    </a:cubicBezTo>
                    <a:cubicBezTo>
                      <a:pt x="2602" y="1017"/>
                      <a:pt x="2594" y="1016"/>
                      <a:pt x="2587" y="1012"/>
                    </a:cubicBezTo>
                    <a:moveTo>
                      <a:pt x="2591" y="1007"/>
                    </a:moveTo>
                    <a:lnTo>
                      <a:pt x="2591" y="1007"/>
                    </a:lnTo>
                    <a:cubicBezTo>
                      <a:pt x="2598" y="1002"/>
                      <a:pt x="2602" y="995"/>
                      <a:pt x="2613" y="1003"/>
                    </a:cubicBezTo>
                    <a:cubicBezTo>
                      <a:pt x="2610" y="995"/>
                      <a:pt x="2603" y="992"/>
                      <a:pt x="2598" y="993"/>
                    </a:cubicBezTo>
                    <a:cubicBezTo>
                      <a:pt x="2593" y="994"/>
                      <a:pt x="2589" y="999"/>
                      <a:pt x="2591" y="1007"/>
                    </a:cubicBezTo>
                    <a:moveTo>
                      <a:pt x="2662" y="954"/>
                    </a:moveTo>
                    <a:lnTo>
                      <a:pt x="2662" y="954"/>
                    </a:lnTo>
                    <a:cubicBezTo>
                      <a:pt x="2670" y="944"/>
                      <a:pt x="2670" y="944"/>
                      <a:pt x="2670" y="944"/>
                    </a:cubicBezTo>
                    <a:cubicBezTo>
                      <a:pt x="2659" y="940"/>
                      <a:pt x="2659" y="940"/>
                      <a:pt x="2659" y="940"/>
                    </a:cubicBezTo>
                    <a:cubicBezTo>
                      <a:pt x="2664" y="942"/>
                      <a:pt x="2653" y="956"/>
                      <a:pt x="2662" y="954"/>
                    </a:cubicBezTo>
                    <a:moveTo>
                      <a:pt x="2562" y="1068"/>
                    </a:moveTo>
                    <a:lnTo>
                      <a:pt x="2562" y="1068"/>
                    </a:lnTo>
                    <a:cubicBezTo>
                      <a:pt x="2568" y="1070"/>
                      <a:pt x="2579" y="1067"/>
                      <a:pt x="2587" y="1067"/>
                    </a:cubicBezTo>
                    <a:cubicBezTo>
                      <a:pt x="2581" y="1061"/>
                      <a:pt x="2581" y="1061"/>
                      <a:pt x="2581" y="1061"/>
                    </a:cubicBezTo>
                    <a:cubicBezTo>
                      <a:pt x="2576" y="1063"/>
                      <a:pt x="2572" y="1069"/>
                      <a:pt x="2562" y="1068"/>
                    </a:cubicBezTo>
                    <a:moveTo>
                      <a:pt x="2587" y="1067"/>
                    </a:moveTo>
                    <a:lnTo>
                      <a:pt x="2587" y="1067"/>
                    </a:lnTo>
                    <a:cubicBezTo>
                      <a:pt x="2591" y="1071"/>
                      <a:pt x="2594" y="1074"/>
                      <a:pt x="2598" y="1078"/>
                    </a:cubicBezTo>
                    <a:cubicBezTo>
                      <a:pt x="2600" y="1069"/>
                      <a:pt x="2594" y="1067"/>
                      <a:pt x="2587" y="1067"/>
                    </a:cubicBezTo>
                    <a:moveTo>
                      <a:pt x="2635" y="1027"/>
                    </a:moveTo>
                    <a:lnTo>
                      <a:pt x="2635" y="1027"/>
                    </a:lnTo>
                    <a:cubicBezTo>
                      <a:pt x="2628" y="1021"/>
                      <a:pt x="2619" y="1016"/>
                      <a:pt x="2611" y="1011"/>
                    </a:cubicBezTo>
                    <a:cubicBezTo>
                      <a:pt x="2620" y="1017"/>
                      <a:pt x="2628" y="1023"/>
                      <a:pt x="2635" y="1030"/>
                    </a:cubicBezTo>
                    <a:lnTo>
                      <a:pt x="2635" y="1027"/>
                    </a:lnTo>
                    <a:moveTo>
                      <a:pt x="2557" y="1104"/>
                    </a:moveTo>
                    <a:lnTo>
                      <a:pt x="2557" y="1104"/>
                    </a:lnTo>
                    <a:cubicBezTo>
                      <a:pt x="2543" y="1097"/>
                      <a:pt x="2543" y="1097"/>
                      <a:pt x="2543" y="1097"/>
                    </a:cubicBezTo>
                    <a:cubicBezTo>
                      <a:pt x="2564" y="1110"/>
                      <a:pt x="2564" y="1110"/>
                      <a:pt x="2564" y="1110"/>
                    </a:cubicBezTo>
                    <a:lnTo>
                      <a:pt x="2557" y="1104"/>
                    </a:lnTo>
                    <a:moveTo>
                      <a:pt x="2555" y="1129"/>
                    </a:moveTo>
                    <a:lnTo>
                      <a:pt x="2555" y="1129"/>
                    </a:lnTo>
                    <a:cubicBezTo>
                      <a:pt x="2544" y="1122"/>
                      <a:pt x="2533" y="1130"/>
                      <a:pt x="2527" y="1124"/>
                    </a:cubicBezTo>
                    <a:cubicBezTo>
                      <a:pt x="2528" y="1131"/>
                      <a:pt x="2537" y="1139"/>
                      <a:pt x="2545" y="1146"/>
                    </a:cubicBezTo>
                    <a:cubicBezTo>
                      <a:pt x="2541" y="1139"/>
                      <a:pt x="2543" y="1134"/>
                      <a:pt x="2555" y="1129"/>
                    </a:cubicBezTo>
                    <a:moveTo>
                      <a:pt x="2557" y="1157"/>
                    </a:moveTo>
                    <a:lnTo>
                      <a:pt x="2557" y="1157"/>
                    </a:lnTo>
                    <a:cubicBezTo>
                      <a:pt x="2555" y="1154"/>
                      <a:pt x="2550" y="1150"/>
                      <a:pt x="2545" y="1146"/>
                    </a:cubicBezTo>
                    <a:cubicBezTo>
                      <a:pt x="2547" y="1149"/>
                      <a:pt x="2550" y="1153"/>
                      <a:pt x="2557" y="1157"/>
                    </a:cubicBezTo>
                    <a:moveTo>
                      <a:pt x="2593" y="1095"/>
                    </a:moveTo>
                    <a:lnTo>
                      <a:pt x="2593" y="1095"/>
                    </a:lnTo>
                    <a:cubicBezTo>
                      <a:pt x="2589" y="1095"/>
                      <a:pt x="2579" y="1095"/>
                      <a:pt x="2573" y="1100"/>
                    </a:cubicBezTo>
                    <a:cubicBezTo>
                      <a:pt x="2592" y="1098"/>
                      <a:pt x="2592" y="1098"/>
                      <a:pt x="2592" y="1098"/>
                    </a:cubicBezTo>
                    <a:cubicBezTo>
                      <a:pt x="2592" y="1097"/>
                      <a:pt x="2592" y="1096"/>
                      <a:pt x="2593" y="1095"/>
                    </a:cubicBezTo>
                    <a:moveTo>
                      <a:pt x="2593" y="1098"/>
                    </a:moveTo>
                    <a:lnTo>
                      <a:pt x="2593" y="1098"/>
                    </a:lnTo>
                    <a:cubicBezTo>
                      <a:pt x="2592" y="1098"/>
                      <a:pt x="2592" y="1098"/>
                      <a:pt x="2592" y="1098"/>
                    </a:cubicBezTo>
                    <a:cubicBezTo>
                      <a:pt x="2591" y="1102"/>
                      <a:pt x="2590" y="1105"/>
                      <a:pt x="2589" y="1107"/>
                    </a:cubicBezTo>
                    <a:cubicBezTo>
                      <a:pt x="2590" y="1105"/>
                      <a:pt x="2591" y="1103"/>
                      <a:pt x="2593" y="1098"/>
                    </a:cubicBezTo>
                    <a:moveTo>
                      <a:pt x="2593" y="1093"/>
                    </a:moveTo>
                    <a:lnTo>
                      <a:pt x="2593" y="1093"/>
                    </a:lnTo>
                    <a:cubicBezTo>
                      <a:pt x="2593" y="1094"/>
                      <a:pt x="2593" y="1094"/>
                      <a:pt x="2593" y="1095"/>
                    </a:cubicBezTo>
                    <a:cubicBezTo>
                      <a:pt x="2594" y="1094"/>
                      <a:pt x="2595" y="1094"/>
                      <a:pt x="2593" y="1093"/>
                    </a:cubicBezTo>
                    <a:moveTo>
                      <a:pt x="2618" y="1053"/>
                    </a:moveTo>
                    <a:lnTo>
                      <a:pt x="2618" y="1053"/>
                    </a:lnTo>
                    <a:cubicBezTo>
                      <a:pt x="2628" y="1059"/>
                      <a:pt x="2638" y="1073"/>
                      <a:pt x="2654" y="1062"/>
                    </a:cubicBezTo>
                    <a:cubicBezTo>
                      <a:pt x="2642" y="1056"/>
                      <a:pt x="2633" y="1063"/>
                      <a:pt x="2618" y="1053"/>
                    </a:cubicBezTo>
                    <a:moveTo>
                      <a:pt x="2616" y="1091"/>
                    </a:moveTo>
                    <a:lnTo>
                      <a:pt x="2616" y="1091"/>
                    </a:lnTo>
                    <a:cubicBezTo>
                      <a:pt x="2621" y="1081"/>
                      <a:pt x="2621" y="1081"/>
                      <a:pt x="2621" y="1081"/>
                    </a:cubicBezTo>
                    <a:cubicBezTo>
                      <a:pt x="2616" y="1080"/>
                      <a:pt x="2609" y="1082"/>
                      <a:pt x="2605" y="1078"/>
                    </a:cubicBezTo>
                    <a:lnTo>
                      <a:pt x="2616" y="1091"/>
                    </a:lnTo>
                    <a:moveTo>
                      <a:pt x="2621" y="1097"/>
                    </a:moveTo>
                    <a:lnTo>
                      <a:pt x="2621" y="1097"/>
                    </a:lnTo>
                    <a:cubicBezTo>
                      <a:pt x="2616" y="1091"/>
                      <a:pt x="2616" y="1091"/>
                      <a:pt x="2616" y="1091"/>
                    </a:cubicBezTo>
                    <a:cubicBezTo>
                      <a:pt x="2614" y="1095"/>
                      <a:pt x="2614" y="1095"/>
                      <a:pt x="2614" y="1095"/>
                    </a:cubicBezTo>
                    <a:lnTo>
                      <a:pt x="2621" y="1097"/>
                    </a:lnTo>
                    <a:moveTo>
                      <a:pt x="2577" y="1143"/>
                    </a:moveTo>
                    <a:lnTo>
                      <a:pt x="2577" y="1143"/>
                    </a:lnTo>
                    <a:cubicBezTo>
                      <a:pt x="2584" y="1149"/>
                      <a:pt x="2584" y="1155"/>
                      <a:pt x="2584" y="1161"/>
                    </a:cubicBezTo>
                    <a:cubicBezTo>
                      <a:pt x="2589" y="1155"/>
                      <a:pt x="2592" y="1149"/>
                      <a:pt x="2593" y="1143"/>
                    </a:cubicBezTo>
                    <a:cubicBezTo>
                      <a:pt x="2587" y="1141"/>
                      <a:pt x="2578" y="1136"/>
                      <a:pt x="2577" y="1143"/>
                    </a:cubicBezTo>
                    <a:moveTo>
                      <a:pt x="2586" y="1122"/>
                    </a:moveTo>
                    <a:lnTo>
                      <a:pt x="2586" y="1122"/>
                    </a:lnTo>
                    <a:cubicBezTo>
                      <a:pt x="2587" y="1122"/>
                      <a:pt x="2587" y="1122"/>
                      <a:pt x="2588" y="1123"/>
                    </a:cubicBezTo>
                    <a:cubicBezTo>
                      <a:pt x="2589" y="1122"/>
                      <a:pt x="2590" y="1122"/>
                      <a:pt x="2586" y="1122"/>
                    </a:cubicBezTo>
                    <a:moveTo>
                      <a:pt x="2568" y="1217"/>
                    </a:moveTo>
                    <a:lnTo>
                      <a:pt x="2568" y="1217"/>
                    </a:lnTo>
                    <a:cubicBezTo>
                      <a:pt x="2569" y="1217"/>
                      <a:pt x="2570" y="1217"/>
                      <a:pt x="2571" y="1217"/>
                    </a:cubicBezTo>
                    <a:cubicBezTo>
                      <a:pt x="2570" y="1216"/>
                      <a:pt x="2569" y="1216"/>
                      <a:pt x="2568" y="1216"/>
                    </a:cubicBezTo>
                    <a:lnTo>
                      <a:pt x="2568" y="1217"/>
                    </a:lnTo>
                    <a:moveTo>
                      <a:pt x="2596" y="1143"/>
                    </a:moveTo>
                    <a:lnTo>
                      <a:pt x="2596" y="1143"/>
                    </a:lnTo>
                    <a:cubicBezTo>
                      <a:pt x="2601" y="1139"/>
                      <a:pt x="2597" y="1135"/>
                      <a:pt x="2592" y="1131"/>
                    </a:cubicBezTo>
                    <a:cubicBezTo>
                      <a:pt x="2593" y="1135"/>
                      <a:pt x="2594" y="1139"/>
                      <a:pt x="2593" y="1143"/>
                    </a:cubicBezTo>
                    <a:cubicBezTo>
                      <a:pt x="2595" y="1144"/>
                      <a:pt x="2597" y="1145"/>
                      <a:pt x="2596" y="1143"/>
                    </a:cubicBezTo>
                    <a:moveTo>
                      <a:pt x="2561" y="1175"/>
                    </a:moveTo>
                    <a:lnTo>
                      <a:pt x="2561" y="1175"/>
                    </a:lnTo>
                    <a:cubicBezTo>
                      <a:pt x="2565" y="1173"/>
                      <a:pt x="2569" y="1171"/>
                      <a:pt x="2573" y="1169"/>
                    </a:cubicBezTo>
                    <a:cubicBezTo>
                      <a:pt x="2567" y="1170"/>
                      <a:pt x="2557" y="1173"/>
                      <a:pt x="2561" y="1175"/>
                    </a:cubicBezTo>
                    <a:moveTo>
                      <a:pt x="2582" y="1124"/>
                    </a:moveTo>
                    <a:lnTo>
                      <a:pt x="2582" y="1124"/>
                    </a:lnTo>
                    <a:cubicBezTo>
                      <a:pt x="2582" y="1123"/>
                      <a:pt x="2582" y="1123"/>
                      <a:pt x="2582" y="1123"/>
                    </a:cubicBezTo>
                    <a:cubicBezTo>
                      <a:pt x="2578" y="1124"/>
                      <a:pt x="2579" y="1124"/>
                      <a:pt x="2582" y="1124"/>
                    </a:cubicBezTo>
                    <a:moveTo>
                      <a:pt x="2582" y="1124"/>
                    </a:moveTo>
                    <a:lnTo>
                      <a:pt x="2582" y="1124"/>
                    </a:lnTo>
                    <a:cubicBezTo>
                      <a:pt x="2584" y="1126"/>
                      <a:pt x="2589" y="1129"/>
                      <a:pt x="2592" y="1131"/>
                    </a:cubicBezTo>
                    <a:cubicBezTo>
                      <a:pt x="2591" y="1129"/>
                      <a:pt x="2590" y="1126"/>
                      <a:pt x="2588" y="1123"/>
                    </a:cubicBezTo>
                    <a:cubicBezTo>
                      <a:pt x="2586" y="1123"/>
                      <a:pt x="2584" y="1124"/>
                      <a:pt x="2582" y="1124"/>
                    </a:cubicBezTo>
                    <a:moveTo>
                      <a:pt x="2673" y="1271"/>
                    </a:moveTo>
                    <a:lnTo>
                      <a:pt x="2673" y="1271"/>
                    </a:lnTo>
                    <a:cubicBezTo>
                      <a:pt x="2657" y="1265"/>
                      <a:pt x="2647" y="1247"/>
                      <a:pt x="2668" y="1241"/>
                    </a:cubicBezTo>
                    <a:cubicBezTo>
                      <a:pt x="2659" y="1225"/>
                      <a:pt x="2604" y="1217"/>
                      <a:pt x="2571" y="1217"/>
                    </a:cubicBezTo>
                    <a:cubicBezTo>
                      <a:pt x="2578" y="1219"/>
                      <a:pt x="2585" y="1221"/>
                      <a:pt x="2591" y="1235"/>
                    </a:cubicBezTo>
                    <a:cubicBezTo>
                      <a:pt x="2601" y="1234"/>
                      <a:pt x="2619" y="1217"/>
                      <a:pt x="2631" y="1231"/>
                    </a:cubicBezTo>
                    <a:cubicBezTo>
                      <a:pt x="2634" y="1249"/>
                      <a:pt x="2621" y="1242"/>
                      <a:pt x="2610" y="1246"/>
                    </a:cubicBezTo>
                    <a:cubicBezTo>
                      <a:pt x="2633" y="1246"/>
                      <a:pt x="2633" y="1275"/>
                      <a:pt x="2663" y="1282"/>
                    </a:cubicBezTo>
                    <a:cubicBezTo>
                      <a:pt x="2657" y="1265"/>
                      <a:pt x="2657" y="1265"/>
                      <a:pt x="2657" y="1265"/>
                    </a:cubicBezTo>
                    <a:cubicBezTo>
                      <a:pt x="2662" y="1266"/>
                      <a:pt x="2668" y="1274"/>
                      <a:pt x="2673" y="1271"/>
                    </a:cubicBezTo>
                    <a:moveTo>
                      <a:pt x="2579" y="1197"/>
                    </a:moveTo>
                    <a:lnTo>
                      <a:pt x="2579" y="1197"/>
                    </a:lnTo>
                    <a:cubicBezTo>
                      <a:pt x="2578" y="1192"/>
                      <a:pt x="2578" y="1192"/>
                      <a:pt x="2578" y="1192"/>
                    </a:cubicBezTo>
                    <a:cubicBezTo>
                      <a:pt x="2574" y="1196"/>
                      <a:pt x="2567" y="1198"/>
                      <a:pt x="2552" y="1200"/>
                    </a:cubicBezTo>
                    <a:cubicBezTo>
                      <a:pt x="2558" y="1210"/>
                      <a:pt x="2563" y="1213"/>
                      <a:pt x="2568" y="1216"/>
                    </a:cubicBezTo>
                    <a:cubicBezTo>
                      <a:pt x="2572" y="1209"/>
                      <a:pt x="2574" y="1202"/>
                      <a:pt x="2577" y="1195"/>
                    </a:cubicBezTo>
                    <a:lnTo>
                      <a:pt x="2579" y="1197"/>
                    </a:lnTo>
                    <a:moveTo>
                      <a:pt x="2584" y="1173"/>
                    </a:moveTo>
                    <a:lnTo>
                      <a:pt x="2584" y="1173"/>
                    </a:lnTo>
                    <a:cubicBezTo>
                      <a:pt x="2601" y="1180"/>
                      <a:pt x="2605" y="1193"/>
                      <a:pt x="2626" y="1192"/>
                    </a:cubicBezTo>
                    <a:cubicBezTo>
                      <a:pt x="2628" y="1178"/>
                      <a:pt x="2613" y="1178"/>
                      <a:pt x="2608" y="1169"/>
                    </a:cubicBezTo>
                    <a:cubicBezTo>
                      <a:pt x="2607" y="1191"/>
                      <a:pt x="2599" y="1160"/>
                      <a:pt x="2586" y="1173"/>
                    </a:cubicBezTo>
                    <a:cubicBezTo>
                      <a:pt x="2584" y="1168"/>
                      <a:pt x="2584" y="1164"/>
                      <a:pt x="2584" y="1161"/>
                    </a:cubicBezTo>
                    <a:cubicBezTo>
                      <a:pt x="2580" y="1164"/>
                      <a:pt x="2577" y="1167"/>
                      <a:pt x="2573" y="1169"/>
                    </a:cubicBezTo>
                    <a:lnTo>
                      <a:pt x="2574" y="1169"/>
                    </a:lnTo>
                    <a:lnTo>
                      <a:pt x="2574" y="1169"/>
                    </a:lnTo>
                    <a:lnTo>
                      <a:pt x="2574" y="1169"/>
                    </a:lnTo>
                    <a:cubicBezTo>
                      <a:pt x="2577" y="1169"/>
                      <a:pt x="2578" y="1169"/>
                      <a:pt x="2577" y="1169"/>
                    </a:cubicBezTo>
                    <a:cubicBezTo>
                      <a:pt x="2577" y="1170"/>
                      <a:pt x="2577" y="1170"/>
                      <a:pt x="2577" y="1170"/>
                    </a:cubicBezTo>
                    <a:cubicBezTo>
                      <a:pt x="2579" y="1170"/>
                      <a:pt x="2582" y="1172"/>
                      <a:pt x="2583" y="1173"/>
                    </a:cubicBezTo>
                    <a:cubicBezTo>
                      <a:pt x="2578" y="1178"/>
                      <a:pt x="2579" y="1172"/>
                      <a:pt x="2577" y="1170"/>
                    </a:cubicBezTo>
                    <a:cubicBezTo>
                      <a:pt x="2576" y="1170"/>
                      <a:pt x="2575" y="1169"/>
                      <a:pt x="2574" y="1169"/>
                    </a:cubicBezTo>
                    <a:lnTo>
                      <a:pt x="2574" y="1169"/>
                    </a:lnTo>
                    <a:cubicBezTo>
                      <a:pt x="2576" y="1177"/>
                      <a:pt x="2577" y="1184"/>
                      <a:pt x="2578" y="1192"/>
                    </a:cubicBezTo>
                    <a:cubicBezTo>
                      <a:pt x="2582" y="1188"/>
                      <a:pt x="2583" y="1183"/>
                      <a:pt x="2584" y="1173"/>
                    </a:cubicBezTo>
                    <a:moveTo>
                      <a:pt x="2693" y="1077"/>
                    </a:moveTo>
                    <a:lnTo>
                      <a:pt x="2693" y="1077"/>
                    </a:lnTo>
                    <a:cubicBezTo>
                      <a:pt x="2691" y="1077"/>
                      <a:pt x="2690" y="1077"/>
                      <a:pt x="2688" y="1077"/>
                    </a:cubicBezTo>
                    <a:cubicBezTo>
                      <a:pt x="2691" y="1079"/>
                      <a:pt x="2692" y="1080"/>
                      <a:pt x="2693" y="1077"/>
                    </a:cubicBezTo>
                    <a:moveTo>
                      <a:pt x="2681" y="1085"/>
                    </a:moveTo>
                    <a:lnTo>
                      <a:pt x="2681" y="1085"/>
                    </a:lnTo>
                    <a:cubicBezTo>
                      <a:pt x="2679" y="1083"/>
                      <a:pt x="2671" y="1081"/>
                      <a:pt x="2674" y="1076"/>
                    </a:cubicBezTo>
                    <a:cubicBezTo>
                      <a:pt x="2680" y="1072"/>
                      <a:pt x="2683" y="1077"/>
                      <a:pt x="2688" y="1077"/>
                    </a:cubicBezTo>
                    <a:cubicBezTo>
                      <a:pt x="2684" y="1073"/>
                      <a:pt x="2676" y="1065"/>
                      <a:pt x="2667" y="1074"/>
                    </a:cubicBezTo>
                    <a:cubicBezTo>
                      <a:pt x="2669" y="1076"/>
                      <a:pt x="2669" y="1076"/>
                      <a:pt x="2669" y="1076"/>
                    </a:cubicBezTo>
                    <a:cubicBezTo>
                      <a:pt x="2662" y="1085"/>
                      <a:pt x="2638" y="1094"/>
                      <a:pt x="2635" y="1092"/>
                    </a:cubicBezTo>
                    <a:cubicBezTo>
                      <a:pt x="2652" y="1091"/>
                      <a:pt x="2664" y="1090"/>
                      <a:pt x="2681" y="1085"/>
                    </a:cubicBezTo>
                    <a:moveTo>
                      <a:pt x="2638" y="1134"/>
                    </a:moveTo>
                    <a:lnTo>
                      <a:pt x="2638" y="1134"/>
                    </a:lnTo>
                    <a:cubicBezTo>
                      <a:pt x="2643" y="1154"/>
                      <a:pt x="2643" y="1154"/>
                      <a:pt x="2643" y="1154"/>
                    </a:cubicBezTo>
                    <a:cubicBezTo>
                      <a:pt x="2661" y="1147"/>
                      <a:pt x="2661" y="1147"/>
                      <a:pt x="2661" y="1147"/>
                    </a:cubicBezTo>
                    <a:cubicBezTo>
                      <a:pt x="2652" y="1146"/>
                      <a:pt x="2652" y="1146"/>
                      <a:pt x="2652" y="1146"/>
                    </a:cubicBezTo>
                    <a:cubicBezTo>
                      <a:pt x="2657" y="1136"/>
                      <a:pt x="2645" y="1136"/>
                      <a:pt x="2638" y="1134"/>
                    </a:cubicBezTo>
                    <a:moveTo>
                      <a:pt x="2559" y="1216"/>
                    </a:moveTo>
                    <a:lnTo>
                      <a:pt x="2559" y="1216"/>
                    </a:lnTo>
                    <a:cubicBezTo>
                      <a:pt x="2541" y="1208"/>
                      <a:pt x="2541" y="1208"/>
                      <a:pt x="2541" y="1208"/>
                    </a:cubicBezTo>
                    <a:cubicBezTo>
                      <a:pt x="2564" y="1226"/>
                      <a:pt x="2564" y="1226"/>
                      <a:pt x="2564" y="1226"/>
                    </a:cubicBezTo>
                    <a:lnTo>
                      <a:pt x="2559" y="1216"/>
                    </a:lnTo>
                    <a:moveTo>
                      <a:pt x="2553" y="1239"/>
                    </a:moveTo>
                    <a:lnTo>
                      <a:pt x="2553" y="1239"/>
                    </a:lnTo>
                    <a:cubicBezTo>
                      <a:pt x="2538" y="1232"/>
                      <a:pt x="2538" y="1232"/>
                      <a:pt x="2538" y="1232"/>
                    </a:cubicBezTo>
                    <a:cubicBezTo>
                      <a:pt x="2545" y="1241"/>
                      <a:pt x="2545" y="1241"/>
                      <a:pt x="2545" y="1241"/>
                    </a:cubicBezTo>
                    <a:lnTo>
                      <a:pt x="2553" y="1239"/>
                    </a:lnTo>
                    <a:moveTo>
                      <a:pt x="1357" y="1511"/>
                    </a:moveTo>
                    <a:lnTo>
                      <a:pt x="1357" y="1511"/>
                    </a:lnTo>
                    <a:cubicBezTo>
                      <a:pt x="1354" y="1510"/>
                      <a:pt x="1351" y="1510"/>
                      <a:pt x="1349" y="1509"/>
                    </a:cubicBezTo>
                    <a:cubicBezTo>
                      <a:pt x="1352" y="1511"/>
                      <a:pt x="1355" y="1511"/>
                      <a:pt x="1357" y="1511"/>
                    </a:cubicBezTo>
                    <a:moveTo>
                      <a:pt x="1390" y="1549"/>
                    </a:moveTo>
                    <a:lnTo>
                      <a:pt x="1390" y="1549"/>
                    </a:lnTo>
                    <a:cubicBezTo>
                      <a:pt x="1396" y="1544"/>
                      <a:pt x="1396" y="1544"/>
                      <a:pt x="1396" y="1544"/>
                    </a:cubicBezTo>
                    <a:cubicBezTo>
                      <a:pt x="1391" y="1546"/>
                      <a:pt x="1388" y="1547"/>
                      <a:pt x="1390" y="1549"/>
                    </a:cubicBezTo>
                    <a:moveTo>
                      <a:pt x="2183" y="1568"/>
                    </a:moveTo>
                    <a:lnTo>
                      <a:pt x="2183" y="1568"/>
                    </a:lnTo>
                    <a:cubicBezTo>
                      <a:pt x="2173" y="1554"/>
                      <a:pt x="2162" y="1530"/>
                      <a:pt x="2166" y="1549"/>
                    </a:cubicBezTo>
                    <a:cubicBezTo>
                      <a:pt x="2171" y="1567"/>
                      <a:pt x="2171" y="1567"/>
                      <a:pt x="2171" y="1567"/>
                    </a:cubicBezTo>
                    <a:cubicBezTo>
                      <a:pt x="2175" y="1563"/>
                      <a:pt x="2180" y="1565"/>
                      <a:pt x="2183" y="1568"/>
                    </a:cubicBezTo>
                    <a:moveTo>
                      <a:pt x="1763" y="1653"/>
                    </a:moveTo>
                    <a:lnTo>
                      <a:pt x="1763" y="1653"/>
                    </a:lnTo>
                    <a:cubicBezTo>
                      <a:pt x="1763" y="1655"/>
                      <a:pt x="1764" y="1657"/>
                      <a:pt x="1764" y="1659"/>
                    </a:cubicBezTo>
                    <a:cubicBezTo>
                      <a:pt x="1768" y="1654"/>
                      <a:pt x="1771" y="1649"/>
                      <a:pt x="1774" y="1644"/>
                    </a:cubicBezTo>
                    <a:cubicBezTo>
                      <a:pt x="1771" y="1647"/>
                      <a:pt x="1767" y="1650"/>
                      <a:pt x="1763" y="1653"/>
                    </a:cubicBezTo>
                    <a:moveTo>
                      <a:pt x="1736" y="1725"/>
                    </a:moveTo>
                    <a:lnTo>
                      <a:pt x="1736" y="1725"/>
                    </a:lnTo>
                    <a:cubicBezTo>
                      <a:pt x="1728" y="1710"/>
                      <a:pt x="1728" y="1710"/>
                      <a:pt x="1728" y="1710"/>
                    </a:cubicBezTo>
                    <a:cubicBezTo>
                      <a:pt x="1729" y="1715"/>
                      <a:pt x="1732" y="1720"/>
                      <a:pt x="1736" y="1725"/>
                    </a:cubicBezTo>
                    <a:moveTo>
                      <a:pt x="1207" y="1282"/>
                    </a:moveTo>
                    <a:lnTo>
                      <a:pt x="1207" y="1282"/>
                    </a:lnTo>
                    <a:cubicBezTo>
                      <a:pt x="1186" y="1280"/>
                      <a:pt x="1186" y="1280"/>
                      <a:pt x="1186" y="1280"/>
                    </a:cubicBezTo>
                    <a:cubicBezTo>
                      <a:pt x="1191" y="1293"/>
                      <a:pt x="1198" y="1284"/>
                      <a:pt x="1207" y="1282"/>
                    </a:cubicBezTo>
                    <a:moveTo>
                      <a:pt x="2452" y="1441"/>
                    </a:moveTo>
                    <a:lnTo>
                      <a:pt x="2452" y="1441"/>
                    </a:lnTo>
                    <a:cubicBezTo>
                      <a:pt x="2443" y="1440"/>
                      <a:pt x="2437" y="1442"/>
                      <a:pt x="2434" y="1444"/>
                    </a:cubicBezTo>
                    <a:cubicBezTo>
                      <a:pt x="2446" y="1447"/>
                      <a:pt x="2462" y="1452"/>
                      <a:pt x="2452" y="1441"/>
                    </a:cubicBezTo>
                    <a:moveTo>
                      <a:pt x="1517" y="1396"/>
                    </a:moveTo>
                    <a:lnTo>
                      <a:pt x="1517" y="1396"/>
                    </a:lnTo>
                    <a:cubicBezTo>
                      <a:pt x="1512" y="1395"/>
                      <a:pt x="1509" y="1397"/>
                      <a:pt x="1505" y="1400"/>
                    </a:cubicBezTo>
                    <a:cubicBezTo>
                      <a:pt x="1510" y="1400"/>
                      <a:pt x="1514" y="1399"/>
                      <a:pt x="1517" y="1396"/>
                    </a:cubicBezTo>
                    <a:moveTo>
                      <a:pt x="2423" y="1455"/>
                    </a:moveTo>
                    <a:lnTo>
                      <a:pt x="2423" y="1455"/>
                    </a:lnTo>
                    <a:cubicBezTo>
                      <a:pt x="2425" y="1456"/>
                      <a:pt x="2426" y="1456"/>
                      <a:pt x="2428" y="1457"/>
                    </a:cubicBezTo>
                    <a:cubicBezTo>
                      <a:pt x="2428" y="1452"/>
                      <a:pt x="2430" y="1447"/>
                      <a:pt x="2434" y="1444"/>
                    </a:cubicBezTo>
                    <a:cubicBezTo>
                      <a:pt x="2425" y="1442"/>
                      <a:pt x="2418" y="1443"/>
                      <a:pt x="2423" y="1455"/>
                    </a:cubicBezTo>
                    <a:moveTo>
                      <a:pt x="1543" y="422"/>
                    </a:moveTo>
                    <a:lnTo>
                      <a:pt x="1543" y="422"/>
                    </a:lnTo>
                    <a:cubicBezTo>
                      <a:pt x="1544" y="423"/>
                      <a:pt x="1545" y="423"/>
                      <a:pt x="1546" y="423"/>
                    </a:cubicBezTo>
                    <a:cubicBezTo>
                      <a:pt x="1545" y="421"/>
                      <a:pt x="1544" y="421"/>
                      <a:pt x="1543" y="422"/>
                    </a:cubicBezTo>
                    <a:moveTo>
                      <a:pt x="1838" y="514"/>
                    </a:moveTo>
                    <a:lnTo>
                      <a:pt x="1838" y="514"/>
                    </a:lnTo>
                    <a:cubicBezTo>
                      <a:pt x="1837" y="516"/>
                      <a:pt x="1833" y="516"/>
                      <a:pt x="1830" y="517"/>
                    </a:cubicBezTo>
                    <a:cubicBezTo>
                      <a:pt x="1832" y="518"/>
                      <a:pt x="1834" y="518"/>
                      <a:pt x="1838" y="514"/>
                    </a:cubicBezTo>
                    <a:moveTo>
                      <a:pt x="2511" y="1321"/>
                    </a:moveTo>
                    <a:cubicBezTo>
                      <a:pt x="2511" y="1321"/>
                      <a:pt x="2509" y="1320"/>
                      <a:pt x="2511" y="1321"/>
                    </a:cubicBezTo>
                    <a:moveTo>
                      <a:pt x="2588" y="1330"/>
                    </a:moveTo>
                    <a:lnTo>
                      <a:pt x="2588" y="1330"/>
                    </a:lnTo>
                    <a:cubicBezTo>
                      <a:pt x="2589" y="1332"/>
                      <a:pt x="2591" y="1333"/>
                      <a:pt x="2595" y="1335"/>
                    </a:cubicBezTo>
                    <a:cubicBezTo>
                      <a:pt x="2591" y="1333"/>
                      <a:pt x="2589" y="1331"/>
                      <a:pt x="2588" y="1330"/>
                    </a:cubicBezTo>
                    <a:moveTo>
                      <a:pt x="2460" y="1574"/>
                    </a:moveTo>
                    <a:lnTo>
                      <a:pt x="2460" y="1574"/>
                    </a:lnTo>
                    <a:cubicBezTo>
                      <a:pt x="2459" y="1574"/>
                      <a:pt x="2459" y="1574"/>
                      <a:pt x="2459" y="1574"/>
                    </a:cubicBezTo>
                    <a:cubicBezTo>
                      <a:pt x="2462" y="1576"/>
                      <a:pt x="2462" y="1576"/>
                      <a:pt x="2460" y="1574"/>
                    </a:cubicBezTo>
                    <a:moveTo>
                      <a:pt x="2522" y="1319"/>
                    </a:moveTo>
                    <a:lnTo>
                      <a:pt x="2522" y="1319"/>
                    </a:lnTo>
                    <a:cubicBezTo>
                      <a:pt x="2519" y="1319"/>
                      <a:pt x="2516" y="1320"/>
                      <a:pt x="2514" y="1322"/>
                    </a:cubicBezTo>
                    <a:cubicBezTo>
                      <a:pt x="2516" y="1321"/>
                      <a:pt x="2518" y="1321"/>
                      <a:pt x="2522" y="1319"/>
                    </a:cubicBezTo>
                    <a:moveTo>
                      <a:pt x="2513" y="1316"/>
                    </a:moveTo>
                    <a:lnTo>
                      <a:pt x="2513" y="1316"/>
                    </a:lnTo>
                    <a:cubicBezTo>
                      <a:pt x="2515" y="1314"/>
                      <a:pt x="2516" y="1314"/>
                      <a:pt x="2517" y="1313"/>
                    </a:cubicBezTo>
                    <a:cubicBezTo>
                      <a:pt x="2514" y="1311"/>
                      <a:pt x="2512" y="1311"/>
                      <a:pt x="2513" y="1316"/>
                    </a:cubicBezTo>
                    <a:moveTo>
                      <a:pt x="2509" y="1328"/>
                    </a:moveTo>
                    <a:lnTo>
                      <a:pt x="2509" y="1328"/>
                    </a:lnTo>
                    <a:cubicBezTo>
                      <a:pt x="2510" y="1325"/>
                      <a:pt x="2512" y="1323"/>
                      <a:pt x="2514" y="1322"/>
                    </a:cubicBezTo>
                    <a:cubicBezTo>
                      <a:pt x="2513" y="1322"/>
                      <a:pt x="2511" y="1322"/>
                      <a:pt x="2511" y="1321"/>
                    </a:cubicBezTo>
                    <a:cubicBezTo>
                      <a:pt x="2511" y="1323"/>
                      <a:pt x="2510" y="1325"/>
                      <a:pt x="2509" y="1328"/>
                    </a:cubicBezTo>
                    <a:moveTo>
                      <a:pt x="1260" y="839"/>
                    </a:moveTo>
                    <a:lnTo>
                      <a:pt x="1260" y="839"/>
                    </a:lnTo>
                    <a:cubicBezTo>
                      <a:pt x="1261" y="839"/>
                      <a:pt x="1261" y="839"/>
                      <a:pt x="1262" y="838"/>
                    </a:cubicBezTo>
                    <a:cubicBezTo>
                      <a:pt x="1257" y="830"/>
                      <a:pt x="1257" y="833"/>
                      <a:pt x="1260" y="839"/>
                    </a:cubicBezTo>
                    <a:moveTo>
                      <a:pt x="2058" y="1771"/>
                    </a:moveTo>
                    <a:lnTo>
                      <a:pt x="2058" y="1771"/>
                    </a:lnTo>
                    <a:cubicBezTo>
                      <a:pt x="2058" y="1770"/>
                      <a:pt x="2058" y="1770"/>
                      <a:pt x="2059" y="1769"/>
                    </a:cubicBezTo>
                    <a:cubicBezTo>
                      <a:pt x="2058" y="1769"/>
                      <a:pt x="2058" y="1769"/>
                      <a:pt x="2058" y="1769"/>
                    </a:cubicBezTo>
                    <a:lnTo>
                      <a:pt x="2058" y="1771"/>
                    </a:lnTo>
                    <a:moveTo>
                      <a:pt x="2036" y="1784"/>
                    </a:moveTo>
                    <a:lnTo>
                      <a:pt x="2036" y="1784"/>
                    </a:lnTo>
                    <a:cubicBezTo>
                      <a:pt x="2046" y="1761"/>
                      <a:pt x="2051" y="1764"/>
                      <a:pt x="2058" y="1769"/>
                    </a:cubicBezTo>
                    <a:cubicBezTo>
                      <a:pt x="2050" y="1716"/>
                      <a:pt x="2050" y="1716"/>
                      <a:pt x="2050" y="1716"/>
                    </a:cubicBezTo>
                    <a:cubicBezTo>
                      <a:pt x="2046" y="1739"/>
                      <a:pt x="2041" y="1761"/>
                      <a:pt x="2036" y="1784"/>
                    </a:cubicBezTo>
                    <a:moveTo>
                      <a:pt x="1297" y="1431"/>
                    </a:moveTo>
                    <a:lnTo>
                      <a:pt x="1297" y="1431"/>
                    </a:lnTo>
                    <a:cubicBezTo>
                      <a:pt x="1299" y="1423"/>
                      <a:pt x="1298" y="1417"/>
                      <a:pt x="1296" y="1413"/>
                    </a:cubicBezTo>
                    <a:cubicBezTo>
                      <a:pt x="1294" y="1409"/>
                      <a:pt x="1290" y="1405"/>
                      <a:pt x="1285" y="1403"/>
                    </a:cubicBezTo>
                    <a:cubicBezTo>
                      <a:pt x="1275" y="1398"/>
                      <a:pt x="1261" y="1397"/>
                      <a:pt x="1251" y="1395"/>
                    </a:cubicBezTo>
                    <a:cubicBezTo>
                      <a:pt x="1255" y="1384"/>
                      <a:pt x="1293" y="1380"/>
                      <a:pt x="1273" y="1365"/>
                    </a:cubicBezTo>
                    <a:cubicBezTo>
                      <a:pt x="1261" y="1353"/>
                      <a:pt x="1253" y="1358"/>
                      <a:pt x="1245" y="1366"/>
                    </a:cubicBezTo>
                    <a:cubicBezTo>
                      <a:pt x="1237" y="1373"/>
                      <a:pt x="1231" y="1382"/>
                      <a:pt x="1224" y="1374"/>
                    </a:cubicBezTo>
                    <a:cubicBezTo>
                      <a:pt x="1231" y="1365"/>
                      <a:pt x="1238" y="1356"/>
                      <a:pt x="1245" y="1348"/>
                    </a:cubicBezTo>
                    <a:cubicBezTo>
                      <a:pt x="1229" y="1341"/>
                      <a:pt x="1224" y="1331"/>
                      <a:pt x="1222" y="1320"/>
                    </a:cubicBezTo>
                    <a:cubicBezTo>
                      <a:pt x="1221" y="1309"/>
                      <a:pt x="1223" y="1297"/>
                      <a:pt x="1222" y="1287"/>
                    </a:cubicBezTo>
                    <a:cubicBezTo>
                      <a:pt x="1218" y="1283"/>
                      <a:pt x="1214" y="1282"/>
                      <a:pt x="1210" y="1282"/>
                    </a:cubicBezTo>
                    <a:cubicBezTo>
                      <a:pt x="1213" y="1269"/>
                      <a:pt x="1203" y="1260"/>
                      <a:pt x="1192" y="1251"/>
                    </a:cubicBezTo>
                    <a:cubicBezTo>
                      <a:pt x="1181" y="1242"/>
                      <a:pt x="1171" y="1234"/>
                      <a:pt x="1173" y="1224"/>
                    </a:cubicBezTo>
                    <a:cubicBezTo>
                      <a:pt x="1180" y="1226"/>
                      <a:pt x="1188" y="1209"/>
                      <a:pt x="1196" y="1206"/>
                    </a:cubicBezTo>
                    <a:cubicBezTo>
                      <a:pt x="1187" y="1197"/>
                      <a:pt x="1179" y="1188"/>
                      <a:pt x="1171" y="1179"/>
                    </a:cubicBezTo>
                    <a:cubicBezTo>
                      <a:pt x="1181" y="1192"/>
                      <a:pt x="1198" y="1187"/>
                      <a:pt x="1215" y="1186"/>
                    </a:cubicBezTo>
                    <a:cubicBezTo>
                      <a:pt x="1212" y="1178"/>
                      <a:pt x="1201" y="1175"/>
                      <a:pt x="1198" y="1169"/>
                    </a:cubicBezTo>
                    <a:cubicBezTo>
                      <a:pt x="1205" y="1172"/>
                      <a:pt x="1212" y="1174"/>
                      <a:pt x="1218" y="1168"/>
                    </a:cubicBezTo>
                    <a:cubicBezTo>
                      <a:pt x="1201" y="1155"/>
                      <a:pt x="1201" y="1155"/>
                      <a:pt x="1201" y="1155"/>
                    </a:cubicBezTo>
                    <a:cubicBezTo>
                      <a:pt x="1185" y="1141"/>
                      <a:pt x="1185" y="1141"/>
                      <a:pt x="1185" y="1141"/>
                    </a:cubicBezTo>
                    <a:cubicBezTo>
                      <a:pt x="1182" y="1144"/>
                      <a:pt x="1181" y="1148"/>
                      <a:pt x="1181" y="1151"/>
                    </a:cubicBezTo>
                    <a:cubicBezTo>
                      <a:pt x="1180" y="1143"/>
                      <a:pt x="1167" y="1127"/>
                      <a:pt x="1179" y="1113"/>
                    </a:cubicBezTo>
                    <a:cubicBezTo>
                      <a:pt x="1186" y="1114"/>
                      <a:pt x="1193" y="1117"/>
                      <a:pt x="1200" y="1117"/>
                    </a:cubicBezTo>
                    <a:cubicBezTo>
                      <a:pt x="1182" y="1129"/>
                      <a:pt x="1199" y="1132"/>
                      <a:pt x="1212" y="1135"/>
                    </a:cubicBezTo>
                    <a:cubicBezTo>
                      <a:pt x="1206" y="1114"/>
                      <a:pt x="1216" y="1129"/>
                      <a:pt x="1227" y="1118"/>
                    </a:cubicBezTo>
                    <a:cubicBezTo>
                      <a:pt x="1224" y="1103"/>
                      <a:pt x="1200" y="1099"/>
                      <a:pt x="1187" y="1104"/>
                    </a:cubicBezTo>
                    <a:cubicBezTo>
                      <a:pt x="1192" y="1086"/>
                      <a:pt x="1196" y="1080"/>
                      <a:pt x="1178" y="1063"/>
                    </a:cubicBezTo>
                    <a:cubicBezTo>
                      <a:pt x="1201" y="1066"/>
                      <a:pt x="1201" y="1066"/>
                      <a:pt x="1201" y="1066"/>
                    </a:cubicBezTo>
                    <a:cubicBezTo>
                      <a:pt x="1193" y="1049"/>
                      <a:pt x="1193" y="1049"/>
                      <a:pt x="1193" y="1049"/>
                    </a:cubicBezTo>
                    <a:cubicBezTo>
                      <a:pt x="1203" y="1054"/>
                      <a:pt x="1213" y="1058"/>
                      <a:pt x="1222" y="1062"/>
                    </a:cubicBezTo>
                    <a:cubicBezTo>
                      <a:pt x="1237" y="1031"/>
                      <a:pt x="1181" y="1057"/>
                      <a:pt x="1195" y="1022"/>
                    </a:cubicBezTo>
                    <a:cubicBezTo>
                      <a:pt x="1216" y="1022"/>
                      <a:pt x="1216" y="1022"/>
                      <a:pt x="1216" y="1022"/>
                    </a:cubicBezTo>
                    <a:cubicBezTo>
                      <a:pt x="1208" y="1009"/>
                      <a:pt x="1174" y="1003"/>
                      <a:pt x="1198" y="993"/>
                    </a:cubicBezTo>
                    <a:cubicBezTo>
                      <a:pt x="1187" y="979"/>
                      <a:pt x="1169" y="1015"/>
                      <a:pt x="1166" y="983"/>
                    </a:cubicBezTo>
                    <a:cubicBezTo>
                      <a:pt x="1177" y="978"/>
                      <a:pt x="1186" y="967"/>
                      <a:pt x="1191" y="958"/>
                    </a:cubicBezTo>
                    <a:cubicBezTo>
                      <a:pt x="1183" y="947"/>
                      <a:pt x="1166" y="963"/>
                      <a:pt x="1168" y="970"/>
                    </a:cubicBezTo>
                    <a:cubicBezTo>
                      <a:pt x="1164" y="920"/>
                      <a:pt x="1240" y="950"/>
                      <a:pt x="1221" y="905"/>
                    </a:cubicBezTo>
                    <a:cubicBezTo>
                      <a:pt x="1204" y="917"/>
                      <a:pt x="1184" y="886"/>
                      <a:pt x="1179" y="920"/>
                    </a:cubicBezTo>
                    <a:cubicBezTo>
                      <a:pt x="1170" y="901"/>
                      <a:pt x="1213" y="894"/>
                      <a:pt x="1196" y="873"/>
                    </a:cubicBezTo>
                    <a:cubicBezTo>
                      <a:pt x="1203" y="878"/>
                      <a:pt x="1211" y="884"/>
                      <a:pt x="1219" y="889"/>
                    </a:cubicBezTo>
                    <a:cubicBezTo>
                      <a:pt x="1220" y="883"/>
                      <a:pt x="1213" y="875"/>
                      <a:pt x="1210" y="871"/>
                    </a:cubicBezTo>
                    <a:cubicBezTo>
                      <a:pt x="1230" y="877"/>
                      <a:pt x="1230" y="877"/>
                      <a:pt x="1230" y="877"/>
                    </a:cubicBezTo>
                    <a:cubicBezTo>
                      <a:pt x="1215" y="863"/>
                      <a:pt x="1222" y="854"/>
                      <a:pt x="1227" y="847"/>
                    </a:cubicBezTo>
                    <a:cubicBezTo>
                      <a:pt x="1232" y="839"/>
                      <a:pt x="1235" y="833"/>
                      <a:pt x="1215" y="820"/>
                    </a:cubicBezTo>
                    <a:cubicBezTo>
                      <a:pt x="1247" y="839"/>
                      <a:pt x="1219" y="804"/>
                      <a:pt x="1235" y="801"/>
                    </a:cubicBezTo>
                    <a:cubicBezTo>
                      <a:pt x="1244" y="813"/>
                      <a:pt x="1239" y="824"/>
                      <a:pt x="1237" y="835"/>
                    </a:cubicBezTo>
                    <a:cubicBezTo>
                      <a:pt x="1235" y="845"/>
                      <a:pt x="1235" y="853"/>
                      <a:pt x="1251" y="859"/>
                    </a:cubicBezTo>
                    <a:cubicBezTo>
                      <a:pt x="1263" y="854"/>
                      <a:pt x="1249" y="843"/>
                      <a:pt x="1260" y="839"/>
                    </a:cubicBezTo>
                    <a:cubicBezTo>
                      <a:pt x="1264" y="846"/>
                      <a:pt x="1270" y="855"/>
                      <a:pt x="1276" y="859"/>
                    </a:cubicBezTo>
                    <a:cubicBezTo>
                      <a:pt x="1282" y="854"/>
                      <a:pt x="1285" y="850"/>
                      <a:pt x="1285" y="845"/>
                    </a:cubicBezTo>
                    <a:cubicBezTo>
                      <a:pt x="1286" y="840"/>
                      <a:pt x="1284" y="835"/>
                      <a:pt x="1281" y="829"/>
                    </a:cubicBezTo>
                    <a:cubicBezTo>
                      <a:pt x="1276" y="818"/>
                      <a:pt x="1268" y="807"/>
                      <a:pt x="1266" y="798"/>
                    </a:cubicBezTo>
                    <a:cubicBezTo>
                      <a:pt x="1264" y="827"/>
                      <a:pt x="1264" y="827"/>
                      <a:pt x="1264" y="827"/>
                    </a:cubicBezTo>
                    <a:cubicBezTo>
                      <a:pt x="1233" y="813"/>
                      <a:pt x="1263" y="813"/>
                      <a:pt x="1241" y="797"/>
                    </a:cubicBezTo>
                    <a:cubicBezTo>
                      <a:pt x="1263" y="790"/>
                      <a:pt x="1242" y="770"/>
                      <a:pt x="1257" y="764"/>
                    </a:cubicBezTo>
                    <a:cubicBezTo>
                      <a:pt x="1256" y="767"/>
                      <a:pt x="1259" y="768"/>
                      <a:pt x="1257" y="771"/>
                    </a:cubicBezTo>
                    <a:cubicBezTo>
                      <a:pt x="1270" y="743"/>
                      <a:pt x="1322" y="760"/>
                      <a:pt x="1328" y="751"/>
                    </a:cubicBezTo>
                    <a:cubicBezTo>
                      <a:pt x="1337" y="744"/>
                      <a:pt x="1332" y="716"/>
                      <a:pt x="1315" y="716"/>
                    </a:cubicBezTo>
                    <a:cubicBezTo>
                      <a:pt x="1312" y="703"/>
                      <a:pt x="1305" y="754"/>
                      <a:pt x="1275" y="719"/>
                    </a:cubicBezTo>
                    <a:cubicBezTo>
                      <a:pt x="1301" y="723"/>
                      <a:pt x="1301" y="714"/>
                      <a:pt x="1301" y="701"/>
                    </a:cubicBezTo>
                    <a:cubicBezTo>
                      <a:pt x="1301" y="694"/>
                      <a:pt x="1301" y="686"/>
                      <a:pt x="1304" y="680"/>
                    </a:cubicBezTo>
                    <a:cubicBezTo>
                      <a:pt x="1307" y="673"/>
                      <a:pt x="1314" y="668"/>
                      <a:pt x="1326" y="665"/>
                    </a:cubicBezTo>
                    <a:cubicBezTo>
                      <a:pt x="1332" y="688"/>
                      <a:pt x="1355" y="673"/>
                      <a:pt x="1358" y="692"/>
                    </a:cubicBezTo>
                    <a:cubicBezTo>
                      <a:pt x="1364" y="677"/>
                      <a:pt x="1358" y="672"/>
                      <a:pt x="1351" y="657"/>
                    </a:cubicBezTo>
                    <a:cubicBezTo>
                      <a:pt x="1367" y="662"/>
                      <a:pt x="1367" y="662"/>
                      <a:pt x="1367" y="662"/>
                    </a:cubicBezTo>
                    <a:cubicBezTo>
                      <a:pt x="1352" y="623"/>
                      <a:pt x="1345" y="639"/>
                      <a:pt x="1352" y="600"/>
                    </a:cubicBezTo>
                    <a:cubicBezTo>
                      <a:pt x="1354" y="617"/>
                      <a:pt x="1379" y="604"/>
                      <a:pt x="1382" y="618"/>
                    </a:cubicBezTo>
                    <a:cubicBezTo>
                      <a:pt x="1388" y="611"/>
                      <a:pt x="1391" y="601"/>
                      <a:pt x="1389" y="590"/>
                    </a:cubicBezTo>
                    <a:cubicBezTo>
                      <a:pt x="1390" y="592"/>
                      <a:pt x="1390" y="592"/>
                      <a:pt x="1390" y="592"/>
                    </a:cubicBezTo>
                    <a:cubicBezTo>
                      <a:pt x="1399" y="577"/>
                      <a:pt x="1407" y="575"/>
                      <a:pt x="1414" y="573"/>
                    </a:cubicBezTo>
                    <a:cubicBezTo>
                      <a:pt x="1422" y="570"/>
                      <a:pt x="1428" y="568"/>
                      <a:pt x="1434" y="551"/>
                    </a:cubicBezTo>
                    <a:cubicBezTo>
                      <a:pt x="1425" y="546"/>
                      <a:pt x="1425" y="546"/>
                      <a:pt x="1425" y="546"/>
                    </a:cubicBezTo>
                    <a:cubicBezTo>
                      <a:pt x="1428" y="534"/>
                      <a:pt x="1434" y="524"/>
                      <a:pt x="1441" y="514"/>
                    </a:cubicBezTo>
                    <a:cubicBezTo>
                      <a:pt x="1449" y="505"/>
                      <a:pt x="1458" y="497"/>
                      <a:pt x="1468" y="489"/>
                    </a:cubicBezTo>
                    <a:cubicBezTo>
                      <a:pt x="1486" y="473"/>
                      <a:pt x="1508" y="461"/>
                      <a:pt x="1523" y="444"/>
                    </a:cubicBezTo>
                    <a:cubicBezTo>
                      <a:pt x="1506" y="446"/>
                      <a:pt x="1506" y="446"/>
                      <a:pt x="1506" y="446"/>
                    </a:cubicBezTo>
                    <a:cubicBezTo>
                      <a:pt x="1509" y="447"/>
                      <a:pt x="1513" y="439"/>
                      <a:pt x="1519" y="432"/>
                    </a:cubicBezTo>
                    <a:cubicBezTo>
                      <a:pt x="1525" y="425"/>
                      <a:pt x="1534" y="419"/>
                      <a:pt x="1543" y="422"/>
                    </a:cubicBezTo>
                    <a:cubicBezTo>
                      <a:pt x="1541" y="424"/>
                      <a:pt x="1539" y="431"/>
                      <a:pt x="1536" y="431"/>
                    </a:cubicBezTo>
                    <a:cubicBezTo>
                      <a:pt x="1542" y="440"/>
                      <a:pt x="1555" y="451"/>
                      <a:pt x="1565" y="448"/>
                    </a:cubicBezTo>
                    <a:cubicBezTo>
                      <a:pt x="1561" y="432"/>
                      <a:pt x="1561" y="432"/>
                      <a:pt x="1561" y="432"/>
                    </a:cubicBezTo>
                    <a:cubicBezTo>
                      <a:pt x="1570" y="441"/>
                      <a:pt x="1570" y="441"/>
                      <a:pt x="1570" y="441"/>
                    </a:cubicBezTo>
                    <a:cubicBezTo>
                      <a:pt x="1585" y="433"/>
                      <a:pt x="1555" y="423"/>
                      <a:pt x="1570" y="415"/>
                    </a:cubicBezTo>
                    <a:cubicBezTo>
                      <a:pt x="1585" y="433"/>
                      <a:pt x="1601" y="427"/>
                      <a:pt x="1617" y="420"/>
                    </a:cubicBezTo>
                    <a:cubicBezTo>
                      <a:pt x="1625" y="417"/>
                      <a:pt x="1633" y="413"/>
                      <a:pt x="1641" y="413"/>
                    </a:cubicBezTo>
                    <a:cubicBezTo>
                      <a:pt x="1650" y="412"/>
                      <a:pt x="1657" y="415"/>
                      <a:pt x="1664" y="423"/>
                    </a:cubicBezTo>
                    <a:cubicBezTo>
                      <a:pt x="1662" y="388"/>
                      <a:pt x="1635" y="429"/>
                      <a:pt x="1634" y="397"/>
                    </a:cubicBezTo>
                    <a:cubicBezTo>
                      <a:pt x="1640" y="400"/>
                      <a:pt x="1645" y="405"/>
                      <a:pt x="1655" y="404"/>
                    </a:cubicBezTo>
                    <a:cubicBezTo>
                      <a:pt x="1645" y="386"/>
                      <a:pt x="1645" y="386"/>
                      <a:pt x="1645" y="386"/>
                    </a:cubicBezTo>
                    <a:cubicBezTo>
                      <a:pt x="1670" y="383"/>
                      <a:pt x="1688" y="383"/>
                      <a:pt x="1705" y="384"/>
                    </a:cubicBezTo>
                    <a:cubicBezTo>
                      <a:pt x="1722" y="385"/>
                      <a:pt x="1737" y="383"/>
                      <a:pt x="1758" y="377"/>
                    </a:cubicBezTo>
                    <a:cubicBezTo>
                      <a:pt x="1757" y="381"/>
                      <a:pt x="1757" y="381"/>
                      <a:pt x="1757" y="381"/>
                    </a:cubicBezTo>
                    <a:cubicBezTo>
                      <a:pt x="1774" y="385"/>
                      <a:pt x="1780" y="380"/>
                      <a:pt x="1784" y="362"/>
                    </a:cubicBezTo>
                    <a:cubicBezTo>
                      <a:pt x="1789" y="370"/>
                      <a:pt x="1779" y="378"/>
                      <a:pt x="1786" y="385"/>
                    </a:cubicBezTo>
                    <a:cubicBezTo>
                      <a:pt x="1795" y="356"/>
                      <a:pt x="1811" y="364"/>
                      <a:pt x="1823" y="374"/>
                    </a:cubicBezTo>
                    <a:cubicBezTo>
                      <a:pt x="1837" y="384"/>
                      <a:pt x="1848" y="395"/>
                      <a:pt x="1854" y="378"/>
                    </a:cubicBezTo>
                    <a:cubicBezTo>
                      <a:pt x="1855" y="398"/>
                      <a:pt x="1864" y="417"/>
                      <a:pt x="1871" y="436"/>
                    </a:cubicBezTo>
                    <a:cubicBezTo>
                      <a:pt x="1878" y="454"/>
                      <a:pt x="1883" y="472"/>
                      <a:pt x="1877" y="488"/>
                    </a:cubicBezTo>
                    <a:cubicBezTo>
                      <a:pt x="1886" y="483"/>
                      <a:pt x="1886" y="483"/>
                      <a:pt x="1886" y="483"/>
                    </a:cubicBezTo>
                    <a:cubicBezTo>
                      <a:pt x="1884" y="510"/>
                      <a:pt x="1858" y="485"/>
                      <a:pt x="1856" y="513"/>
                    </a:cubicBezTo>
                    <a:cubicBezTo>
                      <a:pt x="1846" y="505"/>
                      <a:pt x="1836" y="497"/>
                      <a:pt x="1825" y="489"/>
                    </a:cubicBezTo>
                    <a:cubicBezTo>
                      <a:pt x="1828" y="499"/>
                      <a:pt x="1825" y="514"/>
                      <a:pt x="1830" y="517"/>
                    </a:cubicBezTo>
                    <a:cubicBezTo>
                      <a:pt x="1823" y="519"/>
                      <a:pt x="1818" y="521"/>
                      <a:pt x="1829" y="534"/>
                    </a:cubicBezTo>
                    <a:cubicBezTo>
                      <a:pt x="1811" y="519"/>
                      <a:pt x="1793" y="515"/>
                      <a:pt x="1776" y="514"/>
                    </a:cubicBezTo>
                    <a:cubicBezTo>
                      <a:pt x="1759" y="515"/>
                      <a:pt x="1743" y="520"/>
                      <a:pt x="1727" y="527"/>
                    </a:cubicBezTo>
                    <a:cubicBezTo>
                      <a:pt x="1697" y="542"/>
                      <a:pt x="1670" y="561"/>
                      <a:pt x="1633" y="562"/>
                    </a:cubicBezTo>
                    <a:cubicBezTo>
                      <a:pt x="1631" y="566"/>
                      <a:pt x="1637" y="573"/>
                      <a:pt x="1642" y="578"/>
                    </a:cubicBezTo>
                    <a:cubicBezTo>
                      <a:pt x="1619" y="561"/>
                      <a:pt x="1639" y="595"/>
                      <a:pt x="1636" y="601"/>
                    </a:cubicBezTo>
                    <a:cubicBezTo>
                      <a:pt x="1624" y="593"/>
                      <a:pt x="1613" y="586"/>
                      <a:pt x="1601" y="579"/>
                    </a:cubicBezTo>
                    <a:cubicBezTo>
                      <a:pt x="1601" y="592"/>
                      <a:pt x="1612" y="599"/>
                      <a:pt x="1616" y="606"/>
                    </a:cubicBezTo>
                    <a:cubicBezTo>
                      <a:pt x="1610" y="611"/>
                      <a:pt x="1603" y="615"/>
                      <a:pt x="1595" y="618"/>
                    </a:cubicBezTo>
                    <a:cubicBezTo>
                      <a:pt x="1587" y="621"/>
                      <a:pt x="1579" y="623"/>
                      <a:pt x="1572" y="626"/>
                    </a:cubicBezTo>
                    <a:cubicBezTo>
                      <a:pt x="1564" y="628"/>
                      <a:pt x="1556" y="631"/>
                      <a:pt x="1551" y="636"/>
                    </a:cubicBezTo>
                    <a:cubicBezTo>
                      <a:pt x="1545" y="640"/>
                      <a:pt x="1541" y="647"/>
                      <a:pt x="1540" y="655"/>
                    </a:cubicBezTo>
                    <a:cubicBezTo>
                      <a:pt x="1524" y="651"/>
                      <a:pt x="1521" y="632"/>
                      <a:pt x="1509" y="636"/>
                    </a:cubicBezTo>
                    <a:cubicBezTo>
                      <a:pt x="1528" y="645"/>
                      <a:pt x="1525" y="654"/>
                      <a:pt x="1521" y="662"/>
                    </a:cubicBezTo>
                    <a:cubicBezTo>
                      <a:pt x="1516" y="670"/>
                      <a:pt x="1511" y="679"/>
                      <a:pt x="1524" y="685"/>
                    </a:cubicBezTo>
                    <a:cubicBezTo>
                      <a:pt x="1487" y="664"/>
                      <a:pt x="1490" y="708"/>
                      <a:pt x="1451" y="667"/>
                    </a:cubicBezTo>
                    <a:cubicBezTo>
                      <a:pt x="1439" y="676"/>
                      <a:pt x="1462" y="691"/>
                      <a:pt x="1468" y="692"/>
                    </a:cubicBezTo>
                    <a:cubicBezTo>
                      <a:pt x="1457" y="703"/>
                      <a:pt x="1447" y="713"/>
                      <a:pt x="1455" y="734"/>
                    </a:cubicBezTo>
                    <a:cubicBezTo>
                      <a:pt x="1447" y="734"/>
                      <a:pt x="1439" y="750"/>
                      <a:pt x="1429" y="766"/>
                    </a:cubicBezTo>
                    <a:cubicBezTo>
                      <a:pt x="1420" y="782"/>
                      <a:pt x="1407" y="796"/>
                      <a:pt x="1385" y="794"/>
                    </a:cubicBezTo>
                    <a:cubicBezTo>
                      <a:pt x="1414" y="798"/>
                      <a:pt x="1397" y="801"/>
                      <a:pt x="1405" y="815"/>
                    </a:cubicBezTo>
                    <a:cubicBezTo>
                      <a:pt x="1430" y="818"/>
                      <a:pt x="1430" y="818"/>
                      <a:pt x="1430" y="818"/>
                    </a:cubicBezTo>
                    <a:cubicBezTo>
                      <a:pt x="1419" y="835"/>
                      <a:pt x="1419" y="835"/>
                      <a:pt x="1419" y="835"/>
                    </a:cubicBezTo>
                    <a:cubicBezTo>
                      <a:pt x="1420" y="839"/>
                      <a:pt x="1418" y="840"/>
                      <a:pt x="1416" y="839"/>
                    </a:cubicBezTo>
                    <a:cubicBezTo>
                      <a:pt x="1414" y="842"/>
                      <a:pt x="1403" y="832"/>
                      <a:pt x="1394" y="838"/>
                    </a:cubicBezTo>
                    <a:cubicBezTo>
                      <a:pt x="1388" y="850"/>
                      <a:pt x="1400" y="856"/>
                      <a:pt x="1410" y="867"/>
                    </a:cubicBezTo>
                    <a:cubicBezTo>
                      <a:pt x="1414" y="866"/>
                      <a:pt x="1414" y="866"/>
                      <a:pt x="1414" y="866"/>
                    </a:cubicBezTo>
                    <a:cubicBezTo>
                      <a:pt x="1413" y="876"/>
                      <a:pt x="1413" y="876"/>
                      <a:pt x="1413" y="876"/>
                    </a:cubicBezTo>
                    <a:cubicBezTo>
                      <a:pt x="1410" y="882"/>
                      <a:pt x="1398" y="845"/>
                      <a:pt x="1378" y="862"/>
                    </a:cubicBezTo>
                    <a:cubicBezTo>
                      <a:pt x="1385" y="864"/>
                      <a:pt x="1411" y="887"/>
                      <a:pt x="1393" y="887"/>
                    </a:cubicBezTo>
                    <a:cubicBezTo>
                      <a:pt x="1397" y="876"/>
                      <a:pt x="1380" y="873"/>
                      <a:pt x="1372" y="874"/>
                    </a:cubicBezTo>
                    <a:cubicBezTo>
                      <a:pt x="1366" y="890"/>
                      <a:pt x="1366" y="890"/>
                      <a:pt x="1366" y="890"/>
                    </a:cubicBezTo>
                    <a:cubicBezTo>
                      <a:pt x="1397" y="893"/>
                      <a:pt x="1397" y="893"/>
                      <a:pt x="1397" y="893"/>
                    </a:cubicBezTo>
                    <a:cubicBezTo>
                      <a:pt x="1395" y="904"/>
                      <a:pt x="1389" y="914"/>
                      <a:pt x="1385" y="925"/>
                    </a:cubicBezTo>
                    <a:cubicBezTo>
                      <a:pt x="1380" y="936"/>
                      <a:pt x="1375" y="947"/>
                      <a:pt x="1370" y="958"/>
                    </a:cubicBezTo>
                    <a:cubicBezTo>
                      <a:pt x="1366" y="969"/>
                      <a:pt x="1362" y="981"/>
                      <a:pt x="1359" y="993"/>
                    </a:cubicBezTo>
                    <a:cubicBezTo>
                      <a:pt x="1356" y="1005"/>
                      <a:pt x="1356" y="1018"/>
                      <a:pt x="1355" y="1030"/>
                    </a:cubicBezTo>
                    <a:cubicBezTo>
                      <a:pt x="1342" y="1030"/>
                      <a:pt x="1341" y="1039"/>
                      <a:pt x="1339" y="1047"/>
                    </a:cubicBezTo>
                    <a:cubicBezTo>
                      <a:pt x="1338" y="1056"/>
                      <a:pt x="1335" y="1065"/>
                      <a:pt x="1315" y="1063"/>
                    </a:cubicBezTo>
                    <a:cubicBezTo>
                      <a:pt x="1318" y="1061"/>
                      <a:pt x="1318" y="1061"/>
                      <a:pt x="1318" y="1061"/>
                    </a:cubicBezTo>
                    <a:cubicBezTo>
                      <a:pt x="1314" y="1048"/>
                      <a:pt x="1287" y="1066"/>
                      <a:pt x="1292" y="1077"/>
                    </a:cubicBezTo>
                    <a:cubicBezTo>
                      <a:pt x="1304" y="1065"/>
                      <a:pt x="1333" y="1095"/>
                      <a:pt x="1338" y="1067"/>
                    </a:cubicBezTo>
                    <a:cubicBezTo>
                      <a:pt x="1344" y="1074"/>
                      <a:pt x="1351" y="1080"/>
                      <a:pt x="1358" y="1086"/>
                    </a:cubicBezTo>
                    <a:cubicBezTo>
                      <a:pt x="1397" y="1088"/>
                      <a:pt x="1397" y="1100"/>
                      <a:pt x="1390" y="1116"/>
                    </a:cubicBezTo>
                    <a:cubicBezTo>
                      <a:pt x="1384" y="1131"/>
                      <a:pt x="1374" y="1152"/>
                      <a:pt x="1389" y="1163"/>
                    </a:cubicBezTo>
                    <a:cubicBezTo>
                      <a:pt x="1385" y="1162"/>
                      <a:pt x="1382" y="1163"/>
                      <a:pt x="1379" y="1163"/>
                    </a:cubicBezTo>
                    <a:cubicBezTo>
                      <a:pt x="1394" y="1173"/>
                      <a:pt x="1393" y="1188"/>
                      <a:pt x="1390" y="1202"/>
                    </a:cubicBezTo>
                    <a:cubicBezTo>
                      <a:pt x="1387" y="1215"/>
                      <a:pt x="1383" y="1227"/>
                      <a:pt x="1390" y="1228"/>
                    </a:cubicBezTo>
                    <a:cubicBezTo>
                      <a:pt x="1371" y="1237"/>
                      <a:pt x="1371" y="1237"/>
                      <a:pt x="1371" y="1237"/>
                    </a:cubicBezTo>
                    <a:cubicBezTo>
                      <a:pt x="1390" y="1243"/>
                      <a:pt x="1400" y="1246"/>
                      <a:pt x="1406" y="1251"/>
                    </a:cubicBezTo>
                    <a:cubicBezTo>
                      <a:pt x="1411" y="1256"/>
                      <a:pt x="1412" y="1263"/>
                      <a:pt x="1412" y="1279"/>
                    </a:cubicBezTo>
                    <a:cubicBezTo>
                      <a:pt x="1408" y="1280"/>
                      <a:pt x="1402" y="1280"/>
                      <a:pt x="1399" y="1285"/>
                    </a:cubicBezTo>
                    <a:cubicBezTo>
                      <a:pt x="1416" y="1285"/>
                      <a:pt x="1433" y="1284"/>
                      <a:pt x="1438" y="1302"/>
                    </a:cubicBezTo>
                    <a:cubicBezTo>
                      <a:pt x="1431" y="1304"/>
                      <a:pt x="1431" y="1304"/>
                      <a:pt x="1431" y="1304"/>
                    </a:cubicBezTo>
                    <a:cubicBezTo>
                      <a:pt x="1437" y="1311"/>
                      <a:pt x="1442" y="1320"/>
                      <a:pt x="1448" y="1327"/>
                    </a:cubicBezTo>
                    <a:cubicBezTo>
                      <a:pt x="1420" y="1344"/>
                      <a:pt x="1436" y="1350"/>
                      <a:pt x="1451" y="1356"/>
                    </a:cubicBezTo>
                    <a:cubicBezTo>
                      <a:pt x="1466" y="1362"/>
                      <a:pt x="1482" y="1368"/>
                      <a:pt x="1456" y="1393"/>
                    </a:cubicBezTo>
                    <a:cubicBezTo>
                      <a:pt x="1475" y="1386"/>
                      <a:pt x="1492" y="1399"/>
                      <a:pt x="1505" y="1400"/>
                    </a:cubicBezTo>
                    <a:cubicBezTo>
                      <a:pt x="1504" y="1401"/>
                      <a:pt x="1502" y="1404"/>
                      <a:pt x="1500" y="1407"/>
                    </a:cubicBezTo>
                    <a:cubicBezTo>
                      <a:pt x="1517" y="1399"/>
                      <a:pt x="1520" y="1407"/>
                      <a:pt x="1521" y="1417"/>
                    </a:cubicBezTo>
                    <a:cubicBezTo>
                      <a:pt x="1521" y="1428"/>
                      <a:pt x="1520" y="1441"/>
                      <a:pt x="1526" y="1444"/>
                    </a:cubicBezTo>
                    <a:cubicBezTo>
                      <a:pt x="1537" y="1443"/>
                      <a:pt x="1542" y="1433"/>
                      <a:pt x="1548" y="1422"/>
                    </a:cubicBezTo>
                    <a:cubicBezTo>
                      <a:pt x="1543" y="1437"/>
                      <a:pt x="1556" y="1440"/>
                      <a:pt x="1570" y="1438"/>
                    </a:cubicBezTo>
                    <a:cubicBezTo>
                      <a:pt x="1583" y="1436"/>
                      <a:pt x="1596" y="1431"/>
                      <a:pt x="1594" y="1438"/>
                    </a:cubicBezTo>
                    <a:cubicBezTo>
                      <a:pt x="1601" y="1446"/>
                      <a:pt x="1582" y="1460"/>
                      <a:pt x="1576" y="1473"/>
                    </a:cubicBezTo>
                    <a:cubicBezTo>
                      <a:pt x="1593" y="1478"/>
                      <a:pt x="1608" y="1424"/>
                      <a:pt x="1611" y="1458"/>
                    </a:cubicBezTo>
                    <a:cubicBezTo>
                      <a:pt x="1607" y="1459"/>
                      <a:pt x="1602" y="1458"/>
                      <a:pt x="1601" y="1462"/>
                    </a:cubicBezTo>
                    <a:cubicBezTo>
                      <a:pt x="1603" y="1467"/>
                      <a:pt x="1596" y="1486"/>
                      <a:pt x="1592" y="1504"/>
                    </a:cubicBezTo>
                    <a:cubicBezTo>
                      <a:pt x="1587" y="1523"/>
                      <a:pt x="1585" y="1539"/>
                      <a:pt x="1593" y="1535"/>
                    </a:cubicBezTo>
                    <a:cubicBezTo>
                      <a:pt x="1594" y="1522"/>
                      <a:pt x="1594" y="1522"/>
                      <a:pt x="1594" y="1522"/>
                    </a:cubicBezTo>
                    <a:cubicBezTo>
                      <a:pt x="1605" y="1519"/>
                      <a:pt x="1606" y="1535"/>
                      <a:pt x="1609" y="1548"/>
                    </a:cubicBezTo>
                    <a:cubicBezTo>
                      <a:pt x="1611" y="1561"/>
                      <a:pt x="1614" y="1570"/>
                      <a:pt x="1626" y="1552"/>
                    </a:cubicBezTo>
                    <a:cubicBezTo>
                      <a:pt x="1634" y="1533"/>
                      <a:pt x="1634" y="1533"/>
                      <a:pt x="1634" y="1533"/>
                    </a:cubicBezTo>
                    <a:cubicBezTo>
                      <a:pt x="1647" y="1571"/>
                      <a:pt x="1648" y="1531"/>
                      <a:pt x="1665" y="1566"/>
                    </a:cubicBezTo>
                    <a:cubicBezTo>
                      <a:pt x="1663" y="1569"/>
                      <a:pt x="1663" y="1569"/>
                      <a:pt x="1663" y="1569"/>
                    </a:cubicBezTo>
                    <a:cubicBezTo>
                      <a:pt x="1676" y="1571"/>
                      <a:pt x="1673" y="1596"/>
                      <a:pt x="1692" y="1569"/>
                    </a:cubicBezTo>
                    <a:cubicBezTo>
                      <a:pt x="1689" y="1563"/>
                      <a:pt x="1689" y="1563"/>
                      <a:pt x="1689" y="1563"/>
                    </a:cubicBezTo>
                    <a:cubicBezTo>
                      <a:pt x="1705" y="1567"/>
                      <a:pt x="1705" y="1570"/>
                      <a:pt x="1720" y="1577"/>
                    </a:cubicBezTo>
                    <a:cubicBezTo>
                      <a:pt x="1723" y="1574"/>
                      <a:pt x="1732" y="1573"/>
                      <a:pt x="1731" y="1580"/>
                    </a:cubicBezTo>
                    <a:cubicBezTo>
                      <a:pt x="1741" y="1555"/>
                      <a:pt x="1770" y="1580"/>
                      <a:pt x="1777" y="1583"/>
                    </a:cubicBezTo>
                    <a:cubicBezTo>
                      <a:pt x="1764" y="1584"/>
                      <a:pt x="1767" y="1596"/>
                      <a:pt x="1767" y="1608"/>
                    </a:cubicBezTo>
                    <a:cubicBezTo>
                      <a:pt x="1781" y="1589"/>
                      <a:pt x="1786" y="1588"/>
                      <a:pt x="1792" y="1606"/>
                    </a:cubicBezTo>
                    <a:cubicBezTo>
                      <a:pt x="1802" y="1574"/>
                      <a:pt x="1813" y="1539"/>
                      <a:pt x="1832" y="1541"/>
                    </a:cubicBezTo>
                    <a:cubicBezTo>
                      <a:pt x="1828" y="1546"/>
                      <a:pt x="1823" y="1547"/>
                      <a:pt x="1823" y="1555"/>
                    </a:cubicBezTo>
                    <a:cubicBezTo>
                      <a:pt x="1823" y="1562"/>
                      <a:pt x="1830" y="1555"/>
                      <a:pt x="1832" y="1553"/>
                    </a:cubicBezTo>
                    <a:cubicBezTo>
                      <a:pt x="1832" y="1561"/>
                      <a:pt x="1825" y="1564"/>
                      <a:pt x="1824" y="1576"/>
                    </a:cubicBezTo>
                    <a:cubicBezTo>
                      <a:pt x="1845" y="1548"/>
                      <a:pt x="1848" y="1579"/>
                      <a:pt x="1869" y="1572"/>
                    </a:cubicBezTo>
                    <a:cubicBezTo>
                      <a:pt x="1862" y="1581"/>
                      <a:pt x="1866" y="1588"/>
                      <a:pt x="1866" y="1600"/>
                    </a:cubicBezTo>
                    <a:cubicBezTo>
                      <a:pt x="1874" y="1562"/>
                      <a:pt x="1888" y="1637"/>
                      <a:pt x="1888" y="1587"/>
                    </a:cubicBezTo>
                    <a:cubicBezTo>
                      <a:pt x="1906" y="1605"/>
                      <a:pt x="1931" y="1608"/>
                      <a:pt x="1953" y="1611"/>
                    </a:cubicBezTo>
                    <a:cubicBezTo>
                      <a:pt x="1976" y="1613"/>
                      <a:pt x="1995" y="1615"/>
                      <a:pt x="2002" y="1631"/>
                    </a:cubicBezTo>
                    <a:cubicBezTo>
                      <a:pt x="2006" y="1645"/>
                      <a:pt x="2018" y="1623"/>
                      <a:pt x="2025" y="1623"/>
                    </a:cubicBezTo>
                    <a:cubicBezTo>
                      <a:pt x="2024" y="1640"/>
                      <a:pt x="2024" y="1640"/>
                      <a:pt x="2024" y="1640"/>
                    </a:cubicBezTo>
                    <a:cubicBezTo>
                      <a:pt x="2044" y="1609"/>
                      <a:pt x="2040" y="1628"/>
                      <a:pt x="2063" y="1597"/>
                    </a:cubicBezTo>
                    <a:cubicBezTo>
                      <a:pt x="2054" y="1618"/>
                      <a:pt x="2057" y="1627"/>
                      <a:pt x="2068" y="1642"/>
                    </a:cubicBezTo>
                    <a:cubicBezTo>
                      <a:pt x="2073" y="1630"/>
                      <a:pt x="2078" y="1619"/>
                      <a:pt x="2083" y="1607"/>
                    </a:cubicBezTo>
                    <a:cubicBezTo>
                      <a:pt x="2087" y="1632"/>
                      <a:pt x="2087" y="1632"/>
                      <a:pt x="2087" y="1632"/>
                    </a:cubicBezTo>
                    <a:cubicBezTo>
                      <a:pt x="2093" y="1622"/>
                      <a:pt x="2100" y="1626"/>
                      <a:pt x="2108" y="1630"/>
                    </a:cubicBezTo>
                    <a:cubicBezTo>
                      <a:pt x="2104" y="1630"/>
                      <a:pt x="2106" y="1632"/>
                      <a:pt x="2107" y="1637"/>
                    </a:cubicBezTo>
                    <a:cubicBezTo>
                      <a:pt x="2108" y="1601"/>
                      <a:pt x="2136" y="1603"/>
                      <a:pt x="2139" y="1585"/>
                    </a:cubicBezTo>
                    <a:cubicBezTo>
                      <a:pt x="2149" y="1619"/>
                      <a:pt x="2156" y="1574"/>
                      <a:pt x="2164" y="1606"/>
                    </a:cubicBezTo>
                    <a:cubicBezTo>
                      <a:pt x="2166" y="1601"/>
                      <a:pt x="2168" y="1597"/>
                      <a:pt x="2171" y="1593"/>
                    </a:cubicBezTo>
                    <a:cubicBezTo>
                      <a:pt x="2166" y="1578"/>
                      <a:pt x="2162" y="1561"/>
                      <a:pt x="2169" y="1568"/>
                    </a:cubicBezTo>
                    <a:cubicBezTo>
                      <a:pt x="2170" y="1567"/>
                      <a:pt x="2170" y="1567"/>
                      <a:pt x="2171" y="1567"/>
                    </a:cubicBezTo>
                    <a:cubicBezTo>
                      <a:pt x="2176" y="1587"/>
                      <a:pt x="2176" y="1587"/>
                      <a:pt x="2176" y="1587"/>
                    </a:cubicBezTo>
                    <a:cubicBezTo>
                      <a:pt x="2182" y="1581"/>
                      <a:pt x="2188" y="1578"/>
                      <a:pt x="2191" y="1577"/>
                    </a:cubicBezTo>
                    <a:cubicBezTo>
                      <a:pt x="2189" y="1576"/>
                      <a:pt x="2186" y="1572"/>
                      <a:pt x="2183" y="1568"/>
                    </a:cubicBezTo>
                    <a:cubicBezTo>
                      <a:pt x="2187" y="1571"/>
                      <a:pt x="2190" y="1574"/>
                      <a:pt x="2192" y="1577"/>
                    </a:cubicBezTo>
                    <a:cubicBezTo>
                      <a:pt x="2193" y="1576"/>
                      <a:pt x="2194" y="1576"/>
                      <a:pt x="2195" y="1576"/>
                    </a:cubicBezTo>
                    <a:cubicBezTo>
                      <a:pt x="2195" y="1577"/>
                      <a:pt x="2194" y="1578"/>
                      <a:pt x="2193" y="1578"/>
                    </a:cubicBezTo>
                    <a:cubicBezTo>
                      <a:pt x="2198" y="1582"/>
                      <a:pt x="2202" y="1584"/>
                      <a:pt x="2206" y="1576"/>
                    </a:cubicBezTo>
                    <a:cubicBezTo>
                      <a:pt x="2220" y="1589"/>
                      <a:pt x="2230" y="1576"/>
                      <a:pt x="2239" y="1564"/>
                    </a:cubicBezTo>
                    <a:cubicBezTo>
                      <a:pt x="2248" y="1552"/>
                      <a:pt x="2257" y="1542"/>
                      <a:pt x="2274" y="1559"/>
                    </a:cubicBezTo>
                    <a:cubicBezTo>
                      <a:pt x="2270" y="1556"/>
                      <a:pt x="2264" y="1555"/>
                      <a:pt x="2265" y="1563"/>
                    </a:cubicBezTo>
                    <a:cubicBezTo>
                      <a:pt x="2282" y="1556"/>
                      <a:pt x="2311" y="1576"/>
                      <a:pt x="2316" y="1557"/>
                    </a:cubicBezTo>
                    <a:cubicBezTo>
                      <a:pt x="2309" y="1540"/>
                      <a:pt x="2309" y="1540"/>
                      <a:pt x="2309" y="1540"/>
                    </a:cubicBezTo>
                    <a:cubicBezTo>
                      <a:pt x="2313" y="1533"/>
                      <a:pt x="2317" y="1528"/>
                      <a:pt x="2321" y="1523"/>
                    </a:cubicBezTo>
                    <a:cubicBezTo>
                      <a:pt x="2325" y="1518"/>
                      <a:pt x="2329" y="1515"/>
                      <a:pt x="2334" y="1513"/>
                    </a:cubicBezTo>
                    <a:cubicBezTo>
                      <a:pt x="2325" y="1494"/>
                      <a:pt x="2325" y="1494"/>
                      <a:pt x="2325" y="1494"/>
                    </a:cubicBezTo>
                    <a:cubicBezTo>
                      <a:pt x="2334" y="1495"/>
                      <a:pt x="2340" y="1483"/>
                      <a:pt x="2348" y="1477"/>
                    </a:cubicBezTo>
                    <a:cubicBezTo>
                      <a:pt x="2355" y="1469"/>
                      <a:pt x="2364" y="1467"/>
                      <a:pt x="2380" y="1482"/>
                    </a:cubicBezTo>
                    <a:cubicBezTo>
                      <a:pt x="2372" y="1466"/>
                      <a:pt x="2399" y="1475"/>
                      <a:pt x="2401" y="1465"/>
                    </a:cubicBezTo>
                    <a:cubicBezTo>
                      <a:pt x="2414" y="1477"/>
                      <a:pt x="2414" y="1477"/>
                      <a:pt x="2414" y="1477"/>
                    </a:cubicBezTo>
                    <a:cubicBezTo>
                      <a:pt x="2426" y="1474"/>
                      <a:pt x="2426" y="1464"/>
                      <a:pt x="2428" y="1457"/>
                    </a:cubicBezTo>
                    <a:cubicBezTo>
                      <a:pt x="2448" y="1461"/>
                      <a:pt x="2456" y="1452"/>
                      <a:pt x="2460" y="1442"/>
                    </a:cubicBezTo>
                    <a:cubicBezTo>
                      <a:pt x="2464" y="1431"/>
                      <a:pt x="2464" y="1418"/>
                      <a:pt x="2471" y="1411"/>
                    </a:cubicBezTo>
                    <a:cubicBezTo>
                      <a:pt x="2475" y="1414"/>
                      <a:pt x="2475" y="1414"/>
                      <a:pt x="2475" y="1414"/>
                    </a:cubicBezTo>
                    <a:cubicBezTo>
                      <a:pt x="2476" y="1406"/>
                      <a:pt x="2477" y="1397"/>
                      <a:pt x="2477" y="1390"/>
                    </a:cubicBezTo>
                    <a:cubicBezTo>
                      <a:pt x="2487" y="1402"/>
                      <a:pt x="2471" y="1381"/>
                      <a:pt x="2477" y="1378"/>
                    </a:cubicBezTo>
                    <a:cubicBezTo>
                      <a:pt x="2474" y="1368"/>
                      <a:pt x="2483" y="1361"/>
                      <a:pt x="2496" y="1360"/>
                    </a:cubicBezTo>
                    <a:cubicBezTo>
                      <a:pt x="2504" y="1348"/>
                      <a:pt x="2504" y="1348"/>
                      <a:pt x="2504" y="1348"/>
                    </a:cubicBezTo>
                    <a:cubicBezTo>
                      <a:pt x="2506" y="1367"/>
                      <a:pt x="2525" y="1358"/>
                      <a:pt x="2543" y="1366"/>
                    </a:cubicBezTo>
                    <a:cubicBezTo>
                      <a:pt x="2533" y="1351"/>
                      <a:pt x="2533" y="1351"/>
                      <a:pt x="2533" y="1351"/>
                    </a:cubicBezTo>
                    <a:cubicBezTo>
                      <a:pt x="2543" y="1352"/>
                      <a:pt x="2544" y="1363"/>
                      <a:pt x="2551" y="1359"/>
                    </a:cubicBezTo>
                    <a:cubicBezTo>
                      <a:pt x="2545" y="1349"/>
                      <a:pt x="2553" y="1332"/>
                      <a:pt x="2538" y="1319"/>
                    </a:cubicBezTo>
                    <a:cubicBezTo>
                      <a:pt x="2533" y="1317"/>
                      <a:pt x="2528" y="1318"/>
                      <a:pt x="2523" y="1319"/>
                    </a:cubicBezTo>
                    <a:cubicBezTo>
                      <a:pt x="2524" y="1319"/>
                      <a:pt x="2524" y="1319"/>
                      <a:pt x="2523" y="1319"/>
                    </a:cubicBezTo>
                    <a:cubicBezTo>
                      <a:pt x="2522" y="1319"/>
                      <a:pt x="2522" y="1319"/>
                      <a:pt x="2522" y="1319"/>
                    </a:cubicBezTo>
                    <a:cubicBezTo>
                      <a:pt x="2522" y="1319"/>
                      <a:pt x="2522" y="1318"/>
                      <a:pt x="2523" y="1318"/>
                    </a:cubicBezTo>
                    <a:cubicBezTo>
                      <a:pt x="2521" y="1316"/>
                      <a:pt x="2519" y="1314"/>
                      <a:pt x="2517" y="1313"/>
                    </a:cubicBezTo>
                    <a:cubicBezTo>
                      <a:pt x="2525" y="1304"/>
                      <a:pt x="2516" y="1305"/>
                      <a:pt x="2508" y="1302"/>
                    </a:cubicBezTo>
                    <a:cubicBezTo>
                      <a:pt x="2541" y="1302"/>
                      <a:pt x="2525" y="1287"/>
                      <a:pt x="2561" y="1291"/>
                    </a:cubicBezTo>
                    <a:cubicBezTo>
                      <a:pt x="2520" y="1290"/>
                      <a:pt x="2572" y="1263"/>
                      <a:pt x="2534" y="1257"/>
                    </a:cubicBezTo>
                    <a:cubicBezTo>
                      <a:pt x="2566" y="1258"/>
                      <a:pt x="2538" y="1251"/>
                      <a:pt x="2564" y="1254"/>
                    </a:cubicBezTo>
                    <a:cubicBezTo>
                      <a:pt x="2552" y="1265"/>
                      <a:pt x="2572" y="1287"/>
                      <a:pt x="2580" y="1304"/>
                    </a:cubicBezTo>
                    <a:cubicBezTo>
                      <a:pt x="2601" y="1299"/>
                      <a:pt x="2601" y="1299"/>
                      <a:pt x="2601" y="1299"/>
                    </a:cubicBezTo>
                    <a:cubicBezTo>
                      <a:pt x="2630" y="1319"/>
                      <a:pt x="2579" y="1319"/>
                      <a:pt x="2587" y="1330"/>
                    </a:cubicBezTo>
                    <a:cubicBezTo>
                      <a:pt x="2582" y="1322"/>
                      <a:pt x="2593" y="1316"/>
                      <a:pt x="2601" y="1318"/>
                    </a:cubicBezTo>
                    <a:cubicBezTo>
                      <a:pt x="2575" y="1311"/>
                      <a:pt x="2575" y="1311"/>
                      <a:pt x="2575" y="1311"/>
                    </a:cubicBezTo>
                    <a:cubicBezTo>
                      <a:pt x="2560" y="1322"/>
                      <a:pt x="2573" y="1341"/>
                      <a:pt x="2579" y="1358"/>
                    </a:cubicBezTo>
                    <a:cubicBezTo>
                      <a:pt x="2592" y="1351"/>
                      <a:pt x="2587" y="1377"/>
                      <a:pt x="2608" y="1378"/>
                    </a:cubicBezTo>
                    <a:cubicBezTo>
                      <a:pt x="2608" y="1368"/>
                      <a:pt x="2608" y="1368"/>
                      <a:pt x="2608" y="1368"/>
                    </a:cubicBezTo>
                    <a:cubicBezTo>
                      <a:pt x="2619" y="1368"/>
                      <a:pt x="2622" y="1380"/>
                      <a:pt x="2627" y="1388"/>
                    </a:cubicBezTo>
                    <a:cubicBezTo>
                      <a:pt x="2611" y="1397"/>
                      <a:pt x="2601" y="1415"/>
                      <a:pt x="2591" y="1431"/>
                    </a:cubicBezTo>
                    <a:cubicBezTo>
                      <a:pt x="2581" y="1446"/>
                      <a:pt x="2571" y="1459"/>
                      <a:pt x="2560" y="1457"/>
                    </a:cubicBezTo>
                    <a:cubicBezTo>
                      <a:pt x="2568" y="1457"/>
                      <a:pt x="2569" y="1444"/>
                      <a:pt x="2566" y="1435"/>
                    </a:cubicBezTo>
                    <a:cubicBezTo>
                      <a:pt x="2560" y="1438"/>
                      <a:pt x="2555" y="1439"/>
                      <a:pt x="2550" y="1441"/>
                    </a:cubicBezTo>
                    <a:cubicBezTo>
                      <a:pt x="2555" y="1431"/>
                      <a:pt x="2579" y="1437"/>
                      <a:pt x="2580" y="1418"/>
                    </a:cubicBezTo>
                    <a:cubicBezTo>
                      <a:pt x="2565" y="1412"/>
                      <a:pt x="2550" y="1391"/>
                      <a:pt x="2525" y="1389"/>
                    </a:cubicBezTo>
                    <a:cubicBezTo>
                      <a:pt x="2507" y="1394"/>
                      <a:pt x="2513" y="1404"/>
                      <a:pt x="2520" y="1417"/>
                    </a:cubicBezTo>
                    <a:cubicBezTo>
                      <a:pt x="2528" y="1430"/>
                      <a:pt x="2537" y="1445"/>
                      <a:pt x="2523" y="1458"/>
                    </a:cubicBezTo>
                    <a:cubicBezTo>
                      <a:pt x="2525" y="1463"/>
                      <a:pt x="2506" y="1436"/>
                      <a:pt x="2502" y="1455"/>
                    </a:cubicBezTo>
                    <a:cubicBezTo>
                      <a:pt x="2501" y="1483"/>
                      <a:pt x="2516" y="1522"/>
                      <a:pt x="2542" y="1547"/>
                    </a:cubicBezTo>
                    <a:cubicBezTo>
                      <a:pt x="2543" y="1531"/>
                      <a:pt x="2540" y="1501"/>
                      <a:pt x="2563" y="1515"/>
                    </a:cubicBezTo>
                    <a:cubicBezTo>
                      <a:pt x="2564" y="1531"/>
                      <a:pt x="2555" y="1550"/>
                      <a:pt x="2567" y="1562"/>
                    </a:cubicBezTo>
                    <a:cubicBezTo>
                      <a:pt x="2536" y="1551"/>
                      <a:pt x="2575" y="1540"/>
                      <a:pt x="2546" y="1535"/>
                    </a:cubicBezTo>
                    <a:cubicBezTo>
                      <a:pt x="2541" y="1541"/>
                      <a:pt x="2545" y="1550"/>
                      <a:pt x="2547" y="1557"/>
                    </a:cubicBezTo>
                    <a:cubicBezTo>
                      <a:pt x="2541" y="1544"/>
                      <a:pt x="2526" y="1547"/>
                      <a:pt x="2520" y="1544"/>
                    </a:cubicBezTo>
                    <a:cubicBezTo>
                      <a:pt x="2511" y="1552"/>
                      <a:pt x="2501" y="1557"/>
                      <a:pt x="2491" y="1560"/>
                    </a:cubicBezTo>
                    <a:cubicBezTo>
                      <a:pt x="2481" y="1564"/>
                      <a:pt x="2471" y="1568"/>
                      <a:pt x="2460" y="1574"/>
                    </a:cubicBezTo>
                    <a:cubicBezTo>
                      <a:pt x="2456" y="1572"/>
                      <a:pt x="2448" y="1565"/>
                      <a:pt x="2444" y="1559"/>
                    </a:cubicBezTo>
                    <a:cubicBezTo>
                      <a:pt x="2442" y="1566"/>
                      <a:pt x="2443" y="1581"/>
                      <a:pt x="2446" y="1597"/>
                    </a:cubicBezTo>
                    <a:cubicBezTo>
                      <a:pt x="2450" y="1612"/>
                      <a:pt x="2455" y="1628"/>
                      <a:pt x="2462" y="1634"/>
                    </a:cubicBezTo>
                    <a:cubicBezTo>
                      <a:pt x="2449" y="1644"/>
                      <a:pt x="2441" y="1632"/>
                      <a:pt x="2433" y="1646"/>
                    </a:cubicBezTo>
                    <a:cubicBezTo>
                      <a:pt x="2466" y="1659"/>
                      <a:pt x="2427" y="1644"/>
                      <a:pt x="2439" y="1671"/>
                    </a:cubicBezTo>
                    <a:cubicBezTo>
                      <a:pt x="2428" y="1681"/>
                      <a:pt x="2428" y="1661"/>
                      <a:pt x="2419" y="1658"/>
                    </a:cubicBezTo>
                    <a:cubicBezTo>
                      <a:pt x="2418" y="1662"/>
                      <a:pt x="2417" y="1673"/>
                      <a:pt x="2421" y="1681"/>
                    </a:cubicBezTo>
                    <a:cubicBezTo>
                      <a:pt x="2411" y="1673"/>
                      <a:pt x="2409" y="1658"/>
                      <a:pt x="2406" y="1643"/>
                    </a:cubicBezTo>
                    <a:cubicBezTo>
                      <a:pt x="2403" y="1628"/>
                      <a:pt x="2399" y="1613"/>
                      <a:pt x="2389" y="1603"/>
                    </a:cubicBezTo>
                    <a:cubicBezTo>
                      <a:pt x="2375" y="1592"/>
                      <a:pt x="2340" y="1577"/>
                      <a:pt x="2338" y="1575"/>
                    </a:cubicBezTo>
                    <a:cubicBezTo>
                      <a:pt x="2342" y="1600"/>
                      <a:pt x="2382" y="1693"/>
                      <a:pt x="2406" y="1718"/>
                    </a:cubicBezTo>
                    <a:cubicBezTo>
                      <a:pt x="2411" y="1734"/>
                      <a:pt x="2385" y="1707"/>
                      <a:pt x="2379" y="1708"/>
                    </a:cubicBezTo>
                    <a:cubicBezTo>
                      <a:pt x="2365" y="1699"/>
                      <a:pt x="2360" y="1706"/>
                      <a:pt x="2357" y="1715"/>
                    </a:cubicBezTo>
                    <a:cubicBezTo>
                      <a:pt x="2353" y="1725"/>
                      <a:pt x="2350" y="1736"/>
                      <a:pt x="2341" y="1733"/>
                    </a:cubicBezTo>
                    <a:cubicBezTo>
                      <a:pt x="2347" y="1715"/>
                      <a:pt x="2347" y="1715"/>
                      <a:pt x="2347" y="1715"/>
                    </a:cubicBezTo>
                    <a:cubicBezTo>
                      <a:pt x="2342" y="1710"/>
                      <a:pt x="2324" y="1725"/>
                      <a:pt x="2323" y="1735"/>
                    </a:cubicBezTo>
                    <a:cubicBezTo>
                      <a:pt x="2320" y="1726"/>
                      <a:pt x="2319" y="1685"/>
                      <a:pt x="2309" y="1676"/>
                    </a:cubicBezTo>
                    <a:cubicBezTo>
                      <a:pt x="2297" y="1677"/>
                      <a:pt x="2288" y="1692"/>
                      <a:pt x="2283" y="1710"/>
                    </a:cubicBezTo>
                    <a:cubicBezTo>
                      <a:pt x="2278" y="1728"/>
                      <a:pt x="2276" y="1749"/>
                      <a:pt x="2280" y="1763"/>
                    </a:cubicBezTo>
                    <a:cubicBezTo>
                      <a:pt x="2292" y="1749"/>
                      <a:pt x="2304" y="1737"/>
                      <a:pt x="2314" y="1723"/>
                    </a:cubicBezTo>
                    <a:cubicBezTo>
                      <a:pt x="2323" y="1746"/>
                      <a:pt x="2292" y="1754"/>
                      <a:pt x="2300" y="1782"/>
                    </a:cubicBezTo>
                    <a:cubicBezTo>
                      <a:pt x="2286" y="1783"/>
                      <a:pt x="2273" y="1783"/>
                      <a:pt x="2259" y="1783"/>
                    </a:cubicBezTo>
                    <a:cubicBezTo>
                      <a:pt x="2263" y="1781"/>
                      <a:pt x="2277" y="1771"/>
                      <a:pt x="2268" y="1759"/>
                    </a:cubicBezTo>
                    <a:cubicBezTo>
                      <a:pt x="2252" y="1764"/>
                      <a:pt x="2259" y="1757"/>
                      <a:pt x="2246" y="1749"/>
                    </a:cubicBezTo>
                    <a:cubicBezTo>
                      <a:pt x="2252" y="1732"/>
                      <a:pt x="2259" y="1703"/>
                      <a:pt x="2264" y="1673"/>
                    </a:cubicBezTo>
                    <a:cubicBezTo>
                      <a:pt x="2269" y="1643"/>
                      <a:pt x="2271" y="1613"/>
                      <a:pt x="2270" y="1594"/>
                    </a:cubicBezTo>
                    <a:cubicBezTo>
                      <a:pt x="2267" y="1600"/>
                      <a:pt x="2263" y="1607"/>
                      <a:pt x="2259" y="1613"/>
                    </a:cubicBezTo>
                    <a:cubicBezTo>
                      <a:pt x="2251" y="1601"/>
                      <a:pt x="2251" y="1601"/>
                      <a:pt x="2251" y="1601"/>
                    </a:cubicBezTo>
                    <a:cubicBezTo>
                      <a:pt x="2243" y="1613"/>
                      <a:pt x="2239" y="1642"/>
                      <a:pt x="2236" y="1672"/>
                    </a:cubicBezTo>
                    <a:cubicBezTo>
                      <a:pt x="2233" y="1703"/>
                      <a:pt x="2231" y="1732"/>
                      <a:pt x="2230" y="1745"/>
                    </a:cubicBezTo>
                    <a:cubicBezTo>
                      <a:pt x="2214" y="1742"/>
                      <a:pt x="2212" y="1691"/>
                      <a:pt x="2213" y="1680"/>
                    </a:cubicBezTo>
                    <a:cubicBezTo>
                      <a:pt x="2200" y="1681"/>
                      <a:pt x="2196" y="1700"/>
                      <a:pt x="2191" y="1718"/>
                    </a:cubicBezTo>
                    <a:cubicBezTo>
                      <a:pt x="2187" y="1737"/>
                      <a:pt x="2182" y="1754"/>
                      <a:pt x="2167" y="1752"/>
                    </a:cubicBezTo>
                    <a:cubicBezTo>
                      <a:pt x="2179" y="1762"/>
                      <a:pt x="2179" y="1762"/>
                      <a:pt x="2179" y="1762"/>
                    </a:cubicBezTo>
                    <a:cubicBezTo>
                      <a:pt x="2173" y="1768"/>
                      <a:pt x="2147" y="1760"/>
                      <a:pt x="2151" y="1769"/>
                    </a:cubicBezTo>
                    <a:cubicBezTo>
                      <a:pt x="2144" y="1756"/>
                      <a:pt x="2136" y="1725"/>
                      <a:pt x="2141" y="1716"/>
                    </a:cubicBezTo>
                    <a:cubicBezTo>
                      <a:pt x="2134" y="1732"/>
                      <a:pt x="2127" y="1749"/>
                      <a:pt x="2120" y="1765"/>
                    </a:cubicBezTo>
                    <a:cubicBezTo>
                      <a:pt x="2123" y="1760"/>
                      <a:pt x="2118" y="1719"/>
                      <a:pt x="2119" y="1712"/>
                    </a:cubicBezTo>
                    <a:cubicBezTo>
                      <a:pt x="2110" y="1711"/>
                      <a:pt x="2105" y="1760"/>
                      <a:pt x="2112" y="1766"/>
                    </a:cubicBezTo>
                    <a:cubicBezTo>
                      <a:pt x="2091" y="1738"/>
                      <a:pt x="2096" y="1754"/>
                      <a:pt x="2079" y="1720"/>
                    </a:cubicBezTo>
                    <a:cubicBezTo>
                      <a:pt x="2074" y="1723"/>
                      <a:pt x="2081" y="1763"/>
                      <a:pt x="2086" y="1768"/>
                    </a:cubicBezTo>
                    <a:cubicBezTo>
                      <a:pt x="2073" y="1779"/>
                      <a:pt x="2065" y="1774"/>
                      <a:pt x="2059" y="1769"/>
                    </a:cubicBezTo>
                    <a:cubicBezTo>
                      <a:pt x="2080" y="1751"/>
                      <a:pt x="2062" y="1678"/>
                      <a:pt x="2066" y="1647"/>
                    </a:cubicBezTo>
                    <a:cubicBezTo>
                      <a:pt x="2053" y="1688"/>
                      <a:pt x="2038" y="1728"/>
                      <a:pt x="2022" y="1768"/>
                    </a:cubicBezTo>
                    <a:cubicBezTo>
                      <a:pt x="2023" y="1761"/>
                      <a:pt x="2027" y="1722"/>
                      <a:pt x="2027" y="1717"/>
                    </a:cubicBezTo>
                    <a:cubicBezTo>
                      <a:pt x="2023" y="1754"/>
                      <a:pt x="1969" y="1757"/>
                      <a:pt x="1944" y="1750"/>
                    </a:cubicBezTo>
                    <a:cubicBezTo>
                      <a:pt x="1947" y="1750"/>
                      <a:pt x="1947" y="1750"/>
                      <a:pt x="1947" y="1750"/>
                    </a:cubicBezTo>
                    <a:cubicBezTo>
                      <a:pt x="1954" y="1738"/>
                      <a:pt x="1932" y="1726"/>
                      <a:pt x="1922" y="1738"/>
                    </a:cubicBezTo>
                    <a:cubicBezTo>
                      <a:pt x="1924" y="1731"/>
                      <a:pt x="1926" y="1733"/>
                      <a:pt x="1930" y="1733"/>
                    </a:cubicBezTo>
                    <a:cubicBezTo>
                      <a:pt x="1916" y="1704"/>
                      <a:pt x="1902" y="1785"/>
                      <a:pt x="1888" y="1751"/>
                    </a:cubicBezTo>
                    <a:cubicBezTo>
                      <a:pt x="1903" y="1757"/>
                      <a:pt x="1908" y="1743"/>
                      <a:pt x="1909" y="1728"/>
                    </a:cubicBezTo>
                    <a:cubicBezTo>
                      <a:pt x="1894" y="1740"/>
                      <a:pt x="1866" y="1722"/>
                      <a:pt x="1866" y="1765"/>
                    </a:cubicBezTo>
                    <a:cubicBezTo>
                      <a:pt x="1859" y="1754"/>
                      <a:pt x="1850" y="1759"/>
                      <a:pt x="1854" y="1737"/>
                    </a:cubicBezTo>
                    <a:cubicBezTo>
                      <a:pt x="1842" y="1744"/>
                      <a:pt x="1830" y="1751"/>
                      <a:pt x="1818" y="1757"/>
                    </a:cubicBezTo>
                    <a:cubicBezTo>
                      <a:pt x="1821" y="1753"/>
                      <a:pt x="1825" y="1741"/>
                      <a:pt x="1816" y="1736"/>
                    </a:cubicBezTo>
                    <a:cubicBezTo>
                      <a:pt x="1834" y="1746"/>
                      <a:pt x="1857" y="1709"/>
                      <a:pt x="1862" y="1738"/>
                    </a:cubicBezTo>
                    <a:cubicBezTo>
                      <a:pt x="1867" y="1712"/>
                      <a:pt x="1863" y="1697"/>
                      <a:pt x="1874" y="1676"/>
                    </a:cubicBezTo>
                    <a:cubicBezTo>
                      <a:pt x="1840" y="1683"/>
                      <a:pt x="1813" y="1724"/>
                      <a:pt x="1784" y="1749"/>
                    </a:cubicBezTo>
                    <a:cubicBezTo>
                      <a:pt x="1774" y="1740"/>
                      <a:pt x="1765" y="1732"/>
                      <a:pt x="1757" y="1723"/>
                    </a:cubicBezTo>
                    <a:cubicBezTo>
                      <a:pt x="1752" y="1734"/>
                      <a:pt x="1752" y="1734"/>
                      <a:pt x="1752" y="1734"/>
                    </a:cubicBezTo>
                    <a:cubicBezTo>
                      <a:pt x="1755" y="1703"/>
                      <a:pt x="1755" y="1703"/>
                      <a:pt x="1755" y="1703"/>
                    </a:cubicBezTo>
                    <a:cubicBezTo>
                      <a:pt x="1750" y="1709"/>
                      <a:pt x="1745" y="1714"/>
                      <a:pt x="1745" y="1711"/>
                    </a:cubicBezTo>
                    <a:cubicBezTo>
                      <a:pt x="1745" y="1708"/>
                      <a:pt x="1748" y="1705"/>
                      <a:pt x="1750" y="1701"/>
                    </a:cubicBezTo>
                    <a:cubicBezTo>
                      <a:pt x="1747" y="1701"/>
                      <a:pt x="1743" y="1703"/>
                      <a:pt x="1741" y="1706"/>
                    </a:cubicBezTo>
                    <a:cubicBezTo>
                      <a:pt x="1744" y="1690"/>
                      <a:pt x="1755" y="1674"/>
                      <a:pt x="1764" y="1659"/>
                    </a:cubicBezTo>
                    <a:cubicBezTo>
                      <a:pt x="1765" y="1666"/>
                      <a:pt x="1766" y="1672"/>
                      <a:pt x="1767" y="1678"/>
                    </a:cubicBezTo>
                    <a:cubicBezTo>
                      <a:pt x="1777" y="1665"/>
                      <a:pt x="1785" y="1651"/>
                      <a:pt x="1780" y="1639"/>
                    </a:cubicBezTo>
                    <a:cubicBezTo>
                      <a:pt x="1778" y="1640"/>
                      <a:pt x="1777" y="1642"/>
                      <a:pt x="1774" y="1644"/>
                    </a:cubicBezTo>
                    <a:cubicBezTo>
                      <a:pt x="1781" y="1634"/>
                      <a:pt x="1785" y="1625"/>
                      <a:pt x="1784" y="1620"/>
                    </a:cubicBezTo>
                    <a:cubicBezTo>
                      <a:pt x="1759" y="1629"/>
                      <a:pt x="1759" y="1629"/>
                      <a:pt x="1759" y="1629"/>
                    </a:cubicBezTo>
                    <a:cubicBezTo>
                      <a:pt x="1760" y="1633"/>
                      <a:pt x="1762" y="1643"/>
                      <a:pt x="1763" y="1653"/>
                    </a:cubicBezTo>
                    <a:cubicBezTo>
                      <a:pt x="1745" y="1669"/>
                      <a:pt x="1721" y="1687"/>
                      <a:pt x="1728" y="1710"/>
                    </a:cubicBezTo>
                    <a:cubicBezTo>
                      <a:pt x="1716" y="1688"/>
                      <a:pt x="1716" y="1688"/>
                      <a:pt x="1716" y="1688"/>
                    </a:cubicBezTo>
                    <a:cubicBezTo>
                      <a:pt x="1686" y="1710"/>
                      <a:pt x="1692" y="1705"/>
                      <a:pt x="1658" y="1717"/>
                    </a:cubicBezTo>
                    <a:cubicBezTo>
                      <a:pt x="1660" y="1706"/>
                      <a:pt x="1670" y="1700"/>
                      <a:pt x="1669" y="1692"/>
                    </a:cubicBezTo>
                    <a:cubicBezTo>
                      <a:pt x="1653" y="1704"/>
                      <a:pt x="1646" y="1690"/>
                      <a:pt x="1641" y="1677"/>
                    </a:cubicBezTo>
                    <a:cubicBezTo>
                      <a:pt x="1636" y="1663"/>
                      <a:pt x="1633" y="1650"/>
                      <a:pt x="1625" y="1663"/>
                    </a:cubicBezTo>
                    <a:cubicBezTo>
                      <a:pt x="1608" y="1663"/>
                      <a:pt x="1608" y="1684"/>
                      <a:pt x="1595" y="1687"/>
                    </a:cubicBezTo>
                    <a:cubicBezTo>
                      <a:pt x="1597" y="1684"/>
                      <a:pt x="1601" y="1679"/>
                      <a:pt x="1599" y="1677"/>
                    </a:cubicBezTo>
                    <a:cubicBezTo>
                      <a:pt x="1578" y="1691"/>
                      <a:pt x="1578" y="1691"/>
                      <a:pt x="1578" y="1691"/>
                    </a:cubicBezTo>
                    <a:cubicBezTo>
                      <a:pt x="1577" y="1682"/>
                      <a:pt x="1595" y="1682"/>
                      <a:pt x="1587" y="1668"/>
                    </a:cubicBezTo>
                    <a:cubicBezTo>
                      <a:pt x="1559" y="1671"/>
                      <a:pt x="1540" y="1674"/>
                      <a:pt x="1529" y="1655"/>
                    </a:cubicBezTo>
                    <a:cubicBezTo>
                      <a:pt x="1501" y="1644"/>
                      <a:pt x="1517" y="1698"/>
                      <a:pt x="1497" y="1681"/>
                    </a:cubicBezTo>
                    <a:cubicBezTo>
                      <a:pt x="1504" y="1664"/>
                      <a:pt x="1512" y="1645"/>
                      <a:pt x="1502" y="1635"/>
                    </a:cubicBezTo>
                    <a:cubicBezTo>
                      <a:pt x="1488" y="1640"/>
                      <a:pt x="1481" y="1652"/>
                      <a:pt x="1465" y="1650"/>
                    </a:cubicBezTo>
                    <a:cubicBezTo>
                      <a:pt x="1481" y="1629"/>
                      <a:pt x="1481" y="1629"/>
                      <a:pt x="1481" y="1629"/>
                    </a:cubicBezTo>
                    <a:cubicBezTo>
                      <a:pt x="1470" y="1623"/>
                      <a:pt x="1459" y="1620"/>
                      <a:pt x="1472" y="1603"/>
                    </a:cubicBezTo>
                    <a:cubicBezTo>
                      <a:pt x="1457" y="1606"/>
                      <a:pt x="1452" y="1600"/>
                      <a:pt x="1451" y="1594"/>
                    </a:cubicBezTo>
                    <a:cubicBezTo>
                      <a:pt x="1439" y="1593"/>
                      <a:pt x="1432" y="1606"/>
                      <a:pt x="1429" y="1620"/>
                    </a:cubicBezTo>
                    <a:cubicBezTo>
                      <a:pt x="1426" y="1635"/>
                      <a:pt x="1426" y="1651"/>
                      <a:pt x="1425" y="1657"/>
                    </a:cubicBezTo>
                    <a:cubicBezTo>
                      <a:pt x="1422" y="1628"/>
                      <a:pt x="1402" y="1629"/>
                      <a:pt x="1416" y="1596"/>
                    </a:cubicBezTo>
                    <a:cubicBezTo>
                      <a:pt x="1422" y="1598"/>
                      <a:pt x="1428" y="1600"/>
                      <a:pt x="1434" y="1602"/>
                    </a:cubicBezTo>
                    <a:cubicBezTo>
                      <a:pt x="1431" y="1578"/>
                      <a:pt x="1419" y="1579"/>
                      <a:pt x="1409" y="1579"/>
                    </a:cubicBezTo>
                    <a:cubicBezTo>
                      <a:pt x="1401" y="1580"/>
                      <a:pt x="1395" y="1580"/>
                      <a:pt x="1409" y="1554"/>
                    </a:cubicBezTo>
                    <a:cubicBezTo>
                      <a:pt x="1417" y="1564"/>
                      <a:pt x="1437" y="1563"/>
                      <a:pt x="1442" y="1547"/>
                    </a:cubicBezTo>
                    <a:cubicBezTo>
                      <a:pt x="1420" y="1545"/>
                      <a:pt x="1420" y="1545"/>
                      <a:pt x="1420" y="1545"/>
                    </a:cubicBezTo>
                    <a:cubicBezTo>
                      <a:pt x="1424" y="1539"/>
                      <a:pt x="1431" y="1548"/>
                      <a:pt x="1431" y="1537"/>
                    </a:cubicBezTo>
                    <a:cubicBezTo>
                      <a:pt x="1423" y="1538"/>
                      <a:pt x="1406" y="1541"/>
                      <a:pt x="1396" y="1544"/>
                    </a:cubicBezTo>
                    <a:cubicBezTo>
                      <a:pt x="1397" y="1543"/>
                      <a:pt x="1397" y="1543"/>
                      <a:pt x="1397" y="1543"/>
                    </a:cubicBezTo>
                    <a:cubicBezTo>
                      <a:pt x="1373" y="1523"/>
                      <a:pt x="1373" y="1523"/>
                      <a:pt x="1373" y="1523"/>
                    </a:cubicBezTo>
                    <a:cubicBezTo>
                      <a:pt x="1376" y="1528"/>
                      <a:pt x="1385" y="1522"/>
                      <a:pt x="1382" y="1517"/>
                    </a:cubicBezTo>
                    <a:cubicBezTo>
                      <a:pt x="1357" y="1511"/>
                      <a:pt x="1357" y="1511"/>
                      <a:pt x="1357" y="1511"/>
                    </a:cubicBezTo>
                    <a:cubicBezTo>
                      <a:pt x="1366" y="1511"/>
                      <a:pt x="1368" y="1501"/>
                      <a:pt x="1366" y="1491"/>
                    </a:cubicBezTo>
                    <a:cubicBezTo>
                      <a:pt x="1357" y="1466"/>
                      <a:pt x="1305" y="1512"/>
                      <a:pt x="1314" y="1478"/>
                    </a:cubicBezTo>
                    <a:cubicBezTo>
                      <a:pt x="1315" y="1481"/>
                      <a:pt x="1318" y="1479"/>
                      <a:pt x="1320" y="1482"/>
                    </a:cubicBezTo>
                    <a:cubicBezTo>
                      <a:pt x="1323" y="1466"/>
                      <a:pt x="1323" y="1466"/>
                      <a:pt x="1323" y="1466"/>
                    </a:cubicBezTo>
                    <a:cubicBezTo>
                      <a:pt x="1298" y="1482"/>
                      <a:pt x="1288" y="1469"/>
                      <a:pt x="1278" y="1456"/>
                    </a:cubicBezTo>
                    <a:cubicBezTo>
                      <a:pt x="1268" y="1443"/>
                      <a:pt x="1258" y="1430"/>
                      <a:pt x="1232" y="1443"/>
                    </a:cubicBezTo>
                    <a:cubicBezTo>
                      <a:pt x="1239" y="1431"/>
                      <a:pt x="1242" y="1428"/>
                      <a:pt x="1247" y="1431"/>
                    </a:cubicBezTo>
                    <a:cubicBezTo>
                      <a:pt x="1252" y="1432"/>
                      <a:pt x="1261" y="1438"/>
                      <a:pt x="1278" y="1439"/>
                    </a:cubicBezTo>
                    <a:cubicBezTo>
                      <a:pt x="1280" y="1431"/>
                      <a:pt x="1281" y="1424"/>
                      <a:pt x="1284" y="1416"/>
                    </a:cubicBezTo>
                    <a:cubicBezTo>
                      <a:pt x="1289" y="1421"/>
                      <a:pt x="1288" y="1428"/>
                      <a:pt x="1297" y="1431"/>
                    </a:cubicBezTo>
                    <a:moveTo>
                      <a:pt x="1433" y="1586"/>
                    </a:moveTo>
                    <a:lnTo>
                      <a:pt x="1433" y="1586"/>
                    </a:lnTo>
                    <a:cubicBezTo>
                      <a:pt x="1428" y="1597"/>
                      <a:pt x="1444" y="1593"/>
                      <a:pt x="1451" y="1593"/>
                    </a:cubicBezTo>
                    <a:cubicBezTo>
                      <a:pt x="1448" y="1582"/>
                      <a:pt x="1453" y="1572"/>
                      <a:pt x="1433" y="1586"/>
                    </a:cubicBezTo>
                    <a:moveTo>
                      <a:pt x="1772" y="1692"/>
                    </a:moveTo>
                    <a:lnTo>
                      <a:pt x="1772" y="1692"/>
                    </a:lnTo>
                    <a:cubicBezTo>
                      <a:pt x="1775" y="1701"/>
                      <a:pt x="1779" y="1705"/>
                      <a:pt x="1784" y="1700"/>
                    </a:cubicBezTo>
                    <a:cubicBezTo>
                      <a:pt x="1780" y="1693"/>
                      <a:pt x="1776" y="1691"/>
                      <a:pt x="1772" y="1692"/>
                    </a:cubicBezTo>
                    <a:moveTo>
                      <a:pt x="2502" y="1375"/>
                    </a:moveTo>
                    <a:lnTo>
                      <a:pt x="2502" y="1375"/>
                    </a:lnTo>
                    <a:lnTo>
                      <a:pt x="2501" y="1375"/>
                    </a:lnTo>
                    <a:cubicBezTo>
                      <a:pt x="2496" y="1377"/>
                      <a:pt x="2491" y="1378"/>
                      <a:pt x="2502" y="1375"/>
                    </a:cubicBezTo>
                    <a:moveTo>
                      <a:pt x="2509" y="1370"/>
                    </a:moveTo>
                    <a:lnTo>
                      <a:pt x="2509" y="1370"/>
                    </a:lnTo>
                    <a:cubicBezTo>
                      <a:pt x="2513" y="1367"/>
                      <a:pt x="2514" y="1364"/>
                      <a:pt x="2510" y="1360"/>
                    </a:cubicBezTo>
                    <a:cubicBezTo>
                      <a:pt x="2513" y="1361"/>
                      <a:pt x="2516" y="1362"/>
                      <a:pt x="2517" y="1365"/>
                    </a:cubicBezTo>
                    <a:cubicBezTo>
                      <a:pt x="2519" y="1372"/>
                      <a:pt x="2515" y="1372"/>
                      <a:pt x="2509" y="1370"/>
                    </a:cubicBezTo>
                    <a:moveTo>
                      <a:pt x="1404" y="835"/>
                    </a:moveTo>
                    <a:lnTo>
                      <a:pt x="1404" y="835"/>
                    </a:lnTo>
                    <a:cubicBezTo>
                      <a:pt x="1410" y="834"/>
                      <a:pt x="1410" y="834"/>
                      <a:pt x="1410" y="834"/>
                    </a:cubicBezTo>
                    <a:cubicBezTo>
                      <a:pt x="1405" y="830"/>
                      <a:pt x="1402" y="826"/>
                      <a:pt x="1404" y="835"/>
                    </a:cubicBezTo>
                    <a:moveTo>
                      <a:pt x="1740" y="1717"/>
                    </a:moveTo>
                    <a:lnTo>
                      <a:pt x="1740" y="1717"/>
                    </a:lnTo>
                    <a:cubicBezTo>
                      <a:pt x="1739" y="1713"/>
                      <a:pt x="1740" y="1710"/>
                      <a:pt x="1741" y="1706"/>
                    </a:cubicBezTo>
                    <a:cubicBezTo>
                      <a:pt x="1738" y="1709"/>
                      <a:pt x="1737" y="1713"/>
                      <a:pt x="1740" y="1717"/>
                    </a:cubicBezTo>
                    <a:moveTo>
                      <a:pt x="1210" y="1282"/>
                    </a:moveTo>
                    <a:lnTo>
                      <a:pt x="1210" y="1282"/>
                    </a:lnTo>
                    <a:lnTo>
                      <a:pt x="1210" y="1282"/>
                    </a:lnTo>
                    <a:cubicBezTo>
                      <a:pt x="1209" y="1282"/>
                      <a:pt x="1208" y="1282"/>
                      <a:pt x="1207" y="1282"/>
                    </a:cubicBezTo>
                    <a:lnTo>
                      <a:pt x="1210" y="1282"/>
                    </a:lnTo>
                    <a:moveTo>
                      <a:pt x="2433" y="1686"/>
                    </a:moveTo>
                    <a:lnTo>
                      <a:pt x="2433" y="1686"/>
                    </a:lnTo>
                    <a:cubicBezTo>
                      <a:pt x="2428" y="1686"/>
                      <a:pt x="2424" y="1683"/>
                      <a:pt x="2421" y="1681"/>
                    </a:cubicBezTo>
                    <a:cubicBezTo>
                      <a:pt x="2423" y="1685"/>
                      <a:pt x="2426" y="1688"/>
                      <a:pt x="2433" y="1686"/>
                    </a:cubicBezTo>
                    <a:moveTo>
                      <a:pt x="2522" y="1273"/>
                    </a:moveTo>
                    <a:lnTo>
                      <a:pt x="2522" y="1273"/>
                    </a:lnTo>
                    <a:cubicBezTo>
                      <a:pt x="2523" y="1284"/>
                      <a:pt x="2523" y="1284"/>
                      <a:pt x="2523" y="1284"/>
                    </a:cubicBezTo>
                    <a:cubicBezTo>
                      <a:pt x="2524" y="1279"/>
                      <a:pt x="2529" y="1279"/>
                      <a:pt x="2533" y="1278"/>
                    </a:cubicBezTo>
                    <a:cubicBezTo>
                      <a:pt x="2528" y="1276"/>
                      <a:pt x="2521" y="1275"/>
                      <a:pt x="2522" y="1273"/>
                    </a:cubicBezTo>
                    <a:moveTo>
                      <a:pt x="2674" y="1221"/>
                    </a:moveTo>
                    <a:lnTo>
                      <a:pt x="2674" y="1221"/>
                    </a:lnTo>
                    <a:cubicBezTo>
                      <a:pt x="2672" y="1219"/>
                      <a:pt x="2675" y="1217"/>
                      <a:pt x="2673" y="1215"/>
                    </a:cubicBezTo>
                    <a:cubicBezTo>
                      <a:pt x="2664" y="1213"/>
                      <a:pt x="2664" y="1213"/>
                      <a:pt x="2664" y="1213"/>
                    </a:cubicBezTo>
                    <a:cubicBezTo>
                      <a:pt x="2662" y="1220"/>
                      <a:pt x="2668" y="1227"/>
                      <a:pt x="2674" y="1221"/>
                    </a:cubicBezTo>
                    <a:moveTo>
                      <a:pt x="2589" y="1288"/>
                    </a:moveTo>
                    <a:lnTo>
                      <a:pt x="2589" y="1288"/>
                    </a:lnTo>
                    <a:cubicBezTo>
                      <a:pt x="2606" y="1294"/>
                      <a:pt x="2603" y="1285"/>
                      <a:pt x="2603" y="1276"/>
                    </a:cubicBezTo>
                    <a:cubicBezTo>
                      <a:pt x="2603" y="1276"/>
                      <a:pt x="2603" y="1277"/>
                      <a:pt x="2602" y="1277"/>
                    </a:cubicBezTo>
                    <a:cubicBezTo>
                      <a:pt x="2580" y="1267"/>
                      <a:pt x="2585" y="1277"/>
                      <a:pt x="2589" y="1288"/>
                    </a:cubicBezTo>
                    <a:moveTo>
                      <a:pt x="2603" y="1274"/>
                    </a:moveTo>
                    <a:lnTo>
                      <a:pt x="2603" y="1274"/>
                    </a:lnTo>
                    <a:cubicBezTo>
                      <a:pt x="2603" y="1271"/>
                      <a:pt x="2603" y="1269"/>
                      <a:pt x="2605" y="1267"/>
                    </a:cubicBezTo>
                    <a:cubicBezTo>
                      <a:pt x="2596" y="1263"/>
                      <a:pt x="2602" y="1269"/>
                      <a:pt x="2603" y="1274"/>
                    </a:cubicBezTo>
                    <a:moveTo>
                      <a:pt x="2517" y="1342"/>
                    </a:moveTo>
                    <a:lnTo>
                      <a:pt x="2517" y="1342"/>
                    </a:lnTo>
                    <a:cubicBezTo>
                      <a:pt x="2522" y="1341"/>
                      <a:pt x="2498" y="1330"/>
                      <a:pt x="2505" y="1331"/>
                    </a:cubicBezTo>
                    <a:cubicBezTo>
                      <a:pt x="2487" y="1318"/>
                      <a:pt x="2518" y="1363"/>
                      <a:pt x="2517" y="1342"/>
                    </a:cubicBezTo>
                    <a:moveTo>
                      <a:pt x="2645" y="1302"/>
                    </a:moveTo>
                    <a:lnTo>
                      <a:pt x="2645" y="1302"/>
                    </a:lnTo>
                    <a:cubicBezTo>
                      <a:pt x="2624" y="1297"/>
                      <a:pt x="2624" y="1297"/>
                      <a:pt x="2624" y="1297"/>
                    </a:cubicBezTo>
                    <a:cubicBezTo>
                      <a:pt x="2638" y="1308"/>
                      <a:pt x="2638" y="1308"/>
                      <a:pt x="2638" y="1308"/>
                    </a:cubicBezTo>
                    <a:lnTo>
                      <a:pt x="2645" y="1302"/>
                    </a:lnTo>
                    <a:moveTo>
                      <a:pt x="2605" y="1357"/>
                    </a:moveTo>
                    <a:lnTo>
                      <a:pt x="2605" y="1357"/>
                    </a:lnTo>
                    <a:cubicBezTo>
                      <a:pt x="2616" y="1347"/>
                      <a:pt x="2616" y="1347"/>
                      <a:pt x="2616" y="1347"/>
                    </a:cubicBezTo>
                    <a:cubicBezTo>
                      <a:pt x="2613" y="1346"/>
                      <a:pt x="2611" y="1343"/>
                      <a:pt x="2611" y="1341"/>
                    </a:cubicBezTo>
                    <a:cubicBezTo>
                      <a:pt x="2607" y="1348"/>
                      <a:pt x="2599" y="1355"/>
                      <a:pt x="2605" y="1357"/>
                    </a:cubicBezTo>
                    <a:moveTo>
                      <a:pt x="2611" y="1341"/>
                    </a:moveTo>
                    <a:lnTo>
                      <a:pt x="2611" y="1341"/>
                    </a:lnTo>
                    <a:cubicBezTo>
                      <a:pt x="2613" y="1338"/>
                      <a:pt x="2614" y="1333"/>
                      <a:pt x="2612" y="1330"/>
                    </a:cubicBezTo>
                    <a:cubicBezTo>
                      <a:pt x="2611" y="1332"/>
                      <a:pt x="2610" y="1337"/>
                      <a:pt x="2611" y="1341"/>
                    </a:cubicBezTo>
                    <a:moveTo>
                      <a:pt x="2645" y="1322"/>
                    </a:moveTo>
                    <a:lnTo>
                      <a:pt x="2645" y="1322"/>
                    </a:lnTo>
                    <a:cubicBezTo>
                      <a:pt x="2639" y="1324"/>
                      <a:pt x="2639" y="1324"/>
                      <a:pt x="2639" y="1324"/>
                    </a:cubicBezTo>
                    <a:cubicBezTo>
                      <a:pt x="2634" y="1332"/>
                      <a:pt x="2634" y="1332"/>
                      <a:pt x="2634" y="1332"/>
                    </a:cubicBezTo>
                    <a:lnTo>
                      <a:pt x="2645" y="1322"/>
                    </a:lnTo>
                    <a:moveTo>
                      <a:pt x="2529" y="1475"/>
                    </a:moveTo>
                    <a:lnTo>
                      <a:pt x="2529" y="1475"/>
                    </a:lnTo>
                    <a:cubicBezTo>
                      <a:pt x="2525" y="1490"/>
                      <a:pt x="2525" y="1490"/>
                      <a:pt x="2525" y="1490"/>
                    </a:cubicBezTo>
                    <a:cubicBezTo>
                      <a:pt x="2530" y="1496"/>
                      <a:pt x="2536" y="1495"/>
                      <a:pt x="2537" y="1489"/>
                    </a:cubicBezTo>
                    <a:cubicBezTo>
                      <a:pt x="2535" y="1484"/>
                      <a:pt x="2536" y="1477"/>
                      <a:pt x="2529" y="1475"/>
                    </a:cubicBezTo>
                    <a:moveTo>
                      <a:pt x="2603" y="1472"/>
                    </a:moveTo>
                    <a:lnTo>
                      <a:pt x="2603" y="1472"/>
                    </a:lnTo>
                    <a:cubicBezTo>
                      <a:pt x="2597" y="1474"/>
                      <a:pt x="2593" y="1471"/>
                      <a:pt x="2586" y="1469"/>
                    </a:cubicBezTo>
                    <a:cubicBezTo>
                      <a:pt x="2608" y="1484"/>
                      <a:pt x="2608" y="1484"/>
                      <a:pt x="2608" y="1484"/>
                    </a:cubicBezTo>
                    <a:lnTo>
                      <a:pt x="2603" y="1472"/>
                    </a:lnTo>
                    <a:moveTo>
                      <a:pt x="2582" y="1513"/>
                    </a:moveTo>
                    <a:lnTo>
                      <a:pt x="2582" y="1513"/>
                    </a:lnTo>
                    <a:cubicBezTo>
                      <a:pt x="2586" y="1519"/>
                      <a:pt x="2583" y="1545"/>
                      <a:pt x="2595" y="1528"/>
                    </a:cubicBezTo>
                    <a:cubicBezTo>
                      <a:pt x="2590" y="1522"/>
                      <a:pt x="2595" y="1506"/>
                      <a:pt x="2582" y="1513"/>
                    </a:cubicBezTo>
                    <a:moveTo>
                      <a:pt x="2379" y="1632"/>
                    </a:moveTo>
                    <a:lnTo>
                      <a:pt x="2379" y="1632"/>
                    </a:lnTo>
                    <a:cubicBezTo>
                      <a:pt x="2382" y="1630"/>
                      <a:pt x="2382" y="1630"/>
                      <a:pt x="2382" y="1630"/>
                    </a:cubicBezTo>
                    <a:cubicBezTo>
                      <a:pt x="2363" y="1591"/>
                      <a:pt x="2363" y="1591"/>
                      <a:pt x="2363" y="1591"/>
                    </a:cubicBezTo>
                    <a:lnTo>
                      <a:pt x="2379" y="1632"/>
                    </a:lnTo>
                    <a:moveTo>
                      <a:pt x="2204" y="1789"/>
                    </a:moveTo>
                    <a:lnTo>
                      <a:pt x="2204" y="1789"/>
                    </a:lnTo>
                    <a:cubicBezTo>
                      <a:pt x="2225" y="1796"/>
                      <a:pt x="2204" y="1762"/>
                      <a:pt x="2224" y="1771"/>
                    </a:cubicBezTo>
                    <a:cubicBezTo>
                      <a:pt x="2226" y="1761"/>
                      <a:pt x="2208" y="1764"/>
                      <a:pt x="2211" y="1754"/>
                    </a:cubicBezTo>
                    <a:cubicBezTo>
                      <a:pt x="2201" y="1766"/>
                      <a:pt x="2194" y="1761"/>
                      <a:pt x="2204" y="1789"/>
                    </a:cubicBezTo>
                    <a:moveTo>
                      <a:pt x="2211" y="1754"/>
                    </a:moveTo>
                    <a:lnTo>
                      <a:pt x="2211" y="1754"/>
                    </a:lnTo>
                    <a:cubicBezTo>
                      <a:pt x="2212" y="1752"/>
                      <a:pt x="2214" y="1750"/>
                      <a:pt x="2216" y="1747"/>
                    </a:cubicBezTo>
                    <a:cubicBezTo>
                      <a:pt x="2213" y="1750"/>
                      <a:pt x="2212" y="1752"/>
                      <a:pt x="2211" y="1754"/>
                    </a:cubicBezTo>
                    <a:moveTo>
                      <a:pt x="1875" y="535"/>
                    </a:moveTo>
                    <a:lnTo>
                      <a:pt x="1875" y="535"/>
                    </a:lnTo>
                    <a:cubicBezTo>
                      <a:pt x="1884" y="543"/>
                      <a:pt x="1884" y="543"/>
                      <a:pt x="1884" y="543"/>
                    </a:cubicBezTo>
                    <a:cubicBezTo>
                      <a:pt x="1878" y="529"/>
                      <a:pt x="1878" y="529"/>
                      <a:pt x="1878" y="529"/>
                    </a:cubicBezTo>
                    <a:lnTo>
                      <a:pt x="1875" y="535"/>
                    </a:lnTo>
                    <a:moveTo>
                      <a:pt x="1892" y="502"/>
                    </a:moveTo>
                    <a:lnTo>
                      <a:pt x="1892" y="502"/>
                    </a:lnTo>
                    <a:cubicBezTo>
                      <a:pt x="1894" y="529"/>
                      <a:pt x="1894" y="529"/>
                      <a:pt x="1894" y="529"/>
                    </a:cubicBezTo>
                    <a:cubicBezTo>
                      <a:pt x="1900" y="504"/>
                      <a:pt x="1900" y="504"/>
                      <a:pt x="1900" y="504"/>
                    </a:cubicBezTo>
                    <a:cubicBezTo>
                      <a:pt x="1898" y="505"/>
                      <a:pt x="1893" y="508"/>
                      <a:pt x="1892" y="502"/>
                    </a:cubicBezTo>
                    <a:moveTo>
                      <a:pt x="1446" y="1660"/>
                    </a:moveTo>
                    <a:lnTo>
                      <a:pt x="1446" y="1660"/>
                    </a:lnTo>
                    <a:cubicBezTo>
                      <a:pt x="1451" y="1655"/>
                      <a:pt x="1451" y="1655"/>
                      <a:pt x="1451" y="1655"/>
                    </a:cubicBezTo>
                    <a:cubicBezTo>
                      <a:pt x="1453" y="1648"/>
                      <a:pt x="1451" y="1646"/>
                      <a:pt x="1446" y="1641"/>
                    </a:cubicBezTo>
                    <a:lnTo>
                      <a:pt x="1446" y="1660"/>
                    </a:lnTo>
                    <a:moveTo>
                      <a:pt x="1325" y="1515"/>
                    </a:moveTo>
                    <a:lnTo>
                      <a:pt x="1325" y="1515"/>
                    </a:lnTo>
                    <a:cubicBezTo>
                      <a:pt x="1327" y="1518"/>
                      <a:pt x="1327" y="1518"/>
                      <a:pt x="1327" y="1518"/>
                    </a:cubicBezTo>
                    <a:cubicBezTo>
                      <a:pt x="1343" y="1498"/>
                      <a:pt x="1343" y="1498"/>
                      <a:pt x="1343" y="1498"/>
                    </a:cubicBezTo>
                    <a:lnTo>
                      <a:pt x="1325" y="1515"/>
                    </a:lnTo>
                    <a:moveTo>
                      <a:pt x="1214" y="1401"/>
                    </a:moveTo>
                    <a:lnTo>
                      <a:pt x="1214" y="1401"/>
                    </a:lnTo>
                    <a:cubicBezTo>
                      <a:pt x="1216" y="1407"/>
                      <a:pt x="1225" y="1411"/>
                      <a:pt x="1227" y="1417"/>
                    </a:cubicBezTo>
                    <a:cubicBezTo>
                      <a:pt x="1216" y="1407"/>
                      <a:pt x="1241" y="1385"/>
                      <a:pt x="1214" y="1401"/>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5" name="Google Shape;45;p3"/>
            <p:cNvGrpSpPr/>
            <p:nvPr/>
          </p:nvGrpSpPr>
          <p:grpSpPr>
            <a:xfrm>
              <a:off x="-74916" y="-33619"/>
              <a:ext cx="1174323" cy="1146251"/>
              <a:chOff x="-74916" y="-33619"/>
              <a:chExt cx="1174323" cy="1146251"/>
            </a:xfrm>
          </p:grpSpPr>
          <p:sp>
            <p:nvSpPr>
              <p:cNvPr id="46" name="Google Shape;46;p3"/>
              <p:cNvSpPr/>
              <p:nvPr/>
            </p:nvSpPr>
            <p:spPr>
              <a:xfrm>
                <a:off x="-74916" y="-33619"/>
                <a:ext cx="1174323" cy="1146251"/>
              </a:xfrm>
              <a:custGeom>
                <a:avLst/>
                <a:gdLst/>
                <a:ahLst/>
                <a:cxnLst/>
                <a:rect l="l" t="t" r="r" b="b"/>
                <a:pathLst>
                  <a:path w="1923" h="1877" extrusionOk="0">
                    <a:moveTo>
                      <a:pt x="788" y="971"/>
                    </a:moveTo>
                    <a:lnTo>
                      <a:pt x="788" y="971"/>
                    </a:lnTo>
                    <a:cubicBezTo>
                      <a:pt x="788" y="971"/>
                      <a:pt x="-40" y="585"/>
                      <a:pt x="154" y="376"/>
                    </a:cubicBezTo>
                    <a:cubicBezTo>
                      <a:pt x="328" y="187"/>
                      <a:pt x="868" y="864"/>
                      <a:pt x="868" y="864"/>
                    </a:cubicBezTo>
                    <a:cubicBezTo>
                      <a:pt x="868" y="864"/>
                      <a:pt x="726" y="-16"/>
                      <a:pt x="991" y="0"/>
                    </a:cubicBezTo>
                    <a:cubicBezTo>
                      <a:pt x="1263" y="17"/>
                      <a:pt x="1013" y="871"/>
                      <a:pt x="1013" y="871"/>
                    </a:cubicBezTo>
                    <a:cubicBezTo>
                      <a:pt x="1013" y="871"/>
                      <a:pt x="1536" y="89"/>
                      <a:pt x="1723" y="296"/>
                    </a:cubicBezTo>
                    <a:cubicBezTo>
                      <a:pt x="1909" y="501"/>
                      <a:pt x="1090" y="971"/>
                      <a:pt x="1090" y="971"/>
                    </a:cubicBezTo>
                    <a:cubicBezTo>
                      <a:pt x="1090" y="971"/>
                      <a:pt x="1916" y="796"/>
                      <a:pt x="1923" y="1054"/>
                    </a:cubicBezTo>
                    <a:cubicBezTo>
                      <a:pt x="1930" y="1312"/>
                      <a:pt x="1064" y="1083"/>
                      <a:pt x="1064" y="1083"/>
                    </a:cubicBezTo>
                    <a:cubicBezTo>
                      <a:pt x="1064" y="1083"/>
                      <a:pt x="1677" y="1607"/>
                      <a:pt x="1447" y="1769"/>
                    </a:cubicBezTo>
                    <a:cubicBezTo>
                      <a:pt x="1223" y="1927"/>
                      <a:pt x="952" y="1129"/>
                      <a:pt x="952" y="1129"/>
                    </a:cubicBezTo>
                    <a:cubicBezTo>
                      <a:pt x="952" y="1129"/>
                      <a:pt x="868" y="1945"/>
                      <a:pt x="616" y="1873"/>
                    </a:cubicBezTo>
                    <a:cubicBezTo>
                      <a:pt x="342" y="1794"/>
                      <a:pt x="828" y="1097"/>
                      <a:pt x="828" y="1097"/>
                    </a:cubicBezTo>
                    <a:cubicBezTo>
                      <a:pt x="828" y="1097"/>
                      <a:pt x="97" y="1494"/>
                      <a:pt x="7" y="1257"/>
                    </a:cubicBezTo>
                    <a:cubicBezTo>
                      <a:pt x="-82" y="1021"/>
                      <a:pt x="788" y="971"/>
                      <a:pt x="788" y="971"/>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 name="Google Shape;47;p3"/>
              <p:cNvSpPr/>
              <p:nvPr/>
            </p:nvSpPr>
            <p:spPr>
              <a:xfrm>
                <a:off x="450874" y="539812"/>
                <a:ext cx="85494" cy="79389"/>
              </a:xfrm>
              <a:custGeom>
                <a:avLst/>
                <a:gdLst/>
                <a:ahLst/>
                <a:cxnLst/>
                <a:rect l="l" t="t" r="r" b="b"/>
                <a:pathLst>
                  <a:path w="140" h="130" extrusionOk="0">
                    <a:moveTo>
                      <a:pt x="75" y="0"/>
                    </a:moveTo>
                    <a:lnTo>
                      <a:pt x="75" y="0"/>
                    </a:lnTo>
                    <a:cubicBezTo>
                      <a:pt x="109" y="0"/>
                      <a:pt x="142" y="21"/>
                      <a:pt x="140" y="63"/>
                    </a:cubicBezTo>
                    <a:cubicBezTo>
                      <a:pt x="139" y="99"/>
                      <a:pt x="106" y="130"/>
                      <a:pt x="70" y="130"/>
                    </a:cubicBezTo>
                    <a:cubicBezTo>
                      <a:pt x="34" y="130"/>
                      <a:pt x="1" y="99"/>
                      <a:pt x="0" y="63"/>
                    </a:cubicBezTo>
                    <a:cubicBezTo>
                      <a:pt x="-1" y="21"/>
                      <a:pt x="38" y="-1"/>
                      <a:pt x="75" y="0"/>
                    </a:cubicBezTo>
                    <a:close/>
                  </a:path>
                </a:pathLst>
              </a:custGeom>
              <a:solidFill>
                <a:schemeClr val="accent3"/>
              </a:solidFill>
              <a:ln>
                <a:noFill/>
              </a:ln>
            </p:spPr>
            <p:txBody>
              <a:bodyPr spcFirstLastPara="1" wrap="square" lIns="90000" tIns="1800" rIns="90000" bIns="1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48" name="Google Shape;48;p3"/>
          <p:cNvSpPr/>
          <p:nvPr/>
        </p:nvSpPr>
        <p:spPr>
          <a:xfrm rot="10800000" flipH="1">
            <a:off x="645046" y="274113"/>
            <a:ext cx="7853904" cy="4595281"/>
          </a:xfrm>
          <a:custGeom>
            <a:avLst/>
            <a:gdLst/>
            <a:ahLst/>
            <a:cxnLst/>
            <a:rect l="l" t="t" r="r" b="b"/>
            <a:pathLst>
              <a:path w="7309" h="5260" extrusionOk="0">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 name="Google Shape;49;p3"/>
          <p:cNvSpPr txBox="1">
            <a:spLocks noGrp="1"/>
          </p:cNvSpPr>
          <p:nvPr>
            <p:ph type="title"/>
          </p:nvPr>
        </p:nvSpPr>
        <p:spPr>
          <a:xfrm>
            <a:off x="4024250" y="1617663"/>
            <a:ext cx="3804000" cy="1851300"/>
          </a:xfrm>
          <a:prstGeom prst="rect">
            <a:avLst/>
          </a:prstGeom>
          <a:ln>
            <a:noFill/>
          </a:ln>
        </p:spPr>
        <p:txBody>
          <a:bodyPr spcFirstLastPara="1" wrap="square" lIns="91425" tIns="91425" rIns="91425" bIns="91425" anchor="b" anchorCtr="0">
            <a:noAutofit/>
          </a:bodyPr>
          <a:lstStyle>
            <a:lvl1pPr lvl="0" algn="r">
              <a:spcBef>
                <a:spcPts val="0"/>
              </a:spcBef>
              <a:spcAft>
                <a:spcPts val="0"/>
              </a:spcAft>
              <a:buSzPts val="3600"/>
              <a:buNone/>
              <a:defRPr sz="5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0" name="Google Shape;50;p3"/>
          <p:cNvSpPr txBox="1">
            <a:spLocks noGrp="1"/>
          </p:cNvSpPr>
          <p:nvPr>
            <p:ph type="title" idx="2" hasCustomPrompt="1"/>
          </p:nvPr>
        </p:nvSpPr>
        <p:spPr>
          <a:xfrm>
            <a:off x="7046775" y="658575"/>
            <a:ext cx="1245300" cy="959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5400" i="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1" name="Google Shape;51;p3"/>
          <p:cNvSpPr txBox="1">
            <a:spLocks noGrp="1"/>
          </p:cNvSpPr>
          <p:nvPr>
            <p:ph type="subTitle" idx="1"/>
          </p:nvPr>
        </p:nvSpPr>
        <p:spPr>
          <a:xfrm>
            <a:off x="4024250" y="3649079"/>
            <a:ext cx="4080000" cy="383400"/>
          </a:xfrm>
          <a:prstGeom prst="rect">
            <a:avLst/>
          </a:prstGeom>
          <a:solidFill>
            <a:schemeClr val="accent2"/>
          </a:solid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 name="Google Shape;52;p3"/>
          <p:cNvSpPr>
            <a:spLocks noGrp="1"/>
          </p:cNvSpPr>
          <p:nvPr>
            <p:ph type="pic" idx="3"/>
          </p:nvPr>
        </p:nvSpPr>
        <p:spPr>
          <a:xfrm rot="498458">
            <a:off x="1301136" y="1058040"/>
            <a:ext cx="2094984" cy="2412420"/>
          </a:xfrm>
          <a:prstGeom prst="rect">
            <a:avLst/>
          </a:prstGeom>
          <a:noFill/>
          <a:ln>
            <a:noFill/>
          </a:ln>
        </p:spPr>
      </p:sp>
      <p:sp>
        <p:nvSpPr>
          <p:cNvPr id="53" name="Google Shape;53;p3"/>
          <p:cNvSpPr>
            <a:spLocks noGrp="1"/>
          </p:cNvSpPr>
          <p:nvPr>
            <p:ph type="pic" idx="4"/>
          </p:nvPr>
        </p:nvSpPr>
        <p:spPr>
          <a:xfrm rot="-564098">
            <a:off x="1024851" y="2969243"/>
            <a:ext cx="2095447" cy="139057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1"/>
        <p:cNvGrpSpPr/>
        <p:nvPr/>
      </p:nvGrpSpPr>
      <p:grpSpPr>
        <a:xfrm>
          <a:off x="0" y="0"/>
          <a:ext cx="0" cy="0"/>
          <a:chOff x="0" y="0"/>
          <a:chExt cx="0" cy="0"/>
        </a:xfrm>
      </p:grpSpPr>
      <p:grpSp>
        <p:nvGrpSpPr>
          <p:cNvPr id="72" name="Google Shape;72;p5"/>
          <p:cNvGrpSpPr/>
          <p:nvPr/>
        </p:nvGrpSpPr>
        <p:grpSpPr>
          <a:xfrm>
            <a:off x="-358652" y="1093913"/>
            <a:ext cx="9688818" cy="3924007"/>
            <a:chOff x="-358652" y="1093913"/>
            <a:chExt cx="9688818" cy="3924007"/>
          </a:xfrm>
        </p:grpSpPr>
        <p:grpSp>
          <p:nvGrpSpPr>
            <p:cNvPr id="73" name="Google Shape;73;p5"/>
            <p:cNvGrpSpPr/>
            <p:nvPr/>
          </p:nvGrpSpPr>
          <p:grpSpPr>
            <a:xfrm>
              <a:off x="7603403" y="1749469"/>
              <a:ext cx="1654737" cy="2425754"/>
              <a:chOff x="7521728" y="1749469"/>
              <a:chExt cx="1654737" cy="2425754"/>
            </a:xfrm>
          </p:grpSpPr>
          <p:sp>
            <p:nvSpPr>
              <p:cNvPr id="74" name="Google Shape;74;p5"/>
              <p:cNvSpPr/>
              <p:nvPr/>
            </p:nvSpPr>
            <p:spPr>
              <a:xfrm rot="-5809563">
                <a:off x="7210997" y="2265308"/>
                <a:ext cx="2276195" cy="1394076"/>
              </a:xfrm>
              <a:custGeom>
                <a:avLst/>
                <a:gdLst/>
                <a:ahLst/>
                <a:cxnLst/>
                <a:rect l="l" t="t" r="r" b="b"/>
                <a:pathLst>
                  <a:path w="4544" h="2783" extrusionOk="0">
                    <a:moveTo>
                      <a:pt x="26" y="2738"/>
                    </a:moveTo>
                    <a:lnTo>
                      <a:pt x="26" y="2738"/>
                    </a:lnTo>
                    <a:cubicBezTo>
                      <a:pt x="37" y="2747"/>
                      <a:pt x="71" y="2769"/>
                      <a:pt x="88" y="2762"/>
                    </a:cubicBezTo>
                    <a:cubicBezTo>
                      <a:pt x="96" y="2760"/>
                      <a:pt x="104" y="2744"/>
                      <a:pt x="109" y="2737"/>
                    </a:cubicBezTo>
                    <a:cubicBezTo>
                      <a:pt x="127" y="2707"/>
                      <a:pt x="139" y="2687"/>
                      <a:pt x="179" y="2697"/>
                    </a:cubicBezTo>
                    <a:cubicBezTo>
                      <a:pt x="190" y="2700"/>
                      <a:pt x="204" y="2713"/>
                      <a:pt x="216" y="2711"/>
                    </a:cubicBezTo>
                    <a:cubicBezTo>
                      <a:pt x="226" y="2709"/>
                      <a:pt x="227" y="2700"/>
                      <a:pt x="236" y="2698"/>
                    </a:cubicBezTo>
                    <a:cubicBezTo>
                      <a:pt x="244" y="2716"/>
                      <a:pt x="265" y="2730"/>
                      <a:pt x="285" y="2726"/>
                    </a:cubicBezTo>
                    <a:cubicBezTo>
                      <a:pt x="293" y="2724"/>
                      <a:pt x="297" y="2719"/>
                      <a:pt x="308" y="2719"/>
                    </a:cubicBezTo>
                    <a:cubicBezTo>
                      <a:pt x="319" y="2719"/>
                      <a:pt x="331" y="2719"/>
                      <a:pt x="341" y="2721"/>
                    </a:cubicBezTo>
                    <a:cubicBezTo>
                      <a:pt x="362" y="2725"/>
                      <a:pt x="377" y="2739"/>
                      <a:pt x="397" y="2745"/>
                    </a:cubicBezTo>
                    <a:cubicBezTo>
                      <a:pt x="412" y="2750"/>
                      <a:pt x="432" y="2752"/>
                      <a:pt x="447" y="2746"/>
                    </a:cubicBezTo>
                    <a:cubicBezTo>
                      <a:pt x="463" y="2740"/>
                      <a:pt x="473" y="2724"/>
                      <a:pt x="486" y="2715"/>
                    </a:cubicBezTo>
                    <a:cubicBezTo>
                      <a:pt x="519" y="2694"/>
                      <a:pt x="560" y="2745"/>
                      <a:pt x="589" y="2758"/>
                    </a:cubicBezTo>
                    <a:cubicBezTo>
                      <a:pt x="604" y="2765"/>
                      <a:pt x="616" y="2768"/>
                      <a:pt x="630" y="2763"/>
                    </a:cubicBezTo>
                    <a:cubicBezTo>
                      <a:pt x="641" y="2760"/>
                      <a:pt x="646" y="2754"/>
                      <a:pt x="657" y="2753"/>
                    </a:cubicBezTo>
                    <a:cubicBezTo>
                      <a:pt x="675" y="2751"/>
                      <a:pt x="698" y="2754"/>
                      <a:pt x="715" y="2755"/>
                    </a:cubicBezTo>
                    <a:cubicBezTo>
                      <a:pt x="761" y="2757"/>
                      <a:pt x="793" y="2747"/>
                      <a:pt x="835" y="2729"/>
                    </a:cubicBezTo>
                    <a:cubicBezTo>
                      <a:pt x="850" y="2723"/>
                      <a:pt x="866" y="2717"/>
                      <a:pt x="880" y="2711"/>
                    </a:cubicBezTo>
                    <a:cubicBezTo>
                      <a:pt x="887" y="2709"/>
                      <a:pt x="895" y="2703"/>
                      <a:pt x="901" y="2702"/>
                    </a:cubicBezTo>
                    <a:cubicBezTo>
                      <a:pt x="909" y="2700"/>
                      <a:pt x="913" y="2701"/>
                      <a:pt x="921" y="2705"/>
                    </a:cubicBezTo>
                    <a:cubicBezTo>
                      <a:pt x="939" y="2714"/>
                      <a:pt x="958" y="2728"/>
                      <a:pt x="977" y="2740"/>
                    </a:cubicBezTo>
                    <a:cubicBezTo>
                      <a:pt x="998" y="2752"/>
                      <a:pt x="1019" y="2762"/>
                      <a:pt x="1041" y="2772"/>
                    </a:cubicBezTo>
                    <a:cubicBezTo>
                      <a:pt x="1048" y="2775"/>
                      <a:pt x="1063" y="2786"/>
                      <a:pt x="1072" y="2782"/>
                    </a:cubicBezTo>
                    <a:cubicBezTo>
                      <a:pt x="1099" y="2772"/>
                      <a:pt x="1078" y="2702"/>
                      <a:pt x="1113" y="2722"/>
                    </a:cubicBezTo>
                    <a:cubicBezTo>
                      <a:pt x="1137" y="2735"/>
                      <a:pt x="1152" y="2745"/>
                      <a:pt x="1180" y="2745"/>
                    </a:cubicBezTo>
                    <a:cubicBezTo>
                      <a:pt x="1187" y="2745"/>
                      <a:pt x="1195" y="2746"/>
                      <a:pt x="1201" y="2744"/>
                    </a:cubicBezTo>
                    <a:cubicBezTo>
                      <a:pt x="1217" y="2738"/>
                      <a:pt x="1223" y="2726"/>
                      <a:pt x="1241" y="2724"/>
                    </a:cubicBezTo>
                    <a:cubicBezTo>
                      <a:pt x="1296" y="2719"/>
                      <a:pt x="1348" y="2736"/>
                      <a:pt x="1402" y="2736"/>
                    </a:cubicBezTo>
                    <a:cubicBezTo>
                      <a:pt x="1469" y="2735"/>
                      <a:pt x="1536" y="2723"/>
                      <a:pt x="1603" y="2716"/>
                    </a:cubicBezTo>
                    <a:cubicBezTo>
                      <a:pt x="1640" y="2712"/>
                      <a:pt x="1678" y="2709"/>
                      <a:pt x="1714" y="2722"/>
                    </a:cubicBezTo>
                    <a:cubicBezTo>
                      <a:pt x="1736" y="2731"/>
                      <a:pt x="1749" y="2736"/>
                      <a:pt x="1773" y="2736"/>
                    </a:cubicBezTo>
                    <a:cubicBezTo>
                      <a:pt x="1804" y="2736"/>
                      <a:pt x="1829" y="2732"/>
                      <a:pt x="1860" y="2722"/>
                    </a:cubicBezTo>
                    <a:cubicBezTo>
                      <a:pt x="1893" y="2711"/>
                      <a:pt x="1931" y="2692"/>
                      <a:pt x="1960" y="2673"/>
                    </a:cubicBezTo>
                    <a:cubicBezTo>
                      <a:pt x="1978" y="2660"/>
                      <a:pt x="1997" y="2629"/>
                      <a:pt x="2018" y="2621"/>
                    </a:cubicBezTo>
                    <a:cubicBezTo>
                      <a:pt x="2028" y="2617"/>
                      <a:pt x="2047" y="2621"/>
                      <a:pt x="2058" y="2621"/>
                    </a:cubicBezTo>
                    <a:cubicBezTo>
                      <a:pt x="2076" y="2621"/>
                      <a:pt x="2091" y="2621"/>
                      <a:pt x="2107" y="2629"/>
                    </a:cubicBezTo>
                    <a:cubicBezTo>
                      <a:pt x="2116" y="2633"/>
                      <a:pt x="2120" y="2641"/>
                      <a:pt x="2132" y="2634"/>
                    </a:cubicBezTo>
                    <a:cubicBezTo>
                      <a:pt x="2139" y="2631"/>
                      <a:pt x="2144" y="2613"/>
                      <a:pt x="2147" y="2606"/>
                    </a:cubicBezTo>
                    <a:cubicBezTo>
                      <a:pt x="2160" y="2577"/>
                      <a:pt x="2173" y="2547"/>
                      <a:pt x="2191" y="2519"/>
                    </a:cubicBezTo>
                    <a:cubicBezTo>
                      <a:pt x="2212" y="2486"/>
                      <a:pt x="2242" y="2436"/>
                      <a:pt x="2281" y="2420"/>
                    </a:cubicBezTo>
                    <a:cubicBezTo>
                      <a:pt x="2300" y="2413"/>
                      <a:pt x="2301" y="2424"/>
                      <a:pt x="2316" y="2437"/>
                    </a:cubicBezTo>
                    <a:cubicBezTo>
                      <a:pt x="2333" y="2451"/>
                      <a:pt x="2356" y="2448"/>
                      <a:pt x="2372" y="2433"/>
                    </a:cubicBezTo>
                    <a:cubicBezTo>
                      <a:pt x="2382" y="2424"/>
                      <a:pt x="2385" y="2410"/>
                      <a:pt x="2392" y="2399"/>
                    </a:cubicBezTo>
                    <a:cubicBezTo>
                      <a:pt x="2390" y="2399"/>
                      <a:pt x="2388" y="2398"/>
                      <a:pt x="2386" y="2398"/>
                    </a:cubicBezTo>
                    <a:cubicBezTo>
                      <a:pt x="2388" y="2393"/>
                      <a:pt x="2392" y="2391"/>
                      <a:pt x="2397" y="2392"/>
                    </a:cubicBezTo>
                    <a:cubicBezTo>
                      <a:pt x="2395" y="2394"/>
                      <a:pt x="2393" y="2396"/>
                      <a:pt x="2392" y="2399"/>
                    </a:cubicBezTo>
                    <a:cubicBezTo>
                      <a:pt x="2400" y="2401"/>
                      <a:pt x="2410" y="2400"/>
                      <a:pt x="2419" y="2400"/>
                    </a:cubicBezTo>
                    <a:cubicBezTo>
                      <a:pt x="2461" y="2399"/>
                      <a:pt x="2502" y="2387"/>
                      <a:pt x="2543" y="2377"/>
                    </a:cubicBezTo>
                    <a:cubicBezTo>
                      <a:pt x="2583" y="2367"/>
                      <a:pt x="2626" y="2364"/>
                      <a:pt x="2665" y="2352"/>
                    </a:cubicBezTo>
                    <a:cubicBezTo>
                      <a:pt x="2678" y="2349"/>
                      <a:pt x="2683" y="2343"/>
                      <a:pt x="2694" y="2352"/>
                    </a:cubicBezTo>
                    <a:cubicBezTo>
                      <a:pt x="2714" y="2368"/>
                      <a:pt x="2733" y="2437"/>
                      <a:pt x="2769" y="2420"/>
                    </a:cubicBezTo>
                    <a:cubicBezTo>
                      <a:pt x="2788" y="2412"/>
                      <a:pt x="2784" y="2378"/>
                      <a:pt x="2804" y="2373"/>
                    </a:cubicBezTo>
                    <a:cubicBezTo>
                      <a:pt x="2810" y="2371"/>
                      <a:pt x="2819" y="2376"/>
                      <a:pt x="2825" y="2378"/>
                    </a:cubicBezTo>
                    <a:cubicBezTo>
                      <a:pt x="2846" y="2386"/>
                      <a:pt x="2862" y="2391"/>
                      <a:pt x="2886" y="2389"/>
                    </a:cubicBezTo>
                    <a:cubicBezTo>
                      <a:pt x="2915" y="2386"/>
                      <a:pt x="2945" y="2364"/>
                      <a:pt x="2974" y="2372"/>
                    </a:cubicBezTo>
                    <a:cubicBezTo>
                      <a:pt x="2983" y="2374"/>
                      <a:pt x="2990" y="2382"/>
                      <a:pt x="2998" y="2384"/>
                    </a:cubicBezTo>
                    <a:cubicBezTo>
                      <a:pt x="3000" y="2384"/>
                      <a:pt x="3017" y="2384"/>
                      <a:pt x="3018" y="2386"/>
                    </a:cubicBezTo>
                    <a:cubicBezTo>
                      <a:pt x="3036" y="2402"/>
                      <a:pt x="3016" y="2446"/>
                      <a:pt x="3031" y="2462"/>
                    </a:cubicBezTo>
                    <a:cubicBezTo>
                      <a:pt x="3045" y="2478"/>
                      <a:pt x="3068" y="2453"/>
                      <a:pt x="3083" y="2442"/>
                    </a:cubicBezTo>
                    <a:cubicBezTo>
                      <a:pt x="3090" y="2436"/>
                      <a:pt x="3102" y="2423"/>
                      <a:pt x="3113" y="2426"/>
                    </a:cubicBezTo>
                    <a:cubicBezTo>
                      <a:pt x="3128" y="2429"/>
                      <a:pt x="3139" y="2458"/>
                      <a:pt x="3146" y="2469"/>
                    </a:cubicBezTo>
                    <a:cubicBezTo>
                      <a:pt x="3159" y="2490"/>
                      <a:pt x="3163" y="2511"/>
                      <a:pt x="3190" y="2507"/>
                    </a:cubicBezTo>
                    <a:cubicBezTo>
                      <a:pt x="3202" y="2506"/>
                      <a:pt x="3212" y="2490"/>
                      <a:pt x="3223" y="2492"/>
                    </a:cubicBezTo>
                    <a:cubicBezTo>
                      <a:pt x="3242" y="2494"/>
                      <a:pt x="3241" y="2504"/>
                      <a:pt x="3264" y="2491"/>
                    </a:cubicBezTo>
                    <a:cubicBezTo>
                      <a:pt x="3292" y="2475"/>
                      <a:pt x="3318" y="2451"/>
                      <a:pt x="3354" y="2459"/>
                    </a:cubicBezTo>
                    <a:cubicBezTo>
                      <a:pt x="3401" y="2469"/>
                      <a:pt x="3406" y="2527"/>
                      <a:pt x="3444" y="2549"/>
                    </a:cubicBezTo>
                    <a:cubicBezTo>
                      <a:pt x="3460" y="2558"/>
                      <a:pt x="3489" y="2565"/>
                      <a:pt x="3508" y="2570"/>
                    </a:cubicBezTo>
                    <a:cubicBezTo>
                      <a:pt x="3546" y="2579"/>
                      <a:pt x="3573" y="2560"/>
                      <a:pt x="3604" y="2541"/>
                    </a:cubicBezTo>
                    <a:cubicBezTo>
                      <a:pt x="3628" y="2528"/>
                      <a:pt x="3633" y="2527"/>
                      <a:pt x="3640" y="2550"/>
                    </a:cubicBezTo>
                    <a:cubicBezTo>
                      <a:pt x="3645" y="2569"/>
                      <a:pt x="3659" y="2602"/>
                      <a:pt x="3681" y="2609"/>
                    </a:cubicBezTo>
                    <a:cubicBezTo>
                      <a:pt x="3690" y="2612"/>
                      <a:pt x="3707" y="2602"/>
                      <a:pt x="3715" y="2599"/>
                    </a:cubicBezTo>
                    <a:cubicBezTo>
                      <a:pt x="3735" y="2592"/>
                      <a:pt x="3753" y="2581"/>
                      <a:pt x="3771" y="2569"/>
                    </a:cubicBezTo>
                    <a:cubicBezTo>
                      <a:pt x="3786" y="2559"/>
                      <a:pt x="3807" y="2535"/>
                      <a:pt x="3827" y="2545"/>
                    </a:cubicBezTo>
                    <a:cubicBezTo>
                      <a:pt x="3840" y="2551"/>
                      <a:pt x="3851" y="2586"/>
                      <a:pt x="3853" y="2593"/>
                    </a:cubicBezTo>
                    <a:cubicBezTo>
                      <a:pt x="3858" y="2608"/>
                      <a:pt x="3864" y="2658"/>
                      <a:pt x="3887" y="2653"/>
                    </a:cubicBezTo>
                    <a:cubicBezTo>
                      <a:pt x="3897" y="2650"/>
                      <a:pt x="3905" y="2634"/>
                      <a:pt x="3910" y="2627"/>
                    </a:cubicBezTo>
                    <a:cubicBezTo>
                      <a:pt x="3933" y="2598"/>
                      <a:pt x="3952" y="2567"/>
                      <a:pt x="3977" y="2540"/>
                    </a:cubicBezTo>
                    <a:cubicBezTo>
                      <a:pt x="3998" y="2518"/>
                      <a:pt x="4029" y="2485"/>
                      <a:pt x="4063" y="2487"/>
                    </a:cubicBezTo>
                    <a:cubicBezTo>
                      <a:pt x="4090" y="2489"/>
                      <a:pt x="4097" y="2521"/>
                      <a:pt x="4121" y="2523"/>
                    </a:cubicBezTo>
                    <a:cubicBezTo>
                      <a:pt x="4146" y="2525"/>
                      <a:pt x="4162" y="2493"/>
                      <a:pt x="4184" y="2517"/>
                    </a:cubicBezTo>
                    <a:cubicBezTo>
                      <a:pt x="4202" y="2536"/>
                      <a:pt x="4219" y="2555"/>
                      <a:pt x="4243" y="2566"/>
                    </a:cubicBezTo>
                    <a:cubicBezTo>
                      <a:pt x="4265" y="2577"/>
                      <a:pt x="4287" y="2594"/>
                      <a:pt x="4309" y="2601"/>
                    </a:cubicBezTo>
                    <a:cubicBezTo>
                      <a:pt x="4320" y="2604"/>
                      <a:pt x="4332" y="2604"/>
                      <a:pt x="4342" y="2601"/>
                    </a:cubicBezTo>
                    <a:cubicBezTo>
                      <a:pt x="4355" y="2597"/>
                      <a:pt x="4363" y="2587"/>
                      <a:pt x="4377" y="2589"/>
                    </a:cubicBezTo>
                    <a:cubicBezTo>
                      <a:pt x="4401" y="2592"/>
                      <a:pt x="4418" y="2617"/>
                      <a:pt x="4443" y="2618"/>
                    </a:cubicBezTo>
                    <a:cubicBezTo>
                      <a:pt x="4458" y="2619"/>
                      <a:pt x="4469" y="2615"/>
                      <a:pt x="4484" y="2619"/>
                    </a:cubicBezTo>
                    <a:cubicBezTo>
                      <a:pt x="4486" y="2620"/>
                      <a:pt x="4489" y="2621"/>
                      <a:pt x="4491" y="2622"/>
                    </a:cubicBezTo>
                    <a:cubicBezTo>
                      <a:pt x="4544" y="95"/>
                      <a:pt x="4544" y="95"/>
                      <a:pt x="4544" y="95"/>
                    </a:cubicBezTo>
                    <a:cubicBezTo>
                      <a:pt x="57" y="0"/>
                      <a:pt x="57" y="0"/>
                      <a:pt x="57" y="0"/>
                    </a:cubicBezTo>
                    <a:cubicBezTo>
                      <a:pt x="0" y="2716"/>
                      <a:pt x="0" y="2716"/>
                      <a:pt x="0" y="2716"/>
                    </a:cubicBezTo>
                    <a:cubicBezTo>
                      <a:pt x="9" y="2724"/>
                      <a:pt x="17" y="2731"/>
                      <a:pt x="26" y="2738"/>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 name="Google Shape;75;p5"/>
              <p:cNvSpPr/>
              <p:nvPr/>
            </p:nvSpPr>
            <p:spPr>
              <a:xfrm rot="-5809563">
                <a:off x="8807065" y="1802120"/>
                <a:ext cx="39072" cy="6512"/>
              </a:xfrm>
              <a:custGeom>
                <a:avLst/>
                <a:gdLst/>
                <a:ahLst/>
                <a:cxnLst/>
                <a:rect l="l" t="t" r="r" b="b"/>
                <a:pathLst>
                  <a:path w="78" h="13" extrusionOk="0">
                    <a:moveTo>
                      <a:pt x="24" y="11"/>
                    </a:moveTo>
                    <a:lnTo>
                      <a:pt x="24" y="11"/>
                    </a:lnTo>
                    <a:cubicBezTo>
                      <a:pt x="48" y="12"/>
                      <a:pt x="48" y="12"/>
                      <a:pt x="48" y="12"/>
                    </a:cubicBezTo>
                    <a:cubicBezTo>
                      <a:pt x="54" y="11"/>
                      <a:pt x="58" y="11"/>
                      <a:pt x="64" y="12"/>
                    </a:cubicBezTo>
                    <a:cubicBezTo>
                      <a:pt x="78" y="13"/>
                      <a:pt x="78" y="13"/>
                      <a:pt x="78" y="13"/>
                    </a:cubicBezTo>
                    <a:cubicBezTo>
                      <a:pt x="78" y="2"/>
                      <a:pt x="78" y="2"/>
                      <a:pt x="78" y="2"/>
                    </a:cubicBezTo>
                    <a:cubicBezTo>
                      <a:pt x="0" y="0"/>
                      <a:pt x="0" y="0"/>
                      <a:pt x="0" y="0"/>
                    </a:cubicBezTo>
                    <a:cubicBezTo>
                      <a:pt x="7" y="5"/>
                      <a:pt x="15" y="9"/>
                      <a:pt x="24" y="11"/>
                    </a:cubicBezTo>
                    <a:close/>
                  </a:path>
                </a:pathLst>
              </a:custGeom>
              <a:solidFill>
                <a:srgbClr val="ECE5D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 name="Google Shape;76;p5"/>
              <p:cNvSpPr/>
              <p:nvPr/>
            </p:nvSpPr>
            <p:spPr>
              <a:xfrm rot="-5809563">
                <a:off x="7204577" y="2277368"/>
                <a:ext cx="2271687" cy="1372537"/>
              </a:xfrm>
              <a:custGeom>
                <a:avLst/>
                <a:gdLst/>
                <a:ahLst/>
                <a:cxnLst/>
                <a:rect l="l" t="t" r="r" b="b"/>
                <a:pathLst>
                  <a:path w="4535" h="2740" extrusionOk="0">
                    <a:moveTo>
                      <a:pt x="4356" y="87"/>
                    </a:moveTo>
                    <a:lnTo>
                      <a:pt x="4356" y="87"/>
                    </a:lnTo>
                    <a:cubicBezTo>
                      <a:pt x="4346" y="87"/>
                      <a:pt x="4346" y="87"/>
                      <a:pt x="4346" y="87"/>
                    </a:cubicBezTo>
                    <a:cubicBezTo>
                      <a:pt x="4339" y="375"/>
                      <a:pt x="4339" y="375"/>
                      <a:pt x="4339" y="375"/>
                    </a:cubicBezTo>
                    <a:cubicBezTo>
                      <a:pt x="4032" y="368"/>
                      <a:pt x="4032" y="368"/>
                      <a:pt x="4032" y="368"/>
                    </a:cubicBezTo>
                    <a:cubicBezTo>
                      <a:pt x="4038" y="81"/>
                      <a:pt x="4038" y="81"/>
                      <a:pt x="4038" y="81"/>
                    </a:cubicBezTo>
                    <a:cubicBezTo>
                      <a:pt x="4027" y="80"/>
                      <a:pt x="4027" y="80"/>
                      <a:pt x="4027" y="80"/>
                    </a:cubicBezTo>
                    <a:cubicBezTo>
                      <a:pt x="4022" y="368"/>
                      <a:pt x="4022" y="368"/>
                      <a:pt x="4022" y="368"/>
                    </a:cubicBezTo>
                    <a:cubicBezTo>
                      <a:pt x="3714" y="361"/>
                      <a:pt x="3714" y="361"/>
                      <a:pt x="3714" y="361"/>
                    </a:cubicBezTo>
                    <a:cubicBezTo>
                      <a:pt x="3720" y="74"/>
                      <a:pt x="3720" y="74"/>
                      <a:pt x="3720" y="74"/>
                    </a:cubicBezTo>
                    <a:cubicBezTo>
                      <a:pt x="3710" y="74"/>
                      <a:pt x="3710" y="74"/>
                      <a:pt x="3710" y="74"/>
                    </a:cubicBezTo>
                    <a:cubicBezTo>
                      <a:pt x="3704" y="361"/>
                      <a:pt x="3704" y="361"/>
                      <a:pt x="3704" y="361"/>
                    </a:cubicBezTo>
                    <a:cubicBezTo>
                      <a:pt x="3396" y="355"/>
                      <a:pt x="3396" y="355"/>
                      <a:pt x="3396" y="355"/>
                    </a:cubicBezTo>
                    <a:cubicBezTo>
                      <a:pt x="3402" y="67"/>
                      <a:pt x="3402" y="67"/>
                      <a:pt x="3402" y="67"/>
                    </a:cubicBezTo>
                    <a:cubicBezTo>
                      <a:pt x="3392" y="67"/>
                      <a:pt x="3392" y="67"/>
                      <a:pt x="3392" y="67"/>
                    </a:cubicBezTo>
                    <a:cubicBezTo>
                      <a:pt x="3386" y="354"/>
                      <a:pt x="3386" y="354"/>
                      <a:pt x="3386" y="354"/>
                    </a:cubicBezTo>
                    <a:cubicBezTo>
                      <a:pt x="3079" y="348"/>
                      <a:pt x="3079" y="348"/>
                      <a:pt x="3079" y="348"/>
                    </a:cubicBezTo>
                    <a:cubicBezTo>
                      <a:pt x="3084" y="60"/>
                      <a:pt x="3084" y="60"/>
                      <a:pt x="3084" y="60"/>
                    </a:cubicBezTo>
                    <a:cubicBezTo>
                      <a:pt x="3074" y="60"/>
                      <a:pt x="3074" y="60"/>
                      <a:pt x="3074" y="60"/>
                    </a:cubicBezTo>
                    <a:cubicBezTo>
                      <a:pt x="3068" y="348"/>
                      <a:pt x="3068" y="348"/>
                      <a:pt x="3068" y="348"/>
                    </a:cubicBezTo>
                    <a:cubicBezTo>
                      <a:pt x="2761" y="342"/>
                      <a:pt x="2761" y="342"/>
                      <a:pt x="2761" y="342"/>
                    </a:cubicBezTo>
                    <a:cubicBezTo>
                      <a:pt x="2767" y="54"/>
                      <a:pt x="2767" y="54"/>
                      <a:pt x="2767" y="54"/>
                    </a:cubicBezTo>
                    <a:cubicBezTo>
                      <a:pt x="2756" y="53"/>
                      <a:pt x="2756" y="53"/>
                      <a:pt x="2756" y="53"/>
                    </a:cubicBezTo>
                    <a:cubicBezTo>
                      <a:pt x="2750" y="341"/>
                      <a:pt x="2750" y="341"/>
                      <a:pt x="2750" y="341"/>
                    </a:cubicBezTo>
                    <a:cubicBezTo>
                      <a:pt x="2443" y="335"/>
                      <a:pt x="2443" y="335"/>
                      <a:pt x="2443" y="335"/>
                    </a:cubicBezTo>
                    <a:cubicBezTo>
                      <a:pt x="2449" y="47"/>
                      <a:pt x="2449" y="47"/>
                      <a:pt x="2449" y="47"/>
                    </a:cubicBezTo>
                    <a:cubicBezTo>
                      <a:pt x="2438" y="47"/>
                      <a:pt x="2438" y="47"/>
                      <a:pt x="2438" y="47"/>
                    </a:cubicBezTo>
                    <a:cubicBezTo>
                      <a:pt x="2432" y="334"/>
                      <a:pt x="2432" y="334"/>
                      <a:pt x="2432" y="334"/>
                    </a:cubicBezTo>
                    <a:cubicBezTo>
                      <a:pt x="2125" y="328"/>
                      <a:pt x="2125" y="328"/>
                      <a:pt x="2125" y="328"/>
                    </a:cubicBezTo>
                    <a:cubicBezTo>
                      <a:pt x="2131" y="40"/>
                      <a:pt x="2131" y="40"/>
                      <a:pt x="2131" y="40"/>
                    </a:cubicBezTo>
                    <a:cubicBezTo>
                      <a:pt x="2120" y="40"/>
                      <a:pt x="2120" y="40"/>
                      <a:pt x="2120" y="40"/>
                    </a:cubicBezTo>
                    <a:cubicBezTo>
                      <a:pt x="2114" y="328"/>
                      <a:pt x="2114" y="328"/>
                      <a:pt x="2114" y="328"/>
                    </a:cubicBezTo>
                    <a:cubicBezTo>
                      <a:pt x="1807" y="321"/>
                      <a:pt x="1807" y="321"/>
                      <a:pt x="1807" y="321"/>
                    </a:cubicBezTo>
                    <a:cubicBezTo>
                      <a:pt x="1813" y="33"/>
                      <a:pt x="1813" y="33"/>
                      <a:pt x="1813" y="33"/>
                    </a:cubicBezTo>
                    <a:cubicBezTo>
                      <a:pt x="1803" y="33"/>
                      <a:pt x="1803" y="33"/>
                      <a:pt x="1803" y="33"/>
                    </a:cubicBezTo>
                    <a:cubicBezTo>
                      <a:pt x="1796" y="321"/>
                      <a:pt x="1796" y="321"/>
                      <a:pt x="1796" y="321"/>
                    </a:cubicBezTo>
                    <a:cubicBezTo>
                      <a:pt x="1489" y="315"/>
                      <a:pt x="1489" y="315"/>
                      <a:pt x="1489" y="315"/>
                    </a:cubicBezTo>
                    <a:cubicBezTo>
                      <a:pt x="1495" y="27"/>
                      <a:pt x="1495" y="27"/>
                      <a:pt x="1495" y="27"/>
                    </a:cubicBezTo>
                    <a:cubicBezTo>
                      <a:pt x="1485" y="27"/>
                      <a:pt x="1485" y="27"/>
                      <a:pt x="1485" y="27"/>
                    </a:cubicBezTo>
                    <a:cubicBezTo>
                      <a:pt x="1479" y="314"/>
                      <a:pt x="1479" y="314"/>
                      <a:pt x="1479" y="314"/>
                    </a:cubicBezTo>
                    <a:cubicBezTo>
                      <a:pt x="1171" y="308"/>
                      <a:pt x="1171" y="308"/>
                      <a:pt x="1171" y="308"/>
                    </a:cubicBezTo>
                    <a:cubicBezTo>
                      <a:pt x="1177" y="20"/>
                      <a:pt x="1177" y="20"/>
                      <a:pt x="1177" y="20"/>
                    </a:cubicBezTo>
                    <a:cubicBezTo>
                      <a:pt x="1167" y="20"/>
                      <a:pt x="1167" y="20"/>
                      <a:pt x="1167" y="20"/>
                    </a:cubicBezTo>
                    <a:cubicBezTo>
                      <a:pt x="1161" y="307"/>
                      <a:pt x="1161" y="307"/>
                      <a:pt x="1161" y="307"/>
                    </a:cubicBezTo>
                    <a:cubicBezTo>
                      <a:pt x="853" y="301"/>
                      <a:pt x="853" y="301"/>
                      <a:pt x="853" y="301"/>
                    </a:cubicBezTo>
                    <a:cubicBezTo>
                      <a:pt x="859" y="13"/>
                      <a:pt x="859" y="13"/>
                      <a:pt x="859" y="13"/>
                    </a:cubicBezTo>
                    <a:cubicBezTo>
                      <a:pt x="849" y="13"/>
                      <a:pt x="849" y="13"/>
                      <a:pt x="849" y="13"/>
                    </a:cubicBezTo>
                    <a:cubicBezTo>
                      <a:pt x="843" y="301"/>
                      <a:pt x="843" y="301"/>
                      <a:pt x="843" y="301"/>
                    </a:cubicBezTo>
                    <a:cubicBezTo>
                      <a:pt x="536" y="294"/>
                      <a:pt x="536" y="294"/>
                      <a:pt x="536" y="294"/>
                    </a:cubicBezTo>
                    <a:cubicBezTo>
                      <a:pt x="541" y="7"/>
                      <a:pt x="541" y="7"/>
                      <a:pt x="541" y="7"/>
                    </a:cubicBezTo>
                    <a:cubicBezTo>
                      <a:pt x="531" y="6"/>
                      <a:pt x="531" y="6"/>
                      <a:pt x="531" y="6"/>
                    </a:cubicBezTo>
                    <a:cubicBezTo>
                      <a:pt x="525" y="294"/>
                      <a:pt x="525" y="294"/>
                      <a:pt x="525" y="294"/>
                    </a:cubicBezTo>
                    <a:cubicBezTo>
                      <a:pt x="217" y="288"/>
                      <a:pt x="217" y="288"/>
                      <a:pt x="217" y="288"/>
                    </a:cubicBezTo>
                    <a:cubicBezTo>
                      <a:pt x="224" y="0"/>
                      <a:pt x="224" y="0"/>
                      <a:pt x="224" y="0"/>
                    </a:cubicBezTo>
                    <a:cubicBezTo>
                      <a:pt x="213" y="0"/>
                      <a:pt x="213" y="0"/>
                      <a:pt x="213" y="0"/>
                    </a:cubicBezTo>
                    <a:cubicBezTo>
                      <a:pt x="207" y="288"/>
                      <a:pt x="207" y="288"/>
                      <a:pt x="207" y="288"/>
                    </a:cubicBezTo>
                    <a:cubicBezTo>
                      <a:pt x="47" y="284"/>
                      <a:pt x="47" y="284"/>
                      <a:pt x="47" y="284"/>
                    </a:cubicBezTo>
                    <a:cubicBezTo>
                      <a:pt x="47" y="295"/>
                      <a:pt x="47" y="295"/>
                      <a:pt x="47" y="295"/>
                    </a:cubicBezTo>
                    <a:cubicBezTo>
                      <a:pt x="207" y="298"/>
                      <a:pt x="207" y="298"/>
                      <a:pt x="207" y="298"/>
                    </a:cubicBezTo>
                    <a:cubicBezTo>
                      <a:pt x="200" y="605"/>
                      <a:pt x="200" y="605"/>
                      <a:pt x="200" y="605"/>
                    </a:cubicBezTo>
                    <a:cubicBezTo>
                      <a:pt x="40" y="602"/>
                      <a:pt x="40" y="602"/>
                      <a:pt x="40" y="602"/>
                    </a:cubicBezTo>
                    <a:cubicBezTo>
                      <a:pt x="40" y="612"/>
                      <a:pt x="40" y="612"/>
                      <a:pt x="40" y="612"/>
                    </a:cubicBezTo>
                    <a:cubicBezTo>
                      <a:pt x="200" y="616"/>
                      <a:pt x="200" y="616"/>
                      <a:pt x="200" y="616"/>
                    </a:cubicBezTo>
                    <a:cubicBezTo>
                      <a:pt x="194" y="923"/>
                      <a:pt x="194" y="923"/>
                      <a:pt x="194" y="923"/>
                    </a:cubicBezTo>
                    <a:cubicBezTo>
                      <a:pt x="34" y="920"/>
                      <a:pt x="34" y="920"/>
                      <a:pt x="34" y="920"/>
                    </a:cubicBezTo>
                    <a:cubicBezTo>
                      <a:pt x="34" y="930"/>
                      <a:pt x="34" y="930"/>
                      <a:pt x="34" y="930"/>
                    </a:cubicBezTo>
                    <a:cubicBezTo>
                      <a:pt x="193" y="934"/>
                      <a:pt x="193" y="934"/>
                      <a:pt x="193" y="934"/>
                    </a:cubicBezTo>
                    <a:cubicBezTo>
                      <a:pt x="187" y="1241"/>
                      <a:pt x="187" y="1241"/>
                      <a:pt x="187" y="1241"/>
                    </a:cubicBezTo>
                    <a:cubicBezTo>
                      <a:pt x="27" y="1238"/>
                      <a:pt x="27" y="1238"/>
                      <a:pt x="27" y="1238"/>
                    </a:cubicBezTo>
                    <a:cubicBezTo>
                      <a:pt x="27" y="1248"/>
                      <a:pt x="27" y="1248"/>
                      <a:pt x="27" y="1248"/>
                    </a:cubicBezTo>
                    <a:cubicBezTo>
                      <a:pt x="187" y="1252"/>
                      <a:pt x="187" y="1252"/>
                      <a:pt x="187" y="1252"/>
                    </a:cubicBezTo>
                    <a:cubicBezTo>
                      <a:pt x="180" y="1559"/>
                      <a:pt x="180" y="1559"/>
                      <a:pt x="180" y="1559"/>
                    </a:cubicBezTo>
                    <a:cubicBezTo>
                      <a:pt x="20" y="1556"/>
                      <a:pt x="20" y="1556"/>
                      <a:pt x="20" y="1556"/>
                    </a:cubicBezTo>
                    <a:cubicBezTo>
                      <a:pt x="20" y="1566"/>
                      <a:pt x="20" y="1566"/>
                      <a:pt x="20" y="1566"/>
                    </a:cubicBezTo>
                    <a:cubicBezTo>
                      <a:pt x="180" y="1569"/>
                      <a:pt x="180" y="1569"/>
                      <a:pt x="180" y="1569"/>
                    </a:cubicBezTo>
                    <a:cubicBezTo>
                      <a:pt x="174" y="1877"/>
                      <a:pt x="174" y="1877"/>
                      <a:pt x="174" y="1877"/>
                    </a:cubicBezTo>
                    <a:cubicBezTo>
                      <a:pt x="14" y="1873"/>
                      <a:pt x="14" y="1873"/>
                      <a:pt x="14" y="1873"/>
                    </a:cubicBezTo>
                    <a:cubicBezTo>
                      <a:pt x="13" y="1884"/>
                      <a:pt x="13" y="1884"/>
                      <a:pt x="13" y="1884"/>
                    </a:cubicBezTo>
                    <a:cubicBezTo>
                      <a:pt x="174" y="1888"/>
                      <a:pt x="174" y="1888"/>
                      <a:pt x="174" y="1888"/>
                    </a:cubicBezTo>
                    <a:cubicBezTo>
                      <a:pt x="167" y="2195"/>
                      <a:pt x="167" y="2195"/>
                      <a:pt x="167" y="2195"/>
                    </a:cubicBezTo>
                    <a:cubicBezTo>
                      <a:pt x="7" y="2191"/>
                      <a:pt x="7" y="2191"/>
                      <a:pt x="7" y="2191"/>
                    </a:cubicBezTo>
                    <a:cubicBezTo>
                      <a:pt x="7" y="2202"/>
                      <a:pt x="7" y="2202"/>
                      <a:pt x="7" y="2202"/>
                    </a:cubicBezTo>
                    <a:cubicBezTo>
                      <a:pt x="166" y="2205"/>
                      <a:pt x="166" y="2205"/>
                      <a:pt x="166" y="2205"/>
                    </a:cubicBezTo>
                    <a:cubicBezTo>
                      <a:pt x="160" y="2513"/>
                      <a:pt x="160" y="2513"/>
                      <a:pt x="160" y="2513"/>
                    </a:cubicBezTo>
                    <a:cubicBezTo>
                      <a:pt x="0" y="2509"/>
                      <a:pt x="0" y="2509"/>
                      <a:pt x="0" y="2509"/>
                    </a:cubicBezTo>
                    <a:cubicBezTo>
                      <a:pt x="0" y="2520"/>
                      <a:pt x="0" y="2520"/>
                      <a:pt x="0" y="2520"/>
                    </a:cubicBezTo>
                    <a:cubicBezTo>
                      <a:pt x="160" y="2523"/>
                      <a:pt x="160" y="2523"/>
                      <a:pt x="160" y="2523"/>
                    </a:cubicBezTo>
                    <a:cubicBezTo>
                      <a:pt x="157" y="2691"/>
                      <a:pt x="157" y="2691"/>
                      <a:pt x="157" y="2691"/>
                    </a:cubicBezTo>
                    <a:cubicBezTo>
                      <a:pt x="159" y="2691"/>
                      <a:pt x="163" y="2691"/>
                      <a:pt x="167" y="2692"/>
                    </a:cubicBezTo>
                    <a:cubicBezTo>
                      <a:pt x="171" y="2523"/>
                      <a:pt x="171" y="2523"/>
                      <a:pt x="171" y="2523"/>
                    </a:cubicBezTo>
                    <a:cubicBezTo>
                      <a:pt x="478" y="2530"/>
                      <a:pt x="478" y="2530"/>
                      <a:pt x="478" y="2530"/>
                    </a:cubicBezTo>
                    <a:cubicBezTo>
                      <a:pt x="474" y="2719"/>
                      <a:pt x="474" y="2719"/>
                      <a:pt x="474" y="2719"/>
                    </a:cubicBezTo>
                    <a:cubicBezTo>
                      <a:pt x="477" y="2716"/>
                      <a:pt x="480" y="2713"/>
                      <a:pt x="482" y="2711"/>
                    </a:cubicBezTo>
                    <a:cubicBezTo>
                      <a:pt x="483" y="2711"/>
                      <a:pt x="484" y="2711"/>
                      <a:pt x="485" y="2710"/>
                    </a:cubicBezTo>
                    <a:cubicBezTo>
                      <a:pt x="488" y="2530"/>
                      <a:pt x="488" y="2530"/>
                      <a:pt x="488" y="2530"/>
                    </a:cubicBezTo>
                    <a:cubicBezTo>
                      <a:pt x="796" y="2537"/>
                      <a:pt x="796" y="2537"/>
                      <a:pt x="796" y="2537"/>
                    </a:cubicBezTo>
                    <a:cubicBezTo>
                      <a:pt x="791" y="2740"/>
                      <a:pt x="791" y="2740"/>
                      <a:pt x="791" y="2740"/>
                    </a:cubicBezTo>
                    <a:cubicBezTo>
                      <a:pt x="795" y="2739"/>
                      <a:pt x="799" y="2738"/>
                      <a:pt x="802" y="2737"/>
                    </a:cubicBezTo>
                    <a:cubicBezTo>
                      <a:pt x="806" y="2537"/>
                      <a:pt x="806" y="2537"/>
                      <a:pt x="806" y="2537"/>
                    </a:cubicBezTo>
                    <a:cubicBezTo>
                      <a:pt x="1114" y="2543"/>
                      <a:pt x="1114" y="2543"/>
                      <a:pt x="1114" y="2543"/>
                    </a:cubicBezTo>
                    <a:cubicBezTo>
                      <a:pt x="1110" y="2718"/>
                      <a:pt x="1110" y="2718"/>
                      <a:pt x="1110" y="2718"/>
                    </a:cubicBezTo>
                    <a:cubicBezTo>
                      <a:pt x="1114" y="2720"/>
                      <a:pt x="1117" y="2722"/>
                      <a:pt x="1120" y="2724"/>
                    </a:cubicBezTo>
                    <a:cubicBezTo>
                      <a:pt x="1124" y="2544"/>
                      <a:pt x="1124" y="2544"/>
                      <a:pt x="1124" y="2544"/>
                    </a:cubicBezTo>
                    <a:cubicBezTo>
                      <a:pt x="1431" y="2550"/>
                      <a:pt x="1431" y="2550"/>
                      <a:pt x="1431" y="2550"/>
                    </a:cubicBezTo>
                    <a:cubicBezTo>
                      <a:pt x="1428" y="2731"/>
                      <a:pt x="1428" y="2731"/>
                      <a:pt x="1428" y="2731"/>
                    </a:cubicBezTo>
                    <a:cubicBezTo>
                      <a:pt x="1431" y="2730"/>
                      <a:pt x="1435" y="2730"/>
                      <a:pt x="1438" y="2730"/>
                    </a:cubicBezTo>
                    <a:cubicBezTo>
                      <a:pt x="1442" y="2550"/>
                      <a:pt x="1442" y="2550"/>
                      <a:pt x="1442" y="2550"/>
                    </a:cubicBezTo>
                    <a:cubicBezTo>
                      <a:pt x="1749" y="2557"/>
                      <a:pt x="1749" y="2557"/>
                      <a:pt x="1749" y="2557"/>
                    </a:cubicBezTo>
                    <a:cubicBezTo>
                      <a:pt x="1746" y="2730"/>
                      <a:pt x="1746" y="2730"/>
                      <a:pt x="1746" y="2730"/>
                    </a:cubicBezTo>
                    <a:cubicBezTo>
                      <a:pt x="1749" y="2731"/>
                      <a:pt x="1752" y="2731"/>
                      <a:pt x="1756" y="2732"/>
                    </a:cubicBezTo>
                    <a:cubicBezTo>
                      <a:pt x="1760" y="2557"/>
                      <a:pt x="1760" y="2557"/>
                      <a:pt x="1760" y="2557"/>
                    </a:cubicBezTo>
                    <a:cubicBezTo>
                      <a:pt x="2067" y="2563"/>
                      <a:pt x="2067" y="2563"/>
                      <a:pt x="2067" y="2563"/>
                    </a:cubicBezTo>
                    <a:cubicBezTo>
                      <a:pt x="2066" y="2617"/>
                      <a:pt x="2066" y="2617"/>
                      <a:pt x="2066" y="2617"/>
                    </a:cubicBezTo>
                    <a:cubicBezTo>
                      <a:pt x="2070" y="2617"/>
                      <a:pt x="2073" y="2618"/>
                      <a:pt x="2077" y="2618"/>
                    </a:cubicBezTo>
                    <a:cubicBezTo>
                      <a:pt x="2077" y="2564"/>
                      <a:pt x="2077" y="2564"/>
                      <a:pt x="2077" y="2564"/>
                    </a:cubicBezTo>
                    <a:cubicBezTo>
                      <a:pt x="2160" y="2565"/>
                      <a:pt x="2160" y="2565"/>
                      <a:pt x="2160" y="2565"/>
                    </a:cubicBezTo>
                    <a:cubicBezTo>
                      <a:pt x="2162" y="2562"/>
                      <a:pt x="2163" y="2558"/>
                      <a:pt x="2165" y="2555"/>
                    </a:cubicBezTo>
                    <a:cubicBezTo>
                      <a:pt x="2078" y="2553"/>
                      <a:pt x="2078" y="2553"/>
                      <a:pt x="2078" y="2553"/>
                    </a:cubicBezTo>
                    <a:cubicBezTo>
                      <a:pt x="2085" y="2246"/>
                      <a:pt x="2085" y="2246"/>
                      <a:pt x="2085" y="2246"/>
                    </a:cubicBezTo>
                    <a:cubicBezTo>
                      <a:pt x="2392" y="2252"/>
                      <a:pt x="2392" y="2252"/>
                      <a:pt x="2392" y="2252"/>
                    </a:cubicBezTo>
                    <a:cubicBezTo>
                      <a:pt x="2389" y="2388"/>
                      <a:pt x="2389" y="2388"/>
                      <a:pt x="2389" y="2388"/>
                    </a:cubicBezTo>
                    <a:cubicBezTo>
                      <a:pt x="2390" y="2388"/>
                      <a:pt x="2392" y="2387"/>
                      <a:pt x="2393" y="2388"/>
                    </a:cubicBezTo>
                    <a:cubicBezTo>
                      <a:pt x="2391" y="2389"/>
                      <a:pt x="2390" y="2391"/>
                      <a:pt x="2389" y="2394"/>
                    </a:cubicBezTo>
                    <a:cubicBezTo>
                      <a:pt x="2389" y="2395"/>
                      <a:pt x="2389" y="2395"/>
                      <a:pt x="2389" y="2395"/>
                    </a:cubicBezTo>
                    <a:cubicBezTo>
                      <a:pt x="2392" y="2396"/>
                      <a:pt x="2396" y="2396"/>
                      <a:pt x="2399" y="2396"/>
                    </a:cubicBezTo>
                    <a:cubicBezTo>
                      <a:pt x="2402" y="2253"/>
                      <a:pt x="2402" y="2253"/>
                      <a:pt x="2402" y="2253"/>
                    </a:cubicBezTo>
                    <a:cubicBezTo>
                      <a:pt x="2710" y="2259"/>
                      <a:pt x="2710" y="2259"/>
                      <a:pt x="2710" y="2259"/>
                    </a:cubicBezTo>
                    <a:cubicBezTo>
                      <a:pt x="2707" y="2371"/>
                      <a:pt x="2707" y="2371"/>
                      <a:pt x="2707" y="2371"/>
                    </a:cubicBezTo>
                    <a:cubicBezTo>
                      <a:pt x="2710" y="2376"/>
                      <a:pt x="2714" y="2382"/>
                      <a:pt x="2717" y="2387"/>
                    </a:cubicBezTo>
                    <a:cubicBezTo>
                      <a:pt x="2720" y="2259"/>
                      <a:pt x="2720" y="2259"/>
                      <a:pt x="2720" y="2259"/>
                    </a:cubicBezTo>
                    <a:cubicBezTo>
                      <a:pt x="3028" y="2266"/>
                      <a:pt x="3028" y="2266"/>
                      <a:pt x="3028" y="2266"/>
                    </a:cubicBezTo>
                    <a:cubicBezTo>
                      <a:pt x="3023" y="2451"/>
                      <a:pt x="3023" y="2451"/>
                      <a:pt x="3023" y="2451"/>
                    </a:cubicBezTo>
                    <a:cubicBezTo>
                      <a:pt x="3024" y="2454"/>
                      <a:pt x="3026" y="2456"/>
                      <a:pt x="3027" y="2458"/>
                    </a:cubicBezTo>
                    <a:cubicBezTo>
                      <a:pt x="3029" y="2460"/>
                      <a:pt x="3031" y="2462"/>
                      <a:pt x="3034" y="2462"/>
                    </a:cubicBezTo>
                    <a:cubicBezTo>
                      <a:pt x="3038" y="2266"/>
                      <a:pt x="3038" y="2266"/>
                      <a:pt x="3038" y="2266"/>
                    </a:cubicBezTo>
                    <a:cubicBezTo>
                      <a:pt x="3345" y="2272"/>
                      <a:pt x="3345" y="2272"/>
                      <a:pt x="3345" y="2272"/>
                    </a:cubicBezTo>
                    <a:cubicBezTo>
                      <a:pt x="3342" y="2454"/>
                      <a:pt x="3342" y="2454"/>
                      <a:pt x="3342" y="2454"/>
                    </a:cubicBezTo>
                    <a:cubicBezTo>
                      <a:pt x="3344" y="2454"/>
                      <a:pt x="3347" y="2454"/>
                      <a:pt x="3350" y="2455"/>
                    </a:cubicBezTo>
                    <a:cubicBezTo>
                      <a:pt x="3351" y="2455"/>
                      <a:pt x="3351" y="2455"/>
                      <a:pt x="3352" y="2455"/>
                    </a:cubicBezTo>
                    <a:cubicBezTo>
                      <a:pt x="3356" y="2272"/>
                      <a:pt x="3356" y="2272"/>
                      <a:pt x="3356" y="2272"/>
                    </a:cubicBezTo>
                    <a:cubicBezTo>
                      <a:pt x="3663" y="2279"/>
                      <a:pt x="3663" y="2279"/>
                      <a:pt x="3663" y="2279"/>
                    </a:cubicBezTo>
                    <a:cubicBezTo>
                      <a:pt x="3657" y="2586"/>
                      <a:pt x="3657" y="2586"/>
                      <a:pt x="3657" y="2586"/>
                    </a:cubicBezTo>
                    <a:cubicBezTo>
                      <a:pt x="3654" y="2586"/>
                      <a:pt x="3654" y="2586"/>
                      <a:pt x="3654" y="2586"/>
                    </a:cubicBezTo>
                    <a:cubicBezTo>
                      <a:pt x="3658" y="2592"/>
                      <a:pt x="3662" y="2596"/>
                      <a:pt x="3667" y="2600"/>
                    </a:cubicBezTo>
                    <a:cubicBezTo>
                      <a:pt x="3667" y="2597"/>
                      <a:pt x="3667" y="2597"/>
                      <a:pt x="3667" y="2597"/>
                    </a:cubicBezTo>
                    <a:cubicBezTo>
                      <a:pt x="3705" y="2598"/>
                      <a:pt x="3705" y="2598"/>
                      <a:pt x="3705" y="2598"/>
                    </a:cubicBezTo>
                    <a:cubicBezTo>
                      <a:pt x="3707" y="2597"/>
                      <a:pt x="3709" y="2596"/>
                      <a:pt x="3711" y="2595"/>
                    </a:cubicBezTo>
                    <a:cubicBezTo>
                      <a:pt x="3717" y="2593"/>
                      <a:pt x="3723" y="2591"/>
                      <a:pt x="3728" y="2588"/>
                    </a:cubicBezTo>
                    <a:cubicBezTo>
                      <a:pt x="3667" y="2587"/>
                      <a:pt x="3667" y="2587"/>
                      <a:pt x="3667" y="2587"/>
                    </a:cubicBezTo>
                    <a:cubicBezTo>
                      <a:pt x="3674" y="2279"/>
                      <a:pt x="3674" y="2279"/>
                      <a:pt x="3674" y="2279"/>
                    </a:cubicBezTo>
                    <a:cubicBezTo>
                      <a:pt x="3981" y="2286"/>
                      <a:pt x="3981" y="2286"/>
                      <a:pt x="3981" y="2286"/>
                    </a:cubicBezTo>
                    <a:cubicBezTo>
                      <a:pt x="3976" y="2533"/>
                      <a:pt x="3976" y="2533"/>
                      <a:pt x="3976" y="2533"/>
                    </a:cubicBezTo>
                    <a:cubicBezTo>
                      <a:pt x="3979" y="2530"/>
                      <a:pt x="3983" y="2526"/>
                      <a:pt x="3987" y="2522"/>
                    </a:cubicBezTo>
                    <a:cubicBezTo>
                      <a:pt x="3992" y="2286"/>
                      <a:pt x="3992" y="2286"/>
                      <a:pt x="3992" y="2286"/>
                    </a:cubicBezTo>
                    <a:cubicBezTo>
                      <a:pt x="4299" y="2292"/>
                      <a:pt x="4299" y="2292"/>
                      <a:pt x="4299" y="2292"/>
                    </a:cubicBezTo>
                    <a:cubicBezTo>
                      <a:pt x="4292" y="2591"/>
                      <a:pt x="4292" y="2591"/>
                      <a:pt x="4292" y="2591"/>
                    </a:cubicBezTo>
                    <a:cubicBezTo>
                      <a:pt x="4296" y="2593"/>
                      <a:pt x="4300" y="2595"/>
                      <a:pt x="4303" y="2596"/>
                    </a:cubicBezTo>
                    <a:cubicBezTo>
                      <a:pt x="4309" y="2293"/>
                      <a:pt x="4309" y="2293"/>
                      <a:pt x="4309" y="2293"/>
                    </a:cubicBezTo>
                    <a:cubicBezTo>
                      <a:pt x="4494" y="2297"/>
                      <a:pt x="4494" y="2297"/>
                      <a:pt x="4494" y="2297"/>
                    </a:cubicBezTo>
                    <a:cubicBezTo>
                      <a:pt x="4494" y="2286"/>
                      <a:pt x="4494" y="2286"/>
                      <a:pt x="4494" y="2286"/>
                    </a:cubicBezTo>
                    <a:cubicBezTo>
                      <a:pt x="4310" y="2282"/>
                      <a:pt x="4310" y="2282"/>
                      <a:pt x="4310" y="2282"/>
                    </a:cubicBezTo>
                    <a:cubicBezTo>
                      <a:pt x="4316" y="1975"/>
                      <a:pt x="4316" y="1975"/>
                      <a:pt x="4316" y="1975"/>
                    </a:cubicBezTo>
                    <a:cubicBezTo>
                      <a:pt x="4501" y="1979"/>
                      <a:pt x="4501" y="1979"/>
                      <a:pt x="4501" y="1979"/>
                    </a:cubicBezTo>
                    <a:cubicBezTo>
                      <a:pt x="4501" y="1968"/>
                      <a:pt x="4501" y="1968"/>
                      <a:pt x="4501" y="1968"/>
                    </a:cubicBezTo>
                    <a:cubicBezTo>
                      <a:pt x="4317" y="1964"/>
                      <a:pt x="4317" y="1964"/>
                      <a:pt x="4317" y="1964"/>
                    </a:cubicBezTo>
                    <a:cubicBezTo>
                      <a:pt x="4323" y="1657"/>
                      <a:pt x="4323" y="1657"/>
                      <a:pt x="4323" y="1657"/>
                    </a:cubicBezTo>
                    <a:cubicBezTo>
                      <a:pt x="4507" y="1661"/>
                      <a:pt x="4507" y="1661"/>
                      <a:pt x="4507" y="1661"/>
                    </a:cubicBezTo>
                    <a:cubicBezTo>
                      <a:pt x="4508" y="1650"/>
                      <a:pt x="4508" y="1650"/>
                      <a:pt x="4508" y="1650"/>
                    </a:cubicBezTo>
                    <a:cubicBezTo>
                      <a:pt x="4323" y="1646"/>
                      <a:pt x="4323" y="1646"/>
                      <a:pt x="4323" y="1646"/>
                    </a:cubicBezTo>
                    <a:cubicBezTo>
                      <a:pt x="4330" y="1339"/>
                      <a:pt x="4330" y="1339"/>
                      <a:pt x="4330" y="1339"/>
                    </a:cubicBezTo>
                    <a:cubicBezTo>
                      <a:pt x="4514" y="1343"/>
                      <a:pt x="4514" y="1343"/>
                      <a:pt x="4514" y="1343"/>
                    </a:cubicBezTo>
                    <a:cubicBezTo>
                      <a:pt x="4514" y="1332"/>
                      <a:pt x="4514" y="1332"/>
                      <a:pt x="4514" y="1332"/>
                    </a:cubicBezTo>
                    <a:cubicBezTo>
                      <a:pt x="4330" y="1329"/>
                      <a:pt x="4330" y="1329"/>
                      <a:pt x="4330" y="1329"/>
                    </a:cubicBezTo>
                    <a:cubicBezTo>
                      <a:pt x="4336" y="1021"/>
                      <a:pt x="4336" y="1021"/>
                      <a:pt x="4336" y="1021"/>
                    </a:cubicBezTo>
                    <a:cubicBezTo>
                      <a:pt x="4521" y="1025"/>
                      <a:pt x="4521" y="1025"/>
                      <a:pt x="4521" y="1025"/>
                    </a:cubicBezTo>
                    <a:cubicBezTo>
                      <a:pt x="4521" y="1015"/>
                      <a:pt x="4521" y="1015"/>
                      <a:pt x="4521" y="1015"/>
                    </a:cubicBezTo>
                    <a:cubicBezTo>
                      <a:pt x="4336" y="1010"/>
                      <a:pt x="4336" y="1010"/>
                      <a:pt x="4336" y="1010"/>
                    </a:cubicBezTo>
                    <a:cubicBezTo>
                      <a:pt x="4343" y="703"/>
                      <a:pt x="4343" y="703"/>
                      <a:pt x="4343" y="703"/>
                    </a:cubicBezTo>
                    <a:cubicBezTo>
                      <a:pt x="4528" y="707"/>
                      <a:pt x="4528" y="707"/>
                      <a:pt x="4528" y="707"/>
                    </a:cubicBezTo>
                    <a:cubicBezTo>
                      <a:pt x="4528" y="696"/>
                      <a:pt x="4528" y="696"/>
                      <a:pt x="4528" y="696"/>
                    </a:cubicBezTo>
                    <a:cubicBezTo>
                      <a:pt x="4343" y="693"/>
                      <a:pt x="4343" y="693"/>
                      <a:pt x="4343" y="693"/>
                    </a:cubicBezTo>
                    <a:cubicBezTo>
                      <a:pt x="4350" y="385"/>
                      <a:pt x="4350" y="385"/>
                      <a:pt x="4350" y="385"/>
                    </a:cubicBezTo>
                    <a:cubicBezTo>
                      <a:pt x="4534" y="389"/>
                      <a:pt x="4534" y="389"/>
                      <a:pt x="4534" y="389"/>
                    </a:cubicBezTo>
                    <a:cubicBezTo>
                      <a:pt x="4535" y="379"/>
                      <a:pt x="4535" y="379"/>
                      <a:pt x="4535" y="379"/>
                    </a:cubicBezTo>
                    <a:cubicBezTo>
                      <a:pt x="4350" y="375"/>
                      <a:pt x="4350" y="375"/>
                      <a:pt x="4350" y="375"/>
                    </a:cubicBezTo>
                    <a:lnTo>
                      <a:pt x="4356" y="87"/>
                    </a:lnTo>
                    <a:moveTo>
                      <a:pt x="478" y="2519"/>
                    </a:moveTo>
                    <a:lnTo>
                      <a:pt x="478" y="2519"/>
                    </a:lnTo>
                    <a:cubicBezTo>
                      <a:pt x="171" y="2513"/>
                      <a:pt x="171" y="2513"/>
                      <a:pt x="171" y="2513"/>
                    </a:cubicBezTo>
                    <a:cubicBezTo>
                      <a:pt x="177" y="2206"/>
                      <a:pt x="177" y="2206"/>
                      <a:pt x="177" y="2206"/>
                    </a:cubicBezTo>
                    <a:cubicBezTo>
                      <a:pt x="485" y="2212"/>
                      <a:pt x="485" y="2212"/>
                      <a:pt x="485" y="2212"/>
                    </a:cubicBezTo>
                    <a:lnTo>
                      <a:pt x="478" y="2519"/>
                    </a:lnTo>
                    <a:moveTo>
                      <a:pt x="485" y="2202"/>
                    </a:moveTo>
                    <a:lnTo>
                      <a:pt x="485" y="2202"/>
                    </a:lnTo>
                    <a:cubicBezTo>
                      <a:pt x="177" y="2195"/>
                      <a:pt x="177" y="2195"/>
                      <a:pt x="177" y="2195"/>
                    </a:cubicBezTo>
                    <a:cubicBezTo>
                      <a:pt x="184" y="1888"/>
                      <a:pt x="184" y="1888"/>
                      <a:pt x="184" y="1888"/>
                    </a:cubicBezTo>
                    <a:cubicBezTo>
                      <a:pt x="491" y="1894"/>
                      <a:pt x="491" y="1894"/>
                      <a:pt x="491" y="1894"/>
                    </a:cubicBezTo>
                    <a:lnTo>
                      <a:pt x="485" y="2202"/>
                    </a:lnTo>
                    <a:moveTo>
                      <a:pt x="492" y="1883"/>
                    </a:moveTo>
                    <a:lnTo>
                      <a:pt x="492" y="1883"/>
                    </a:lnTo>
                    <a:cubicBezTo>
                      <a:pt x="184" y="1877"/>
                      <a:pt x="184" y="1877"/>
                      <a:pt x="184" y="1877"/>
                    </a:cubicBezTo>
                    <a:cubicBezTo>
                      <a:pt x="191" y="1570"/>
                      <a:pt x="191" y="1570"/>
                      <a:pt x="191" y="1570"/>
                    </a:cubicBezTo>
                    <a:cubicBezTo>
                      <a:pt x="498" y="1576"/>
                      <a:pt x="498" y="1576"/>
                      <a:pt x="498" y="1576"/>
                    </a:cubicBezTo>
                    <a:lnTo>
                      <a:pt x="492" y="1883"/>
                    </a:lnTo>
                    <a:moveTo>
                      <a:pt x="498" y="1566"/>
                    </a:moveTo>
                    <a:lnTo>
                      <a:pt x="498" y="1566"/>
                    </a:lnTo>
                    <a:cubicBezTo>
                      <a:pt x="191" y="1559"/>
                      <a:pt x="191" y="1559"/>
                      <a:pt x="191" y="1559"/>
                    </a:cubicBezTo>
                    <a:cubicBezTo>
                      <a:pt x="197" y="1252"/>
                      <a:pt x="197" y="1252"/>
                      <a:pt x="197" y="1252"/>
                    </a:cubicBezTo>
                    <a:cubicBezTo>
                      <a:pt x="504" y="1258"/>
                      <a:pt x="504" y="1258"/>
                      <a:pt x="504" y="1258"/>
                    </a:cubicBezTo>
                    <a:lnTo>
                      <a:pt x="498" y="1566"/>
                    </a:lnTo>
                    <a:moveTo>
                      <a:pt x="505" y="1248"/>
                    </a:moveTo>
                    <a:lnTo>
                      <a:pt x="505" y="1248"/>
                    </a:lnTo>
                    <a:cubicBezTo>
                      <a:pt x="198" y="1241"/>
                      <a:pt x="198" y="1241"/>
                      <a:pt x="198" y="1241"/>
                    </a:cubicBezTo>
                    <a:cubicBezTo>
                      <a:pt x="204" y="934"/>
                      <a:pt x="204" y="934"/>
                      <a:pt x="204" y="934"/>
                    </a:cubicBezTo>
                    <a:cubicBezTo>
                      <a:pt x="511" y="940"/>
                      <a:pt x="511" y="940"/>
                      <a:pt x="511" y="940"/>
                    </a:cubicBezTo>
                    <a:lnTo>
                      <a:pt x="505" y="1248"/>
                    </a:lnTo>
                    <a:moveTo>
                      <a:pt x="511" y="930"/>
                    </a:moveTo>
                    <a:lnTo>
                      <a:pt x="511" y="930"/>
                    </a:lnTo>
                    <a:cubicBezTo>
                      <a:pt x="204" y="923"/>
                      <a:pt x="204" y="923"/>
                      <a:pt x="204" y="923"/>
                    </a:cubicBezTo>
                    <a:cubicBezTo>
                      <a:pt x="211" y="616"/>
                      <a:pt x="211" y="616"/>
                      <a:pt x="211" y="616"/>
                    </a:cubicBezTo>
                    <a:cubicBezTo>
                      <a:pt x="518" y="623"/>
                      <a:pt x="518" y="623"/>
                      <a:pt x="518" y="623"/>
                    </a:cubicBezTo>
                    <a:lnTo>
                      <a:pt x="511" y="930"/>
                    </a:lnTo>
                    <a:moveTo>
                      <a:pt x="518" y="612"/>
                    </a:moveTo>
                    <a:lnTo>
                      <a:pt x="518" y="612"/>
                    </a:lnTo>
                    <a:cubicBezTo>
                      <a:pt x="211" y="606"/>
                      <a:pt x="211" y="606"/>
                      <a:pt x="211" y="606"/>
                    </a:cubicBezTo>
                    <a:cubicBezTo>
                      <a:pt x="217" y="298"/>
                      <a:pt x="217" y="298"/>
                      <a:pt x="217" y="298"/>
                    </a:cubicBezTo>
                    <a:cubicBezTo>
                      <a:pt x="525" y="305"/>
                      <a:pt x="525" y="305"/>
                      <a:pt x="525" y="305"/>
                    </a:cubicBezTo>
                    <a:lnTo>
                      <a:pt x="518" y="612"/>
                    </a:lnTo>
                    <a:moveTo>
                      <a:pt x="796" y="2526"/>
                    </a:moveTo>
                    <a:lnTo>
                      <a:pt x="796" y="2526"/>
                    </a:lnTo>
                    <a:cubicBezTo>
                      <a:pt x="489" y="2520"/>
                      <a:pt x="489" y="2520"/>
                      <a:pt x="489" y="2520"/>
                    </a:cubicBezTo>
                    <a:cubicBezTo>
                      <a:pt x="495" y="2212"/>
                      <a:pt x="495" y="2212"/>
                      <a:pt x="495" y="2212"/>
                    </a:cubicBezTo>
                    <a:cubicBezTo>
                      <a:pt x="802" y="2219"/>
                      <a:pt x="802" y="2219"/>
                      <a:pt x="802" y="2219"/>
                    </a:cubicBezTo>
                    <a:lnTo>
                      <a:pt x="796" y="2526"/>
                    </a:lnTo>
                    <a:moveTo>
                      <a:pt x="803" y="2208"/>
                    </a:moveTo>
                    <a:lnTo>
                      <a:pt x="803" y="2208"/>
                    </a:lnTo>
                    <a:cubicBezTo>
                      <a:pt x="495" y="2202"/>
                      <a:pt x="495" y="2202"/>
                      <a:pt x="495" y="2202"/>
                    </a:cubicBezTo>
                    <a:cubicBezTo>
                      <a:pt x="502" y="1894"/>
                      <a:pt x="502" y="1894"/>
                      <a:pt x="502" y="1894"/>
                    </a:cubicBezTo>
                    <a:cubicBezTo>
                      <a:pt x="809" y="1901"/>
                      <a:pt x="809" y="1901"/>
                      <a:pt x="809" y="1901"/>
                    </a:cubicBezTo>
                    <a:lnTo>
                      <a:pt x="803" y="2208"/>
                    </a:lnTo>
                    <a:moveTo>
                      <a:pt x="809" y="1890"/>
                    </a:moveTo>
                    <a:lnTo>
                      <a:pt x="809" y="1890"/>
                    </a:lnTo>
                    <a:cubicBezTo>
                      <a:pt x="502" y="1884"/>
                      <a:pt x="502" y="1884"/>
                      <a:pt x="502" y="1884"/>
                    </a:cubicBezTo>
                    <a:cubicBezTo>
                      <a:pt x="509" y="1577"/>
                      <a:pt x="509" y="1577"/>
                      <a:pt x="509" y="1577"/>
                    </a:cubicBezTo>
                    <a:cubicBezTo>
                      <a:pt x="816" y="1583"/>
                      <a:pt x="816" y="1583"/>
                      <a:pt x="816" y="1583"/>
                    </a:cubicBezTo>
                    <a:lnTo>
                      <a:pt x="809" y="1890"/>
                    </a:lnTo>
                    <a:moveTo>
                      <a:pt x="816" y="1572"/>
                    </a:moveTo>
                    <a:lnTo>
                      <a:pt x="816" y="1572"/>
                    </a:lnTo>
                    <a:cubicBezTo>
                      <a:pt x="509" y="1566"/>
                      <a:pt x="509" y="1566"/>
                      <a:pt x="509" y="1566"/>
                    </a:cubicBezTo>
                    <a:cubicBezTo>
                      <a:pt x="515" y="1258"/>
                      <a:pt x="515" y="1258"/>
                      <a:pt x="515" y="1258"/>
                    </a:cubicBezTo>
                    <a:cubicBezTo>
                      <a:pt x="823" y="1265"/>
                      <a:pt x="823" y="1265"/>
                      <a:pt x="823" y="1265"/>
                    </a:cubicBezTo>
                    <a:lnTo>
                      <a:pt x="816" y="1572"/>
                    </a:lnTo>
                    <a:moveTo>
                      <a:pt x="823" y="1255"/>
                    </a:moveTo>
                    <a:lnTo>
                      <a:pt x="823" y="1255"/>
                    </a:lnTo>
                    <a:cubicBezTo>
                      <a:pt x="515" y="1248"/>
                      <a:pt x="515" y="1248"/>
                      <a:pt x="515" y="1248"/>
                    </a:cubicBezTo>
                    <a:cubicBezTo>
                      <a:pt x="522" y="941"/>
                      <a:pt x="522" y="941"/>
                      <a:pt x="522" y="941"/>
                    </a:cubicBezTo>
                    <a:cubicBezTo>
                      <a:pt x="829" y="947"/>
                      <a:pt x="829" y="947"/>
                      <a:pt x="829" y="947"/>
                    </a:cubicBezTo>
                    <a:lnTo>
                      <a:pt x="823" y="1255"/>
                    </a:lnTo>
                    <a:moveTo>
                      <a:pt x="830" y="937"/>
                    </a:moveTo>
                    <a:lnTo>
                      <a:pt x="830" y="937"/>
                    </a:lnTo>
                    <a:cubicBezTo>
                      <a:pt x="522" y="930"/>
                      <a:pt x="522" y="930"/>
                      <a:pt x="522" y="930"/>
                    </a:cubicBezTo>
                    <a:cubicBezTo>
                      <a:pt x="528" y="623"/>
                      <a:pt x="528" y="623"/>
                      <a:pt x="528" y="623"/>
                    </a:cubicBezTo>
                    <a:cubicBezTo>
                      <a:pt x="836" y="629"/>
                      <a:pt x="836" y="629"/>
                      <a:pt x="836" y="629"/>
                    </a:cubicBezTo>
                    <a:lnTo>
                      <a:pt x="830" y="937"/>
                    </a:lnTo>
                    <a:moveTo>
                      <a:pt x="836" y="619"/>
                    </a:moveTo>
                    <a:lnTo>
                      <a:pt x="836" y="619"/>
                    </a:lnTo>
                    <a:cubicBezTo>
                      <a:pt x="529" y="612"/>
                      <a:pt x="529" y="612"/>
                      <a:pt x="529" y="612"/>
                    </a:cubicBezTo>
                    <a:cubicBezTo>
                      <a:pt x="535" y="305"/>
                      <a:pt x="535" y="305"/>
                      <a:pt x="535" y="305"/>
                    </a:cubicBezTo>
                    <a:cubicBezTo>
                      <a:pt x="842" y="311"/>
                      <a:pt x="842" y="311"/>
                      <a:pt x="842" y="311"/>
                    </a:cubicBezTo>
                    <a:lnTo>
                      <a:pt x="836" y="619"/>
                    </a:lnTo>
                    <a:moveTo>
                      <a:pt x="1114" y="2533"/>
                    </a:moveTo>
                    <a:lnTo>
                      <a:pt x="1114" y="2533"/>
                    </a:lnTo>
                    <a:cubicBezTo>
                      <a:pt x="806" y="2526"/>
                      <a:pt x="806" y="2526"/>
                      <a:pt x="806" y="2526"/>
                    </a:cubicBezTo>
                    <a:cubicBezTo>
                      <a:pt x="813" y="2219"/>
                      <a:pt x="813" y="2219"/>
                      <a:pt x="813" y="2219"/>
                    </a:cubicBezTo>
                    <a:cubicBezTo>
                      <a:pt x="1120" y="2226"/>
                      <a:pt x="1120" y="2226"/>
                      <a:pt x="1120" y="2226"/>
                    </a:cubicBezTo>
                    <a:lnTo>
                      <a:pt x="1114" y="2533"/>
                    </a:lnTo>
                    <a:moveTo>
                      <a:pt x="1120" y="2215"/>
                    </a:moveTo>
                    <a:lnTo>
                      <a:pt x="1120" y="2215"/>
                    </a:lnTo>
                    <a:cubicBezTo>
                      <a:pt x="813" y="2208"/>
                      <a:pt x="813" y="2208"/>
                      <a:pt x="813" y="2208"/>
                    </a:cubicBezTo>
                    <a:cubicBezTo>
                      <a:pt x="820" y="1901"/>
                      <a:pt x="820" y="1901"/>
                      <a:pt x="820" y="1901"/>
                    </a:cubicBezTo>
                    <a:cubicBezTo>
                      <a:pt x="1127" y="1907"/>
                      <a:pt x="1127" y="1907"/>
                      <a:pt x="1127" y="1907"/>
                    </a:cubicBezTo>
                    <a:lnTo>
                      <a:pt x="1120" y="2215"/>
                    </a:lnTo>
                    <a:moveTo>
                      <a:pt x="1127" y="1897"/>
                    </a:moveTo>
                    <a:lnTo>
                      <a:pt x="1127" y="1897"/>
                    </a:lnTo>
                    <a:cubicBezTo>
                      <a:pt x="820" y="1890"/>
                      <a:pt x="820" y="1890"/>
                      <a:pt x="820" y="1890"/>
                    </a:cubicBezTo>
                    <a:cubicBezTo>
                      <a:pt x="826" y="1583"/>
                      <a:pt x="826" y="1583"/>
                      <a:pt x="826" y="1583"/>
                    </a:cubicBezTo>
                    <a:cubicBezTo>
                      <a:pt x="1134" y="1590"/>
                      <a:pt x="1134" y="1590"/>
                      <a:pt x="1134" y="1590"/>
                    </a:cubicBezTo>
                    <a:lnTo>
                      <a:pt x="1127" y="1897"/>
                    </a:lnTo>
                    <a:moveTo>
                      <a:pt x="1134" y="1579"/>
                    </a:moveTo>
                    <a:lnTo>
                      <a:pt x="1134" y="1579"/>
                    </a:lnTo>
                    <a:cubicBezTo>
                      <a:pt x="827" y="1573"/>
                      <a:pt x="827" y="1573"/>
                      <a:pt x="827" y="1573"/>
                    </a:cubicBezTo>
                    <a:cubicBezTo>
                      <a:pt x="833" y="1265"/>
                      <a:pt x="833" y="1265"/>
                      <a:pt x="833" y="1265"/>
                    </a:cubicBezTo>
                    <a:cubicBezTo>
                      <a:pt x="1140" y="1272"/>
                      <a:pt x="1140" y="1272"/>
                      <a:pt x="1140" y="1272"/>
                    </a:cubicBezTo>
                    <a:lnTo>
                      <a:pt x="1134" y="1579"/>
                    </a:lnTo>
                    <a:moveTo>
                      <a:pt x="1141" y="1261"/>
                    </a:moveTo>
                    <a:lnTo>
                      <a:pt x="1141" y="1261"/>
                    </a:lnTo>
                    <a:cubicBezTo>
                      <a:pt x="833" y="1255"/>
                      <a:pt x="833" y="1255"/>
                      <a:pt x="833" y="1255"/>
                    </a:cubicBezTo>
                    <a:cubicBezTo>
                      <a:pt x="840" y="947"/>
                      <a:pt x="840" y="947"/>
                      <a:pt x="840" y="947"/>
                    </a:cubicBezTo>
                    <a:cubicBezTo>
                      <a:pt x="1147" y="954"/>
                      <a:pt x="1147" y="954"/>
                      <a:pt x="1147" y="954"/>
                    </a:cubicBezTo>
                    <a:lnTo>
                      <a:pt x="1141" y="1261"/>
                    </a:lnTo>
                    <a:moveTo>
                      <a:pt x="1147" y="943"/>
                    </a:moveTo>
                    <a:lnTo>
                      <a:pt x="1147" y="943"/>
                    </a:lnTo>
                    <a:cubicBezTo>
                      <a:pt x="840" y="937"/>
                      <a:pt x="840" y="937"/>
                      <a:pt x="840" y="937"/>
                    </a:cubicBezTo>
                    <a:cubicBezTo>
                      <a:pt x="847" y="629"/>
                      <a:pt x="847" y="629"/>
                      <a:pt x="847" y="629"/>
                    </a:cubicBezTo>
                    <a:cubicBezTo>
                      <a:pt x="1154" y="636"/>
                      <a:pt x="1154" y="636"/>
                      <a:pt x="1154" y="636"/>
                    </a:cubicBezTo>
                    <a:lnTo>
                      <a:pt x="1147" y="943"/>
                    </a:lnTo>
                    <a:moveTo>
                      <a:pt x="1154" y="626"/>
                    </a:moveTo>
                    <a:lnTo>
                      <a:pt x="1154" y="626"/>
                    </a:lnTo>
                    <a:cubicBezTo>
                      <a:pt x="847" y="619"/>
                      <a:pt x="847" y="619"/>
                      <a:pt x="847" y="619"/>
                    </a:cubicBezTo>
                    <a:cubicBezTo>
                      <a:pt x="853" y="312"/>
                      <a:pt x="853" y="312"/>
                      <a:pt x="853" y="312"/>
                    </a:cubicBezTo>
                    <a:cubicBezTo>
                      <a:pt x="1161" y="318"/>
                      <a:pt x="1161" y="318"/>
                      <a:pt x="1161" y="318"/>
                    </a:cubicBezTo>
                    <a:lnTo>
                      <a:pt x="1154" y="626"/>
                    </a:lnTo>
                    <a:moveTo>
                      <a:pt x="1432" y="2540"/>
                    </a:moveTo>
                    <a:lnTo>
                      <a:pt x="1432" y="2540"/>
                    </a:lnTo>
                    <a:cubicBezTo>
                      <a:pt x="1124" y="2533"/>
                      <a:pt x="1124" y="2533"/>
                      <a:pt x="1124" y="2533"/>
                    </a:cubicBezTo>
                    <a:cubicBezTo>
                      <a:pt x="1131" y="2226"/>
                      <a:pt x="1131" y="2226"/>
                      <a:pt x="1131" y="2226"/>
                    </a:cubicBezTo>
                    <a:cubicBezTo>
                      <a:pt x="1438" y="2232"/>
                      <a:pt x="1438" y="2232"/>
                      <a:pt x="1438" y="2232"/>
                    </a:cubicBezTo>
                    <a:lnTo>
                      <a:pt x="1432" y="2540"/>
                    </a:lnTo>
                    <a:moveTo>
                      <a:pt x="1438" y="2221"/>
                    </a:moveTo>
                    <a:lnTo>
                      <a:pt x="1438" y="2221"/>
                    </a:lnTo>
                    <a:cubicBezTo>
                      <a:pt x="1131" y="2215"/>
                      <a:pt x="1131" y="2215"/>
                      <a:pt x="1131" y="2215"/>
                    </a:cubicBezTo>
                    <a:cubicBezTo>
                      <a:pt x="1137" y="1908"/>
                      <a:pt x="1137" y="1908"/>
                      <a:pt x="1137" y="1908"/>
                    </a:cubicBezTo>
                    <a:cubicBezTo>
                      <a:pt x="1445" y="1914"/>
                      <a:pt x="1445" y="1914"/>
                      <a:pt x="1445" y="1914"/>
                    </a:cubicBezTo>
                    <a:lnTo>
                      <a:pt x="1438" y="2221"/>
                    </a:lnTo>
                    <a:moveTo>
                      <a:pt x="1445" y="1904"/>
                    </a:moveTo>
                    <a:lnTo>
                      <a:pt x="1445" y="1904"/>
                    </a:lnTo>
                    <a:cubicBezTo>
                      <a:pt x="1138" y="1897"/>
                      <a:pt x="1138" y="1897"/>
                      <a:pt x="1138" y="1897"/>
                    </a:cubicBezTo>
                    <a:cubicBezTo>
                      <a:pt x="1144" y="1590"/>
                      <a:pt x="1144" y="1590"/>
                      <a:pt x="1144" y="1590"/>
                    </a:cubicBezTo>
                    <a:cubicBezTo>
                      <a:pt x="1452" y="1596"/>
                      <a:pt x="1452" y="1596"/>
                      <a:pt x="1452" y="1596"/>
                    </a:cubicBezTo>
                    <a:lnTo>
                      <a:pt x="1445" y="1904"/>
                    </a:lnTo>
                    <a:moveTo>
                      <a:pt x="1452" y="1586"/>
                    </a:moveTo>
                    <a:lnTo>
                      <a:pt x="1452" y="1586"/>
                    </a:lnTo>
                    <a:cubicBezTo>
                      <a:pt x="1144" y="1579"/>
                      <a:pt x="1144" y="1579"/>
                      <a:pt x="1144" y="1579"/>
                    </a:cubicBezTo>
                    <a:cubicBezTo>
                      <a:pt x="1151" y="1272"/>
                      <a:pt x="1151" y="1272"/>
                      <a:pt x="1151" y="1272"/>
                    </a:cubicBezTo>
                    <a:cubicBezTo>
                      <a:pt x="1458" y="1278"/>
                      <a:pt x="1458" y="1278"/>
                      <a:pt x="1458" y="1278"/>
                    </a:cubicBezTo>
                    <a:lnTo>
                      <a:pt x="1452" y="1586"/>
                    </a:lnTo>
                    <a:moveTo>
                      <a:pt x="1458" y="1268"/>
                    </a:moveTo>
                    <a:lnTo>
                      <a:pt x="1458" y="1268"/>
                    </a:lnTo>
                    <a:cubicBezTo>
                      <a:pt x="1151" y="1261"/>
                      <a:pt x="1151" y="1261"/>
                      <a:pt x="1151" y="1261"/>
                    </a:cubicBezTo>
                    <a:cubicBezTo>
                      <a:pt x="1158" y="954"/>
                      <a:pt x="1158" y="954"/>
                      <a:pt x="1158" y="954"/>
                    </a:cubicBezTo>
                    <a:cubicBezTo>
                      <a:pt x="1465" y="961"/>
                      <a:pt x="1465" y="961"/>
                      <a:pt x="1465" y="961"/>
                    </a:cubicBezTo>
                    <a:lnTo>
                      <a:pt x="1458" y="1268"/>
                    </a:lnTo>
                    <a:moveTo>
                      <a:pt x="1465" y="950"/>
                    </a:moveTo>
                    <a:lnTo>
                      <a:pt x="1465" y="950"/>
                    </a:lnTo>
                    <a:cubicBezTo>
                      <a:pt x="1158" y="944"/>
                      <a:pt x="1158" y="944"/>
                      <a:pt x="1158" y="944"/>
                    </a:cubicBezTo>
                    <a:cubicBezTo>
                      <a:pt x="1164" y="636"/>
                      <a:pt x="1164" y="636"/>
                      <a:pt x="1164" y="636"/>
                    </a:cubicBezTo>
                    <a:cubicBezTo>
                      <a:pt x="1472" y="643"/>
                      <a:pt x="1472" y="643"/>
                      <a:pt x="1472" y="643"/>
                    </a:cubicBezTo>
                    <a:lnTo>
                      <a:pt x="1465" y="950"/>
                    </a:lnTo>
                    <a:moveTo>
                      <a:pt x="1472" y="632"/>
                    </a:moveTo>
                    <a:lnTo>
                      <a:pt x="1472" y="632"/>
                    </a:lnTo>
                    <a:cubicBezTo>
                      <a:pt x="1165" y="626"/>
                      <a:pt x="1165" y="626"/>
                      <a:pt x="1165" y="626"/>
                    </a:cubicBezTo>
                    <a:cubicBezTo>
                      <a:pt x="1171" y="318"/>
                      <a:pt x="1171" y="318"/>
                      <a:pt x="1171" y="318"/>
                    </a:cubicBezTo>
                    <a:cubicBezTo>
                      <a:pt x="1478" y="325"/>
                      <a:pt x="1478" y="325"/>
                      <a:pt x="1478" y="325"/>
                    </a:cubicBezTo>
                    <a:lnTo>
                      <a:pt x="1472" y="632"/>
                    </a:lnTo>
                    <a:moveTo>
                      <a:pt x="1749" y="2546"/>
                    </a:moveTo>
                    <a:lnTo>
                      <a:pt x="1749" y="2546"/>
                    </a:lnTo>
                    <a:cubicBezTo>
                      <a:pt x="1442" y="2540"/>
                      <a:pt x="1442" y="2540"/>
                      <a:pt x="1442" y="2540"/>
                    </a:cubicBezTo>
                    <a:cubicBezTo>
                      <a:pt x="1449" y="2232"/>
                      <a:pt x="1449" y="2232"/>
                      <a:pt x="1449" y="2232"/>
                    </a:cubicBezTo>
                    <a:cubicBezTo>
                      <a:pt x="1756" y="2239"/>
                      <a:pt x="1756" y="2239"/>
                      <a:pt x="1756" y="2239"/>
                    </a:cubicBezTo>
                    <a:lnTo>
                      <a:pt x="1749" y="2546"/>
                    </a:lnTo>
                    <a:moveTo>
                      <a:pt x="1756" y="2228"/>
                    </a:moveTo>
                    <a:lnTo>
                      <a:pt x="1756" y="2228"/>
                    </a:lnTo>
                    <a:cubicBezTo>
                      <a:pt x="1449" y="2222"/>
                      <a:pt x="1449" y="2222"/>
                      <a:pt x="1449" y="2222"/>
                    </a:cubicBezTo>
                    <a:cubicBezTo>
                      <a:pt x="1455" y="1915"/>
                      <a:pt x="1455" y="1915"/>
                      <a:pt x="1455" y="1915"/>
                    </a:cubicBezTo>
                    <a:cubicBezTo>
                      <a:pt x="1763" y="1921"/>
                      <a:pt x="1763" y="1921"/>
                      <a:pt x="1763" y="1921"/>
                    </a:cubicBezTo>
                    <a:lnTo>
                      <a:pt x="1756" y="2228"/>
                    </a:lnTo>
                    <a:moveTo>
                      <a:pt x="1763" y="1910"/>
                    </a:moveTo>
                    <a:lnTo>
                      <a:pt x="1763" y="1910"/>
                    </a:lnTo>
                    <a:cubicBezTo>
                      <a:pt x="1455" y="1904"/>
                      <a:pt x="1455" y="1904"/>
                      <a:pt x="1455" y="1904"/>
                    </a:cubicBezTo>
                    <a:cubicBezTo>
                      <a:pt x="1462" y="1596"/>
                      <a:pt x="1462" y="1596"/>
                      <a:pt x="1462" y="1596"/>
                    </a:cubicBezTo>
                    <a:cubicBezTo>
                      <a:pt x="1769" y="1603"/>
                      <a:pt x="1769" y="1603"/>
                      <a:pt x="1769" y="1603"/>
                    </a:cubicBezTo>
                    <a:lnTo>
                      <a:pt x="1763" y="1910"/>
                    </a:lnTo>
                    <a:moveTo>
                      <a:pt x="1770" y="1593"/>
                    </a:moveTo>
                    <a:lnTo>
                      <a:pt x="1770" y="1593"/>
                    </a:lnTo>
                    <a:cubicBezTo>
                      <a:pt x="1462" y="1586"/>
                      <a:pt x="1462" y="1586"/>
                      <a:pt x="1462" y="1586"/>
                    </a:cubicBezTo>
                    <a:cubicBezTo>
                      <a:pt x="1469" y="1279"/>
                      <a:pt x="1469" y="1279"/>
                      <a:pt x="1469" y="1279"/>
                    </a:cubicBezTo>
                    <a:cubicBezTo>
                      <a:pt x="1776" y="1285"/>
                      <a:pt x="1776" y="1285"/>
                      <a:pt x="1776" y="1285"/>
                    </a:cubicBezTo>
                    <a:lnTo>
                      <a:pt x="1770" y="1593"/>
                    </a:lnTo>
                    <a:moveTo>
                      <a:pt x="1776" y="1275"/>
                    </a:moveTo>
                    <a:lnTo>
                      <a:pt x="1776" y="1275"/>
                    </a:lnTo>
                    <a:cubicBezTo>
                      <a:pt x="1469" y="1268"/>
                      <a:pt x="1469" y="1268"/>
                      <a:pt x="1469" y="1268"/>
                    </a:cubicBezTo>
                    <a:cubicBezTo>
                      <a:pt x="1475" y="961"/>
                      <a:pt x="1475" y="961"/>
                      <a:pt x="1475" y="961"/>
                    </a:cubicBezTo>
                    <a:cubicBezTo>
                      <a:pt x="1783" y="967"/>
                      <a:pt x="1783" y="967"/>
                      <a:pt x="1783" y="967"/>
                    </a:cubicBezTo>
                    <a:lnTo>
                      <a:pt x="1776" y="1275"/>
                    </a:lnTo>
                    <a:moveTo>
                      <a:pt x="1783" y="957"/>
                    </a:moveTo>
                    <a:lnTo>
                      <a:pt x="1783" y="957"/>
                    </a:lnTo>
                    <a:cubicBezTo>
                      <a:pt x="1476" y="950"/>
                      <a:pt x="1476" y="950"/>
                      <a:pt x="1476" y="950"/>
                    </a:cubicBezTo>
                    <a:cubicBezTo>
                      <a:pt x="1482" y="643"/>
                      <a:pt x="1482" y="643"/>
                      <a:pt x="1482" y="643"/>
                    </a:cubicBezTo>
                    <a:cubicBezTo>
                      <a:pt x="1790" y="649"/>
                      <a:pt x="1790" y="649"/>
                      <a:pt x="1790" y="649"/>
                    </a:cubicBezTo>
                    <a:lnTo>
                      <a:pt x="1783" y="957"/>
                    </a:lnTo>
                    <a:moveTo>
                      <a:pt x="1790" y="639"/>
                    </a:moveTo>
                    <a:lnTo>
                      <a:pt x="1790" y="639"/>
                    </a:lnTo>
                    <a:cubicBezTo>
                      <a:pt x="1482" y="632"/>
                      <a:pt x="1482" y="632"/>
                      <a:pt x="1482" y="632"/>
                    </a:cubicBezTo>
                    <a:cubicBezTo>
                      <a:pt x="1489" y="325"/>
                      <a:pt x="1489" y="325"/>
                      <a:pt x="1489" y="325"/>
                    </a:cubicBezTo>
                    <a:cubicBezTo>
                      <a:pt x="1796" y="332"/>
                      <a:pt x="1796" y="332"/>
                      <a:pt x="1796" y="332"/>
                    </a:cubicBezTo>
                    <a:lnTo>
                      <a:pt x="1790" y="639"/>
                    </a:lnTo>
                    <a:moveTo>
                      <a:pt x="2068" y="2553"/>
                    </a:moveTo>
                    <a:lnTo>
                      <a:pt x="2068" y="2553"/>
                    </a:lnTo>
                    <a:cubicBezTo>
                      <a:pt x="1760" y="2546"/>
                      <a:pt x="1760" y="2546"/>
                      <a:pt x="1760" y="2546"/>
                    </a:cubicBezTo>
                    <a:cubicBezTo>
                      <a:pt x="1766" y="2239"/>
                      <a:pt x="1766" y="2239"/>
                      <a:pt x="1766" y="2239"/>
                    </a:cubicBezTo>
                    <a:cubicBezTo>
                      <a:pt x="2074" y="2245"/>
                      <a:pt x="2074" y="2245"/>
                      <a:pt x="2074" y="2245"/>
                    </a:cubicBezTo>
                    <a:lnTo>
                      <a:pt x="2068" y="2553"/>
                    </a:lnTo>
                    <a:moveTo>
                      <a:pt x="2074" y="2235"/>
                    </a:moveTo>
                    <a:lnTo>
                      <a:pt x="2074" y="2235"/>
                    </a:lnTo>
                    <a:cubicBezTo>
                      <a:pt x="1767" y="2228"/>
                      <a:pt x="1767" y="2228"/>
                      <a:pt x="1767" y="2228"/>
                    </a:cubicBezTo>
                    <a:cubicBezTo>
                      <a:pt x="1773" y="1921"/>
                      <a:pt x="1773" y="1921"/>
                      <a:pt x="1773" y="1921"/>
                    </a:cubicBezTo>
                    <a:cubicBezTo>
                      <a:pt x="2080" y="1928"/>
                      <a:pt x="2080" y="1928"/>
                      <a:pt x="2080" y="1928"/>
                    </a:cubicBezTo>
                    <a:lnTo>
                      <a:pt x="2074" y="2235"/>
                    </a:lnTo>
                    <a:moveTo>
                      <a:pt x="2081" y="1917"/>
                    </a:moveTo>
                    <a:lnTo>
                      <a:pt x="2081" y="1917"/>
                    </a:lnTo>
                    <a:cubicBezTo>
                      <a:pt x="1773" y="1911"/>
                      <a:pt x="1773" y="1911"/>
                      <a:pt x="1773" y="1911"/>
                    </a:cubicBezTo>
                    <a:cubicBezTo>
                      <a:pt x="1780" y="1603"/>
                      <a:pt x="1780" y="1603"/>
                      <a:pt x="1780" y="1603"/>
                    </a:cubicBezTo>
                    <a:cubicBezTo>
                      <a:pt x="2087" y="1610"/>
                      <a:pt x="2087" y="1610"/>
                      <a:pt x="2087" y="1610"/>
                    </a:cubicBezTo>
                    <a:lnTo>
                      <a:pt x="2081" y="1917"/>
                    </a:lnTo>
                    <a:moveTo>
                      <a:pt x="2087" y="1599"/>
                    </a:moveTo>
                    <a:lnTo>
                      <a:pt x="2087" y="1599"/>
                    </a:lnTo>
                    <a:cubicBezTo>
                      <a:pt x="1780" y="1593"/>
                      <a:pt x="1780" y="1593"/>
                      <a:pt x="1780" y="1593"/>
                    </a:cubicBezTo>
                    <a:cubicBezTo>
                      <a:pt x="1787" y="1285"/>
                      <a:pt x="1787" y="1285"/>
                      <a:pt x="1787" y="1285"/>
                    </a:cubicBezTo>
                    <a:cubicBezTo>
                      <a:pt x="2094" y="1292"/>
                      <a:pt x="2094" y="1292"/>
                      <a:pt x="2094" y="1292"/>
                    </a:cubicBezTo>
                    <a:lnTo>
                      <a:pt x="2087" y="1599"/>
                    </a:lnTo>
                    <a:moveTo>
                      <a:pt x="2094" y="1281"/>
                    </a:moveTo>
                    <a:lnTo>
                      <a:pt x="2094" y="1281"/>
                    </a:lnTo>
                    <a:cubicBezTo>
                      <a:pt x="1787" y="1275"/>
                      <a:pt x="1787" y="1275"/>
                      <a:pt x="1787" y="1275"/>
                    </a:cubicBezTo>
                    <a:cubicBezTo>
                      <a:pt x="1793" y="967"/>
                      <a:pt x="1793" y="967"/>
                      <a:pt x="1793" y="967"/>
                    </a:cubicBezTo>
                    <a:cubicBezTo>
                      <a:pt x="2101" y="974"/>
                      <a:pt x="2101" y="974"/>
                      <a:pt x="2101" y="974"/>
                    </a:cubicBezTo>
                    <a:lnTo>
                      <a:pt x="2094" y="1281"/>
                    </a:lnTo>
                    <a:moveTo>
                      <a:pt x="2101" y="964"/>
                    </a:moveTo>
                    <a:lnTo>
                      <a:pt x="2101" y="964"/>
                    </a:lnTo>
                    <a:cubicBezTo>
                      <a:pt x="1793" y="957"/>
                      <a:pt x="1793" y="957"/>
                      <a:pt x="1793" y="957"/>
                    </a:cubicBezTo>
                    <a:cubicBezTo>
                      <a:pt x="1800" y="650"/>
                      <a:pt x="1800" y="650"/>
                      <a:pt x="1800" y="650"/>
                    </a:cubicBezTo>
                    <a:cubicBezTo>
                      <a:pt x="2107" y="656"/>
                      <a:pt x="2107" y="656"/>
                      <a:pt x="2107" y="656"/>
                    </a:cubicBezTo>
                    <a:lnTo>
                      <a:pt x="2101" y="964"/>
                    </a:lnTo>
                    <a:moveTo>
                      <a:pt x="2108" y="645"/>
                    </a:moveTo>
                    <a:lnTo>
                      <a:pt x="2108" y="645"/>
                    </a:lnTo>
                    <a:cubicBezTo>
                      <a:pt x="1800" y="639"/>
                      <a:pt x="1800" y="639"/>
                      <a:pt x="1800" y="639"/>
                    </a:cubicBezTo>
                    <a:cubicBezTo>
                      <a:pt x="1807" y="332"/>
                      <a:pt x="1807" y="332"/>
                      <a:pt x="1807" y="332"/>
                    </a:cubicBezTo>
                    <a:cubicBezTo>
                      <a:pt x="2114" y="338"/>
                      <a:pt x="2114" y="338"/>
                      <a:pt x="2114" y="338"/>
                    </a:cubicBezTo>
                    <a:lnTo>
                      <a:pt x="2108" y="645"/>
                    </a:lnTo>
                    <a:moveTo>
                      <a:pt x="2392" y="2242"/>
                    </a:moveTo>
                    <a:lnTo>
                      <a:pt x="2392" y="2242"/>
                    </a:lnTo>
                    <a:cubicBezTo>
                      <a:pt x="2085" y="2235"/>
                      <a:pt x="2085" y="2235"/>
                      <a:pt x="2085" y="2235"/>
                    </a:cubicBezTo>
                    <a:cubicBezTo>
                      <a:pt x="2091" y="1928"/>
                      <a:pt x="2091" y="1928"/>
                      <a:pt x="2091" y="1928"/>
                    </a:cubicBezTo>
                    <a:cubicBezTo>
                      <a:pt x="2398" y="1934"/>
                      <a:pt x="2398" y="1934"/>
                      <a:pt x="2398" y="1934"/>
                    </a:cubicBezTo>
                    <a:lnTo>
                      <a:pt x="2392" y="2242"/>
                    </a:lnTo>
                    <a:moveTo>
                      <a:pt x="2398" y="1924"/>
                    </a:moveTo>
                    <a:lnTo>
                      <a:pt x="2398" y="1924"/>
                    </a:lnTo>
                    <a:cubicBezTo>
                      <a:pt x="2091" y="1917"/>
                      <a:pt x="2091" y="1917"/>
                      <a:pt x="2091" y="1917"/>
                    </a:cubicBezTo>
                    <a:cubicBezTo>
                      <a:pt x="2098" y="1610"/>
                      <a:pt x="2098" y="1610"/>
                      <a:pt x="2098" y="1610"/>
                    </a:cubicBezTo>
                    <a:cubicBezTo>
                      <a:pt x="2405" y="1616"/>
                      <a:pt x="2405" y="1616"/>
                      <a:pt x="2405" y="1616"/>
                    </a:cubicBezTo>
                    <a:lnTo>
                      <a:pt x="2398" y="1924"/>
                    </a:lnTo>
                    <a:moveTo>
                      <a:pt x="2406" y="1606"/>
                    </a:moveTo>
                    <a:lnTo>
                      <a:pt x="2406" y="1606"/>
                    </a:lnTo>
                    <a:cubicBezTo>
                      <a:pt x="2098" y="1599"/>
                      <a:pt x="2098" y="1599"/>
                      <a:pt x="2098" y="1599"/>
                    </a:cubicBezTo>
                    <a:cubicBezTo>
                      <a:pt x="2104" y="1292"/>
                      <a:pt x="2104" y="1292"/>
                      <a:pt x="2104" y="1292"/>
                    </a:cubicBezTo>
                    <a:cubicBezTo>
                      <a:pt x="2412" y="1299"/>
                      <a:pt x="2412" y="1299"/>
                      <a:pt x="2412" y="1299"/>
                    </a:cubicBezTo>
                    <a:lnTo>
                      <a:pt x="2406" y="1606"/>
                    </a:lnTo>
                    <a:moveTo>
                      <a:pt x="2412" y="1288"/>
                    </a:moveTo>
                    <a:lnTo>
                      <a:pt x="2412" y="1288"/>
                    </a:lnTo>
                    <a:cubicBezTo>
                      <a:pt x="2105" y="1282"/>
                      <a:pt x="2105" y="1282"/>
                      <a:pt x="2105" y="1282"/>
                    </a:cubicBezTo>
                    <a:cubicBezTo>
                      <a:pt x="2111" y="974"/>
                      <a:pt x="2111" y="974"/>
                      <a:pt x="2111" y="974"/>
                    </a:cubicBezTo>
                    <a:cubicBezTo>
                      <a:pt x="2418" y="981"/>
                      <a:pt x="2418" y="981"/>
                      <a:pt x="2418" y="981"/>
                    </a:cubicBezTo>
                    <a:lnTo>
                      <a:pt x="2412" y="1288"/>
                    </a:lnTo>
                    <a:moveTo>
                      <a:pt x="2419" y="970"/>
                    </a:moveTo>
                    <a:lnTo>
                      <a:pt x="2419" y="970"/>
                    </a:lnTo>
                    <a:cubicBezTo>
                      <a:pt x="2111" y="964"/>
                      <a:pt x="2111" y="964"/>
                      <a:pt x="2111" y="964"/>
                    </a:cubicBezTo>
                    <a:cubicBezTo>
                      <a:pt x="2118" y="656"/>
                      <a:pt x="2118" y="656"/>
                      <a:pt x="2118" y="656"/>
                    </a:cubicBezTo>
                    <a:cubicBezTo>
                      <a:pt x="2425" y="663"/>
                      <a:pt x="2425" y="663"/>
                      <a:pt x="2425" y="663"/>
                    </a:cubicBezTo>
                    <a:lnTo>
                      <a:pt x="2419" y="970"/>
                    </a:lnTo>
                    <a:moveTo>
                      <a:pt x="2425" y="652"/>
                    </a:moveTo>
                    <a:lnTo>
                      <a:pt x="2425" y="652"/>
                    </a:lnTo>
                    <a:cubicBezTo>
                      <a:pt x="2118" y="646"/>
                      <a:pt x="2118" y="646"/>
                      <a:pt x="2118" y="646"/>
                    </a:cubicBezTo>
                    <a:cubicBezTo>
                      <a:pt x="2125" y="339"/>
                      <a:pt x="2125" y="339"/>
                      <a:pt x="2125" y="339"/>
                    </a:cubicBezTo>
                    <a:cubicBezTo>
                      <a:pt x="2432" y="345"/>
                      <a:pt x="2432" y="345"/>
                      <a:pt x="2432" y="345"/>
                    </a:cubicBezTo>
                    <a:lnTo>
                      <a:pt x="2425" y="652"/>
                    </a:lnTo>
                    <a:moveTo>
                      <a:pt x="2710" y="2248"/>
                    </a:moveTo>
                    <a:lnTo>
                      <a:pt x="2710" y="2248"/>
                    </a:lnTo>
                    <a:cubicBezTo>
                      <a:pt x="2403" y="2242"/>
                      <a:pt x="2403" y="2242"/>
                      <a:pt x="2403" y="2242"/>
                    </a:cubicBezTo>
                    <a:cubicBezTo>
                      <a:pt x="2409" y="1934"/>
                      <a:pt x="2409" y="1934"/>
                      <a:pt x="2409" y="1934"/>
                    </a:cubicBezTo>
                    <a:cubicBezTo>
                      <a:pt x="2716" y="1941"/>
                      <a:pt x="2716" y="1941"/>
                      <a:pt x="2716" y="1941"/>
                    </a:cubicBezTo>
                    <a:lnTo>
                      <a:pt x="2710" y="2248"/>
                    </a:lnTo>
                    <a:moveTo>
                      <a:pt x="2717" y="1931"/>
                    </a:moveTo>
                    <a:lnTo>
                      <a:pt x="2717" y="1931"/>
                    </a:lnTo>
                    <a:cubicBezTo>
                      <a:pt x="2409" y="1924"/>
                      <a:pt x="2409" y="1924"/>
                      <a:pt x="2409" y="1924"/>
                    </a:cubicBezTo>
                    <a:cubicBezTo>
                      <a:pt x="2415" y="1617"/>
                      <a:pt x="2415" y="1617"/>
                      <a:pt x="2415" y="1617"/>
                    </a:cubicBezTo>
                    <a:cubicBezTo>
                      <a:pt x="2723" y="1623"/>
                      <a:pt x="2723" y="1623"/>
                      <a:pt x="2723" y="1623"/>
                    </a:cubicBezTo>
                    <a:lnTo>
                      <a:pt x="2717" y="1931"/>
                    </a:lnTo>
                    <a:moveTo>
                      <a:pt x="2723" y="1613"/>
                    </a:moveTo>
                    <a:lnTo>
                      <a:pt x="2723" y="1613"/>
                    </a:lnTo>
                    <a:cubicBezTo>
                      <a:pt x="2416" y="1606"/>
                      <a:pt x="2416" y="1606"/>
                      <a:pt x="2416" y="1606"/>
                    </a:cubicBezTo>
                    <a:cubicBezTo>
                      <a:pt x="2423" y="1299"/>
                      <a:pt x="2423" y="1299"/>
                      <a:pt x="2423" y="1299"/>
                    </a:cubicBezTo>
                    <a:cubicBezTo>
                      <a:pt x="2730" y="1305"/>
                      <a:pt x="2730" y="1305"/>
                      <a:pt x="2730" y="1305"/>
                    </a:cubicBezTo>
                    <a:lnTo>
                      <a:pt x="2723" y="1613"/>
                    </a:lnTo>
                    <a:moveTo>
                      <a:pt x="2730" y="1295"/>
                    </a:moveTo>
                    <a:lnTo>
                      <a:pt x="2730" y="1295"/>
                    </a:lnTo>
                    <a:cubicBezTo>
                      <a:pt x="2423" y="1288"/>
                      <a:pt x="2423" y="1288"/>
                      <a:pt x="2423" y="1288"/>
                    </a:cubicBezTo>
                    <a:cubicBezTo>
                      <a:pt x="2429" y="981"/>
                      <a:pt x="2429" y="981"/>
                      <a:pt x="2429" y="981"/>
                    </a:cubicBezTo>
                    <a:cubicBezTo>
                      <a:pt x="2736" y="987"/>
                      <a:pt x="2736" y="987"/>
                      <a:pt x="2736" y="987"/>
                    </a:cubicBezTo>
                    <a:lnTo>
                      <a:pt x="2730" y="1295"/>
                    </a:lnTo>
                    <a:moveTo>
                      <a:pt x="2736" y="977"/>
                    </a:moveTo>
                    <a:lnTo>
                      <a:pt x="2736" y="977"/>
                    </a:lnTo>
                    <a:cubicBezTo>
                      <a:pt x="2429" y="970"/>
                      <a:pt x="2429" y="970"/>
                      <a:pt x="2429" y="970"/>
                    </a:cubicBezTo>
                    <a:cubicBezTo>
                      <a:pt x="2436" y="663"/>
                      <a:pt x="2436" y="663"/>
                      <a:pt x="2436" y="663"/>
                    </a:cubicBezTo>
                    <a:cubicBezTo>
                      <a:pt x="2743" y="670"/>
                      <a:pt x="2743" y="670"/>
                      <a:pt x="2743" y="670"/>
                    </a:cubicBezTo>
                    <a:lnTo>
                      <a:pt x="2736" y="977"/>
                    </a:lnTo>
                    <a:moveTo>
                      <a:pt x="2744" y="659"/>
                    </a:moveTo>
                    <a:lnTo>
                      <a:pt x="2744" y="659"/>
                    </a:lnTo>
                    <a:cubicBezTo>
                      <a:pt x="2436" y="653"/>
                      <a:pt x="2436" y="653"/>
                      <a:pt x="2436" y="653"/>
                    </a:cubicBezTo>
                    <a:cubicBezTo>
                      <a:pt x="2442" y="345"/>
                      <a:pt x="2442" y="345"/>
                      <a:pt x="2442" y="345"/>
                    </a:cubicBezTo>
                    <a:cubicBezTo>
                      <a:pt x="2750" y="352"/>
                      <a:pt x="2750" y="352"/>
                      <a:pt x="2750" y="352"/>
                    </a:cubicBezTo>
                    <a:lnTo>
                      <a:pt x="2744" y="659"/>
                    </a:lnTo>
                    <a:moveTo>
                      <a:pt x="3028" y="2255"/>
                    </a:moveTo>
                    <a:lnTo>
                      <a:pt x="3028" y="2255"/>
                    </a:lnTo>
                    <a:cubicBezTo>
                      <a:pt x="2720" y="2249"/>
                      <a:pt x="2720" y="2249"/>
                      <a:pt x="2720" y="2249"/>
                    </a:cubicBezTo>
                    <a:cubicBezTo>
                      <a:pt x="2727" y="1941"/>
                      <a:pt x="2727" y="1941"/>
                      <a:pt x="2727" y="1941"/>
                    </a:cubicBezTo>
                    <a:cubicBezTo>
                      <a:pt x="3034" y="1948"/>
                      <a:pt x="3034" y="1948"/>
                      <a:pt x="3034" y="1948"/>
                    </a:cubicBezTo>
                    <a:lnTo>
                      <a:pt x="3028" y="2255"/>
                    </a:lnTo>
                    <a:moveTo>
                      <a:pt x="3034" y="1937"/>
                    </a:moveTo>
                    <a:lnTo>
                      <a:pt x="3034" y="1937"/>
                    </a:lnTo>
                    <a:cubicBezTo>
                      <a:pt x="2727" y="1931"/>
                      <a:pt x="2727" y="1931"/>
                      <a:pt x="2727" y="1931"/>
                    </a:cubicBezTo>
                    <a:cubicBezTo>
                      <a:pt x="2734" y="1623"/>
                      <a:pt x="2734" y="1623"/>
                      <a:pt x="2734" y="1623"/>
                    </a:cubicBezTo>
                    <a:cubicBezTo>
                      <a:pt x="3041" y="1630"/>
                      <a:pt x="3041" y="1630"/>
                      <a:pt x="3041" y="1630"/>
                    </a:cubicBezTo>
                    <a:lnTo>
                      <a:pt x="3034" y="1937"/>
                    </a:lnTo>
                    <a:moveTo>
                      <a:pt x="3041" y="1619"/>
                    </a:moveTo>
                    <a:lnTo>
                      <a:pt x="3041" y="1619"/>
                    </a:lnTo>
                    <a:cubicBezTo>
                      <a:pt x="2734" y="1613"/>
                      <a:pt x="2734" y="1613"/>
                      <a:pt x="2734" y="1613"/>
                    </a:cubicBezTo>
                    <a:cubicBezTo>
                      <a:pt x="2740" y="1305"/>
                      <a:pt x="2740" y="1305"/>
                      <a:pt x="2740" y="1305"/>
                    </a:cubicBezTo>
                    <a:cubicBezTo>
                      <a:pt x="3047" y="1312"/>
                      <a:pt x="3047" y="1312"/>
                      <a:pt x="3047" y="1312"/>
                    </a:cubicBezTo>
                    <a:lnTo>
                      <a:pt x="3041" y="1619"/>
                    </a:lnTo>
                    <a:moveTo>
                      <a:pt x="3048" y="1302"/>
                    </a:moveTo>
                    <a:lnTo>
                      <a:pt x="3048" y="1302"/>
                    </a:lnTo>
                    <a:cubicBezTo>
                      <a:pt x="2741" y="1295"/>
                      <a:pt x="2741" y="1295"/>
                      <a:pt x="2741" y="1295"/>
                    </a:cubicBezTo>
                    <a:cubicBezTo>
                      <a:pt x="2747" y="988"/>
                      <a:pt x="2747" y="988"/>
                      <a:pt x="2747" y="988"/>
                    </a:cubicBezTo>
                    <a:cubicBezTo>
                      <a:pt x="3054" y="994"/>
                      <a:pt x="3054" y="994"/>
                      <a:pt x="3054" y="994"/>
                    </a:cubicBezTo>
                    <a:lnTo>
                      <a:pt x="3048" y="1302"/>
                    </a:lnTo>
                    <a:moveTo>
                      <a:pt x="3055" y="983"/>
                    </a:moveTo>
                    <a:lnTo>
                      <a:pt x="3055" y="983"/>
                    </a:lnTo>
                    <a:cubicBezTo>
                      <a:pt x="2747" y="977"/>
                      <a:pt x="2747" y="977"/>
                      <a:pt x="2747" y="977"/>
                    </a:cubicBezTo>
                    <a:cubicBezTo>
                      <a:pt x="2753" y="670"/>
                      <a:pt x="2753" y="670"/>
                      <a:pt x="2753" y="670"/>
                    </a:cubicBezTo>
                    <a:cubicBezTo>
                      <a:pt x="3061" y="676"/>
                      <a:pt x="3061" y="676"/>
                      <a:pt x="3061" y="676"/>
                    </a:cubicBezTo>
                    <a:lnTo>
                      <a:pt x="3055" y="983"/>
                    </a:lnTo>
                    <a:moveTo>
                      <a:pt x="3061" y="666"/>
                    </a:moveTo>
                    <a:lnTo>
                      <a:pt x="3061" y="666"/>
                    </a:lnTo>
                    <a:cubicBezTo>
                      <a:pt x="2754" y="659"/>
                      <a:pt x="2754" y="659"/>
                      <a:pt x="2754" y="659"/>
                    </a:cubicBezTo>
                    <a:cubicBezTo>
                      <a:pt x="2761" y="352"/>
                      <a:pt x="2761" y="352"/>
                      <a:pt x="2761" y="352"/>
                    </a:cubicBezTo>
                    <a:cubicBezTo>
                      <a:pt x="3068" y="359"/>
                      <a:pt x="3068" y="359"/>
                      <a:pt x="3068" y="359"/>
                    </a:cubicBezTo>
                    <a:lnTo>
                      <a:pt x="3061" y="666"/>
                    </a:lnTo>
                    <a:moveTo>
                      <a:pt x="3346" y="2262"/>
                    </a:moveTo>
                    <a:lnTo>
                      <a:pt x="3346" y="2262"/>
                    </a:lnTo>
                    <a:cubicBezTo>
                      <a:pt x="3038" y="2255"/>
                      <a:pt x="3038" y="2255"/>
                      <a:pt x="3038" y="2255"/>
                    </a:cubicBezTo>
                    <a:cubicBezTo>
                      <a:pt x="3045" y="1948"/>
                      <a:pt x="3045" y="1948"/>
                      <a:pt x="3045" y="1948"/>
                    </a:cubicBezTo>
                    <a:cubicBezTo>
                      <a:pt x="3352" y="1954"/>
                      <a:pt x="3352" y="1954"/>
                      <a:pt x="3352" y="1954"/>
                    </a:cubicBezTo>
                    <a:lnTo>
                      <a:pt x="3346" y="2262"/>
                    </a:lnTo>
                    <a:moveTo>
                      <a:pt x="3352" y="1944"/>
                    </a:moveTo>
                    <a:lnTo>
                      <a:pt x="3352" y="1944"/>
                    </a:lnTo>
                    <a:cubicBezTo>
                      <a:pt x="3045" y="1937"/>
                      <a:pt x="3045" y="1937"/>
                      <a:pt x="3045" y="1937"/>
                    </a:cubicBezTo>
                    <a:cubicBezTo>
                      <a:pt x="3051" y="1630"/>
                      <a:pt x="3051" y="1630"/>
                      <a:pt x="3051" y="1630"/>
                    </a:cubicBezTo>
                    <a:cubicBezTo>
                      <a:pt x="3359" y="1637"/>
                      <a:pt x="3359" y="1637"/>
                      <a:pt x="3359" y="1637"/>
                    </a:cubicBezTo>
                    <a:lnTo>
                      <a:pt x="3352" y="1944"/>
                    </a:lnTo>
                    <a:moveTo>
                      <a:pt x="3359" y="1626"/>
                    </a:moveTo>
                    <a:lnTo>
                      <a:pt x="3359" y="1626"/>
                    </a:lnTo>
                    <a:cubicBezTo>
                      <a:pt x="3052" y="1620"/>
                      <a:pt x="3052" y="1620"/>
                      <a:pt x="3052" y="1620"/>
                    </a:cubicBezTo>
                    <a:cubicBezTo>
                      <a:pt x="3058" y="1312"/>
                      <a:pt x="3058" y="1312"/>
                      <a:pt x="3058" y="1312"/>
                    </a:cubicBezTo>
                    <a:cubicBezTo>
                      <a:pt x="3366" y="1319"/>
                      <a:pt x="3366" y="1319"/>
                      <a:pt x="3366" y="1319"/>
                    </a:cubicBezTo>
                    <a:lnTo>
                      <a:pt x="3359" y="1626"/>
                    </a:lnTo>
                    <a:moveTo>
                      <a:pt x="3366" y="1308"/>
                    </a:moveTo>
                    <a:lnTo>
                      <a:pt x="3366" y="1308"/>
                    </a:lnTo>
                    <a:cubicBezTo>
                      <a:pt x="3058" y="1302"/>
                      <a:pt x="3058" y="1302"/>
                      <a:pt x="3058" y="1302"/>
                    </a:cubicBezTo>
                    <a:cubicBezTo>
                      <a:pt x="3065" y="994"/>
                      <a:pt x="3065" y="994"/>
                      <a:pt x="3065" y="994"/>
                    </a:cubicBezTo>
                    <a:cubicBezTo>
                      <a:pt x="3372" y="1001"/>
                      <a:pt x="3372" y="1001"/>
                      <a:pt x="3372" y="1001"/>
                    </a:cubicBezTo>
                    <a:lnTo>
                      <a:pt x="3366" y="1308"/>
                    </a:lnTo>
                    <a:moveTo>
                      <a:pt x="3372" y="990"/>
                    </a:moveTo>
                    <a:lnTo>
                      <a:pt x="3372" y="990"/>
                    </a:lnTo>
                    <a:cubicBezTo>
                      <a:pt x="3065" y="984"/>
                      <a:pt x="3065" y="984"/>
                      <a:pt x="3065" y="984"/>
                    </a:cubicBezTo>
                    <a:cubicBezTo>
                      <a:pt x="3072" y="677"/>
                      <a:pt x="3072" y="677"/>
                      <a:pt x="3072" y="677"/>
                    </a:cubicBezTo>
                    <a:cubicBezTo>
                      <a:pt x="3379" y="683"/>
                      <a:pt x="3379" y="683"/>
                      <a:pt x="3379" y="683"/>
                    </a:cubicBezTo>
                    <a:lnTo>
                      <a:pt x="3372" y="990"/>
                    </a:lnTo>
                    <a:moveTo>
                      <a:pt x="3379" y="672"/>
                    </a:moveTo>
                    <a:lnTo>
                      <a:pt x="3379" y="672"/>
                    </a:lnTo>
                    <a:cubicBezTo>
                      <a:pt x="3072" y="666"/>
                      <a:pt x="3072" y="666"/>
                      <a:pt x="3072" y="666"/>
                    </a:cubicBezTo>
                    <a:cubicBezTo>
                      <a:pt x="3078" y="359"/>
                      <a:pt x="3078" y="359"/>
                      <a:pt x="3078" y="359"/>
                    </a:cubicBezTo>
                    <a:cubicBezTo>
                      <a:pt x="3385" y="365"/>
                      <a:pt x="3385" y="365"/>
                      <a:pt x="3385" y="365"/>
                    </a:cubicBezTo>
                    <a:lnTo>
                      <a:pt x="3379" y="672"/>
                    </a:lnTo>
                    <a:moveTo>
                      <a:pt x="3663" y="2269"/>
                    </a:moveTo>
                    <a:lnTo>
                      <a:pt x="3663" y="2269"/>
                    </a:lnTo>
                    <a:cubicBezTo>
                      <a:pt x="3356" y="2262"/>
                      <a:pt x="3356" y="2262"/>
                      <a:pt x="3356" y="2262"/>
                    </a:cubicBezTo>
                    <a:cubicBezTo>
                      <a:pt x="3363" y="1955"/>
                      <a:pt x="3363" y="1955"/>
                      <a:pt x="3363" y="1955"/>
                    </a:cubicBezTo>
                    <a:cubicBezTo>
                      <a:pt x="3670" y="1961"/>
                      <a:pt x="3670" y="1961"/>
                      <a:pt x="3670" y="1961"/>
                    </a:cubicBezTo>
                    <a:lnTo>
                      <a:pt x="3663" y="2269"/>
                    </a:lnTo>
                    <a:moveTo>
                      <a:pt x="3670" y="1951"/>
                    </a:moveTo>
                    <a:lnTo>
                      <a:pt x="3670" y="1951"/>
                    </a:lnTo>
                    <a:cubicBezTo>
                      <a:pt x="3363" y="1944"/>
                      <a:pt x="3363" y="1944"/>
                      <a:pt x="3363" y="1944"/>
                    </a:cubicBezTo>
                    <a:cubicBezTo>
                      <a:pt x="3369" y="1637"/>
                      <a:pt x="3369" y="1637"/>
                      <a:pt x="3369" y="1637"/>
                    </a:cubicBezTo>
                    <a:cubicBezTo>
                      <a:pt x="3677" y="1643"/>
                      <a:pt x="3677" y="1643"/>
                      <a:pt x="3677" y="1643"/>
                    </a:cubicBezTo>
                    <a:lnTo>
                      <a:pt x="3670" y="1951"/>
                    </a:lnTo>
                    <a:moveTo>
                      <a:pt x="3677" y="1633"/>
                    </a:moveTo>
                    <a:lnTo>
                      <a:pt x="3677" y="1633"/>
                    </a:lnTo>
                    <a:cubicBezTo>
                      <a:pt x="3369" y="1626"/>
                      <a:pt x="3369" y="1626"/>
                      <a:pt x="3369" y="1626"/>
                    </a:cubicBezTo>
                    <a:cubicBezTo>
                      <a:pt x="3376" y="1319"/>
                      <a:pt x="3376" y="1319"/>
                      <a:pt x="3376" y="1319"/>
                    </a:cubicBezTo>
                    <a:cubicBezTo>
                      <a:pt x="3683" y="1325"/>
                      <a:pt x="3683" y="1325"/>
                      <a:pt x="3683" y="1325"/>
                    </a:cubicBezTo>
                    <a:lnTo>
                      <a:pt x="3677" y="1633"/>
                    </a:lnTo>
                    <a:moveTo>
                      <a:pt x="3684" y="1315"/>
                    </a:moveTo>
                    <a:lnTo>
                      <a:pt x="3684" y="1315"/>
                    </a:lnTo>
                    <a:cubicBezTo>
                      <a:pt x="3376" y="1308"/>
                      <a:pt x="3376" y="1308"/>
                      <a:pt x="3376" y="1308"/>
                    </a:cubicBezTo>
                    <a:cubicBezTo>
                      <a:pt x="3383" y="1001"/>
                      <a:pt x="3383" y="1001"/>
                      <a:pt x="3383" y="1001"/>
                    </a:cubicBezTo>
                    <a:cubicBezTo>
                      <a:pt x="3690" y="1008"/>
                      <a:pt x="3690" y="1008"/>
                      <a:pt x="3690" y="1008"/>
                    </a:cubicBezTo>
                    <a:lnTo>
                      <a:pt x="3684" y="1315"/>
                    </a:lnTo>
                    <a:moveTo>
                      <a:pt x="3690" y="997"/>
                    </a:moveTo>
                    <a:lnTo>
                      <a:pt x="3690" y="997"/>
                    </a:lnTo>
                    <a:cubicBezTo>
                      <a:pt x="3383" y="991"/>
                      <a:pt x="3383" y="991"/>
                      <a:pt x="3383" y="991"/>
                    </a:cubicBezTo>
                    <a:cubicBezTo>
                      <a:pt x="3389" y="683"/>
                      <a:pt x="3389" y="683"/>
                      <a:pt x="3389" y="683"/>
                    </a:cubicBezTo>
                    <a:cubicBezTo>
                      <a:pt x="3697" y="690"/>
                      <a:pt x="3697" y="690"/>
                      <a:pt x="3697" y="690"/>
                    </a:cubicBezTo>
                    <a:lnTo>
                      <a:pt x="3690" y="997"/>
                    </a:lnTo>
                    <a:moveTo>
                      <a:pt x="3697" y="679"/>
                    </a:moveTo>
                    <a:lnTo>
                      <a:pt x="3697" y="679"/>
                    </a:lnTo>
                    <a:cubicBezTo>
                      <a:pt x="3390" y="672"/>
                      <a:pt x="3390" y="672"/>
                      <a:pt x="3390" y="672"/>
                    </a:cubicBezTo>
                    <a:cubicBezTo>
                      <a:pt x="3396" y="365"/>
                      <a:pt x="3396" y="365"/>
                      <a:pt x="3396" y="365"/>
                    </a:cubicBezTo>
                    <a:cubicBezTo>
                      <a:pt x="3704" y="372"/>
                      <a:pt x="3704" y="372"/>
                      <a:pt x="3704" y="372"/>
                    </a:cubicBezTo>
                    <a:lnTo>
                      <a:pt x="3697" y="679"/>
                    </a:lnTo>
                    <a:moveTo>
                      <a:pt x="3981" y="2275"/>
                    </a:moveTo>
                    <a:lnTo>
                      <a:pt x="3981" y="2275"/>
                    </a:lnTo>
                    <a:cubicBezTo>
                      <a:pt x="3674" y="2269"/>
                      <a:pt x="3674" y="2269"/>
                      <a:pt x="3674" y="2269"/>
                    </a:cubicBezTo>
                    <a:cubicBezTo>
                      <a:pt x="3680" y="1961"/>
                      <a:pt x="3680" y="1961"/>
                      <a:pt x="3680" y="1961"/>
                    </a:cubicBezTo>
                    <a:cubicBezTo>
                      <a:pt x="3988" y="1968"/>
                      <a:pt x="3988" y="1968"/>
                      <a:pt x="3988" y="1968"/>
                    </a:cubicBezTo>
                    <a:lnTo>
                      <a:pt x="3981" y="2275"/>
                    </a:lnTo>
                    <a:moveTo>
                      <a:pt x="3988" y="1957"/>
                    </a:moveTo>
                    <a:lnTo>
                      <a:pt x="3988" y="1957"/>
                    </a:lnTo>
                    <a:cubicBezTo>
                      <a:pt x="3681" y="1951"/>
                      <a:pt x="3681" y="1951"/>
                      <a:pt x="3681" y="1951"/>
                    </a:cubicBezTo>
                    <a:cubicBezTo>
                      <a:pt x="3687" y="1643"/>
                      <a:pt x="3687" y="1643"/>
                      <a:pt x="3687" y="1643"/>
                    </a:cubicBezTo>
                    <a:cubicBezTo>
                      <a:pt x="3995" y="1650"/>
                      <a:pt x="3995" y="1650"/>
                      <a:pt x="3995" y="1650"/>
                    </a:cubicBezTo>
                    <a:lnTo>
                      <a:pt x="3988" y="1957"/>
                    </a:lnTo>
                    <a:moveTo>
                      <a:pt x="3995" y="1640"/>
                    </a:moveTo>
                    <a:lnTo>
                      <a:pt x="3995" y="1640"/>
                    </a:lnTo>
                    <a:cubicBezTo>
                      <a:pt x="3687" y="1633"/>
                      <a:pt x="3687" y="1633"/>
                      <a:pt x="3687" y="1633"/>
                    </a:cubicBezTo>
                    <a:cubicBezTo>
                      <a:pt x="3694" y="1326"/>
                      <a:pt x="3694" y="1326"/>
                      <a:pt x="3694" y="1326"/>
                    </a:cubicBezTo>
                    <a:cubicBezTo>
                      <a:pt x="4001" y="1332"/>
                      <a:pt x="4001" y="1332"/>
                      <a:pt x="4001" y="1332"/>
                    </a:cubicBezTo>
                    <a:lnTo>
                      <a:pt x="3995" y="1640"/>
                    </a:lnTo>
                    <a:moveTo>
                      <a:pt x="4001" y="1321"/>
                    </a:moveTo>
                    <a:lnTo>
                      <a:pt x="4001" y="1321"/>
                    </a:lnTo>
                    <a:cubicBezTo>
                      <a:pt x="3694" y="1315"/>
                      <a:pt x="3694" y="1315"/>
                      <a:pt x="3694" y="1315"/>
                    </a:cubicBezTo>
                    <a:cubicBezTo>
                      <a:pt x="3701" y="1008"/>
                      <a:pt x="3701" y="1008"/>
                      <a:pt x="3701" y="1008"/>
                    </a:cubicBezTo>
                    <a:cubicBezTo>
                      <a:pt x="4008" y="1014"/>
                      <a:pt x="4008" y="1014"/>
                      <a:pt x="4008" y="1014"/>
                    </a:cubicBezTo>
                    <a:lnTo>
                      <a:pt x="4001" y="1321"/>
                    </a:lnTo>
                    <a:moveTo>
                      <a:pt x="4008" y="1004"/>
                    </a:moveTo>
                    <a:lnTo>
                      <a:pt x="4008" y="1004"/>
                    </a:lnTo>
                    <a:cubicBezTo>
                      <a:pt x="3701" y="997"/>
                      <a:pt x="3701" y="997"/>
                      <a:pt x="3701" y="997"/>
                    </a:cubicBezTo>
                    <a:cubicBezTo>
                      <a:pt x="3707" y="690"/>
                      <a:pt x="3707" y="690"/>
                      <a:pt x="3707" y="690"/>
                    </a:cubicBezTo>
                    <a:cubicBezTo>
                      <a:pt x="4015" y="696"/>
                      <a:pt x="4015" y="696"/>
                      <a:pt x="4015" y="696"/>
                    </a:cubicBezTo>
                    <a:lnTo>
                      <a:pt x="4008" y="1004"/>
                    </a:lnTo>
                    <a:moveTo>
                      <a:pt x="4015" y="686"/>
                    </a:moveTo>
                    <a:lnTo>
                      <a:pt x="4015" y="686"/>
                    </a:lnTo>
                    <a:cubicBezTo>
                      <a:pt x="3707" y="679"/>
                      <a:pt x="3707" y="679"/>
                      <a:pt x="3707" y="679"/>
                    </a:cubicBezTo>
                    <a:cubicBezTo>
                      <a:pt x="3714" y="372"/>
                      <a:pt x="3714" y="372"/>
                      <a:pt x="3714" y="372"/>
                    </a:cubicBezTo>
                    <a:cubicBezTo>
                      <a:pt x="4021" y="378"/>
                      <a:pt x="4021" y="378"/>
                      <a:pt x="4021" y="378"/>
                    </a:cubicBezTo>
                    <a:lnTo>
                      <a:pt x="4015" y="686"/>
                    </a:lnTo>
                    <a:moveTo>
                      <a:pt x="4299" y="2282"/>
                    </a:moveTo>
                    <a:lnTo>
                      <a:pt x="4299" y="2282"/>
                    </a:lnTo>
                    <a:cubicBezTo>
                      <a:pt x="3992" y="2275"/>
                      <a:pt x="3992" y="2275"/>
                      <a:pt x="3992" y="2275"/>
                    </a:cubicBezTo>
                    <a:cubicBezTo>
                      <a:pt x="3998" y="1968"/>
                      <a:pt x="3998" y="1968"/>
                      <a:pt x="3998" y="1968"/>
                    </a:cubicBezTo>
                    <a:cubicBezTo>
                      <a:pt x="4306" y="1975"/>
                      <a:pt x="4306" y="1975"/>
                      <a:pt x="4306" y="1975"/>
                    </a:cubicBezTo>
                    <a:lnTo>
                      <a:pt x="4299" y="2282"/>
                    </a:lnTo>
                    <a:moveTo>
                      <a:pt x="4306" y="1964"/>
                    </a:moveTo>
                    <a:lnTo>
                      <a:pt x="4306" y="1964"/>
                    </a:lnTo>
                    <a:cubicBezTo>
                      <a:pt x="3998" y="1958"/>
                      <a:pt x="3998" y="1958"/>
                      <a:pt x="3998" y="1958"/>
                    </a:cubicBezTo>
                    <a:cubicBezTo>
                      <a:pt x="4005" y="1650"/>
                      <a:pt x="4005" y="1650"/>
                      <a:pt x="4005" y="1650"/>
                    </a:cubicBezTo>
                    <a:cubicBezTo>
                      <a:pt x="4312" y="1657"/>
                      <a:pt x="4312" y="1657"/>
                      <a:pt x="4312" y="1657"/>
                    </a:cubicBezTo>
                    <a:lnTo>
                      <a:pt x="4306" y="1964"/>
                    </a:lnTo>
                    <a:moveTo>
                      <a:pt x="4313" y="1646"/>
                    </a:moveTo>
                    <a:lnTo>
                      <a:pt x="4313" y="1646"/>
                    </a:lnTo>
                    <a:cubicBezTo>
                      <a:pt x="4005" y="1640"/>
                      <a:pt x="4005" y="1640"/>
                      <a:pt x="4005" y="1640"/>
                    </a:cubicBezTo>
                    <a:cubicBezTo>
                      <a:pt x="4012" y="1332"/>
                      <a:pt x="4012" y="1332"/>
                      <a:pt x="4012" y="1332"/>
                    </a:cubicBezTo>
                    <a:cubicBezTo>
                      <a:pt x="4319" y="1339"/>
                      <a:pt x="4319" y="1339"/>
                      <a:pt x="4319" y="1339"/>
                    </a:cubicBezTo>
                    <a:lnTo>
                      <a:pt x="4313" y="1646"/>
                    </a:lnTo>
                    <a:moveTo>
                      <a:pt x="4319" y="1328"/>
                    </a:moveTo>
                    <a:lnTo>
                      <a:pt x="4319" y="1328"/>
                    </a:lnTo>
                    <a:cubicBezTo>
                      <a:pt x="4012" y="1322"/>
                      <a:pt x="4012" y="1322"/>
                      <a:pt x="4012" y="1322"/>
                    </a:cubicBezTo>
                    <a:cubicBezTo>
                      <a:pt x="4018" y="1015"/>
                      <a:pt x="4018" y="1015"/>
                      <a:pt x="4018" y="1015"/>
                    </a:cubicBezTo>
                    <a:cubicBezTo>
                      <a:pt x="4326" y="1021"/>
                      <a:pt x="4326" y="1021"/>
                      <a:pt x="4326" y="1021"/>
                    </a:cubicBezTo>
                    <a:lnTo>
                      <a:pt x="4319" y="1328"/>
                    </a:lnTo>
                    <a:moveTo>
                      <a:pt x="4326" y="1010"/>
                    </a:moveTo>
                    <a:lnTo>
                      <a:pt x="4326" y="1010"/>
                    </a:lnTo>
                    <a:cubicBezTo>
                      <a:pt x="4019" y="1004"/>
                      <a:pt x="4019" y="1004"/>
                      <a:pt x="4019" y="1004"/>
                    </a:cubicBezTo>
                    <a:cubicBezTo>
                      <a:pt x="4025" y="696"/>
                      <a:pt x="4025" y="696"/>
                      <a:pt x="4025" y="696"/>
                    </a:cubicBezTo>
                    <a:cubicBezTo>
                      <a:pt x="4333" y="703"/>
                      <a:pt x="4333" y="703"/>
                      <a:pt x="4333" y="703"/>
                    </a:cubicBezTo>
                    <a:lnTo>
                      <a:pt x="4326" y="1010"/>
                    </a:lnTo>
                    <a:moveTo>
                      <a:pt x="4333" y="692"/>
                    </a:moveTo>
                    <a:lnTo>
                      <a:pt x="4333" y="692"/>
                    </a:lnTo>
                    <a:cubicBezTo>
                      <a:pt x="4025" y="686"/>
                      <a:pt x="4025" y="686"/>
                      <a:pt x="4025" y="686"/>
                    </a:cubicBezTo>
                    <a:cubicBezTo>
                      <a:pt x="4032" y="379"/>
                      <a:pt x="4032" y="379"/>
                      <a:pt x="4032" y="379"/>
                    </a:cubicBezTo>
                    <a:cubicBezTo>
                      <a:pt x="4339" y="385"/>
                      <a:pt x="4339" y="385"/>
                      <a:pt x="4339" y="385"/>
                    </a:cubicBezTo>
                    <a:lnTo>
                      <a:pt x="4333" y="692"/>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 name="Google Shape;77;p5"/>
              <p:cNvSpPr/>
              <p:nvPr/>
            </p:nvSpPr>
            <p:spPr>
              <a:xfrm rot="-5809563">
                <a:off x="7784591" y="2774332"/>
                <a:ext cx="2250648" cy="267494"/>
              </a:xfrm>
              <a:custGeom>
                <a:avLst/>
                <a:gdLst/>
                <a:ahLst/>
                <a:cxnLst/>
                <a:rect l="l" t="t" r="r" b="b"/>
                <a:pathLst>
                  <a:path w="4493" h="534" extrusionOk="0">
                    <a:moveTo>
                      <a:pt x="4443" y="369"/>
                    </a:moveTo>
                    <a:lnTo>
                      <a:pt x="4443" y="369"/>
                    </a:lnTo>
                    <a:cubicBezTo>
                      <a:pt x="4418" y="368"/>
                      <a:pt x="4401" y="343"/>
                      <a:pt x="4377" y="340"/>
                    </a:cubicBezTo>
                    <a:cubicBezTo>
                      <a:pt x="4363" y="338"/>
                      <a:pt x="4355" y="348"/>
                      <a:pt x="4342" y="352"/>
                    </a:cubicBezTo>
                    <a:cubicBezTo>
                      <a:pt x="4332" y="355"/>
                      <a:pt x="4320" y="355"/>
                      <a:pt x="4309" y="352"/>
                    </a:cubicBezTo>
                    <a:cubicBezTo>
                      <a:pt x="4287" y="345"/>
                      <a:pt x="4265" y="328"/>
                      <a:pt x="4243" y="317"/>
                    </a:cubicBezTo>
                    <a:cubicBezTo>
                      <a:pt x="4219" y="306"/>
                      <a:pt x="4202" y="287"/>
                      <a:pt x="4184" y="268"/>
                    </a:cubicBezTo>
                    <a:cubicBezTo>
                      <a:pt x="4162" y="244"/>
                      <a:pt x="4146" y="276"/>
                      <a:pt x="4121" y="274"/>
                    </a:cubicBezTo>
                    <a:cubicBezTo>
                      <a:pt x="4097" y="272"/>
                      <a:pt x="4090" y="240"/>
                      <a:pt x="4063" y="238"/>
                    </a:cubicBezTo>
                    <a:cubicBezTo>
                      <a:pt x="4029" y="236"/>
                      <a:pt x="3998" y="269"/>
                      <a:pt x="3977" y="291"/>
                    </a:cubicBezTo>
                    <a:cubicBezTo>
                      <a:pt x="3952" y="318"/>
                      <a:pt x="3933" y="349"/>
                      <a:pt x="3910" y="378"/>
                    </a:cubicBezTo>
                    <a:cubicBezTo>
                      <a:pt x="3905" y="385"/>
                      <a:pt x="3897" y="401"/>
                      <a:pt x="3887" y="404"/>
                    </a:cubicBezTo>
                    <a:cubicBezTo>
                      <a:pt x="3864" y="409"/>
                      <a:pt x="3858" y="359"/>
                      <a:pt x="3853" y="344"/>
                    </a:cubicBezTo>
                    <a:cubicBezTo>
                      <a:pt x="3851" y="337"/>
                      <a:pt x="3840" y="302"/>
                      <a:pt x="3827" y="296"/>
                    </a:cubicBezTo>
                    <a:cubicBezTo>
                      <a:pt x="3807" y="286"/>
                      <a:pt x="3786" y="310"/>
                      <a:pt x="3771" y="320"/>
                    </a:cubicBezTo>
                    <a:cubicBezTo>
                      <a:pt x="3753" y="332"/>
                      <a:pt x="3735" y="343"/>
                      <a:pt x="3715" y="350"/>
                    </a:cubicBezTo>
                    <a:cubicBezTo>
                      <a:pt x="3707" y="353"/>
                      <a:pt x="3690" y="363"/>
                      <a:pt x="3681" y="360"/>
                    </a:cubicBezTo>
                    <a:cubicBezTo>
                      <a:pt x="3659" y="353"/>
                      <a:pt x="3645" y="320"/>
                      <a:pt x="3640" y="301"/>
                    </a:cubicBezTo>
                    <a:cubicBezTo>
                      <a:pt x="3633" y="278"/>
                      <a:pt x="3628" y="279"/>
                      <a:pt x="3604" y="292"/>
                    </a:cubicBezTo>
                    <a:cubicBezTo>
                      <a:pt x="3573" y="311"/>
                      <a:pt x="3546" y="330"/>
                      <a:pt x="3508" y="321"/>
                    </a:cubicBezTo>
                    <a:cubicBezTo>
                      <a:pt x="3489" y="316"/>
                      <a:pt x="3460" y="309"/>
                      <a:pt x="3444" y="300"/>
                    </a:cubicBezTo>
                    <a:cubicBezTo>
                      <a:pt x="3406" y="278"/>
                      <a:pt x="3401" y="220"/>
                      <a:pt x="3354" y="210"/>
                    </a:cubicBezTo>
                    <a:cubicBezTo>
                      <a:pt x="3318" y="202"/>
                      <a:pt x="3292" y="226"/>
                      <a:pt x="3264" y="242"/>
                    </a:cubicBezTo>
                    <a:cubicBezTo>
                      <a:pt x="3241" y="255"/>
                      <a:pt x="3242" y="245"/>
                      <a:pt x="3223" y="243"/>
                    </a:cubicBezTo>
                    <a:cubicBezTo>
                      <a:pt x="3212" y="241"/>
                      <a:pt x="3202" y="257"/>
                      <a:pt x="3190" y="258"/>
                    </a:cubicBezTo>
                    <a:cubicBezTo>
                      <a:pt x="3163" y="262"/>
                      <a:pt x="3159" y="241"/>
                      <a:pt x="3146" y="220"/>
                    </a:cubicBezTo>
                    <a:cubicBezTo>
                      <a:pt x="3139" y="209"/>
                      <a:pt x="3128" y="180"/>
                      <a:pt x="3113" y="177"/>
                    </a:cubicBezTo>
                    <a:cubicBezTo>
                      <a:pt x="3102" y="174"/>
                      <a:pt x="3090" y="187"/>
                      <a:pt x="3083" y="193"/>
                    </a:cubicBezTo>
                    <a:cubicBezTo>
                      <a:pt x="3068" y="204"/>
                      <a:pt x="3045" y="229"/>
                      <a:pt x="3031" y="213"/>
                    </a:cubicBezTo>
                    <a:cubicBezTo>
                      <a:pt x="3016" y="197"/>
                      <a:pt x="3036" y="153"/>
                      <a:pt x="3018" y="137"/>
                    </a:cubicBezTo>
                    <a:cubicBezTo>
                      <a:pt x="3017" y="135"/>
                      <a:pt x="3000" y="135"/>
                      <a:pt x="2998" y="135"/>
                    </a:cubicBezTo>
                    <a:cubicBezTo>
                      <a:pt x="2990" y="133"/>
                      <a:pt x="2983" y="125"/>
                      <a:pt x="2974" y="123"/>
                    </a:cubicBezTo>
                    <a:cubicBezTo>
                      <a:pt x="2945" y="115"/>
                      <a:pt x="2915" y="137"/>
                      <a:pt x="2886" y="140"/>
                    </a:cubicBezTo>
                    <a:cubicBezTo>
                      <a:pt x="2862" y="142"/>
                      <a:pt x="2846" y="137"/>
                      <a:pt x="2825" y="129"/>
                    </a:cubicBezTo>
                    <a:cubicBezTo>
                      <a:pt x="2819" y="127"/>
                      <a:pt x="2810" y="122"/>
                      <a:pt x="2804" y="124"/>
                    </a:cubicBezTo>
                    <a:cubicBezTo>
                      <a:pt x="2784" y="129"/>
                      <a:pt x="2788" y="163"/>
                      <a:pt x="2769" y="171"/>
                    </a:cubicBezTo>
                    <a:cubicBezTo>
                      <a:pt x="2733" y="188"/>
                      <a:pt x="2714" y="119"/>
                      <a:pt x="2694" y="103"/>
                    </a:cubicBezTo>
                    <a:cubicBezTo>
                      <a:pt x="2684" y="95"/>
                      <a:pt x="2679" y="99"/>
                      <a:pt x="2668" y="103"/>
                    </a:cubicBezTo>
                    <a:cubicBezTo>
                      <a:pt x="2675" y="97"/>
                      <a:pt x="2683" y="91"/>
                      <a:pt x="2691" y="90"/>
                    </a:cubicBezTo>
                    <a:cubicBezTo>
                      <a:pt x="2717" y="85"/>
                      <a:pt x="2723" y="125"/>
                      <a:pt x="2744" y="133"/>
                    </a:cubicBezTo>
                    <a:cubicBezTo>
                      <a:pt x="2752" y="117"/>
                      <a:pt x="2755" y="98"/>
                      <a:pt x="2765" y="83"/>
                    </a:cubicBezTo>
                    <a:cubicBezTo>
                      <a:pt x="2774" y="71"/>
                      <a:pt x="2775" y="75"/>
                      <a:pt x="2786" y="69"/>
                    </a:cubicBezTo>
                    <a:cubicBezTo>
                      <a:pt x="2800" y="62"/>
                      <a:pt x="2801" y="52"/>
                      <a:pt x="2819" y="51"/>
                    </a:cubicBezTo>
                    <a:cubicBezTo>
                      <a:pt x="2844" y="49"/>
                      <a:pt x="2856" y="60"/>
                      <a:pt x="2874" y="37"/>
                    </a:cubicBezTo>
                    <a:cubicBezTo>
                      <a:pt x="2881" y="27"/>
                      <a:pt x="2891" y="-1"/>
                      <a:pt x="2904" y="0"/>
                    </a:cubicBezTo>
                    <a:cubicBezTo>
                      <a:pt x="2913" y="0"/>
                      <a:pt x="2919" y="8"/>
                      <a:pt x="2926" y="13"/>
                    </a:cubicBezTo>
                    <a:cubicBezTo>
                      <a:pt x="2931" y="17"/>
                      <a:pt x="2940" y="26"/>
                      <a:pt x="2947" y="27"/>
                    </a:cubicBezTo>
                    <a:cubicBezTo>
                      <a:pt x="2961" y="28"/>
                      <a:pt x="2957" y="17"/>
                      <a:pt x="2968" y="15"/>
                    </a:cubicBezTo>
                    <a:cubicBezTo>
                      <a:pt x="2974" y="14"/>
                      <a:pt x="2978" y="19"/>
                      <a:pt x="2983" y="20"/>
                    </a:cubicBezTo>
                    <a:cubicBezTo>
                      <a:pt x="2996" y="22"/>
                      <a:pt x="3000" y="21"/>
                      <a:pt x="3012" y="18"/>
                    </a:cubicBezTo>
                    <a:cubicBezTo>
                      <a:pt x="3031" y="14"/>
                      <a:pt x="3101" y="23"/>
                      <a:pt x="3096" y="55"/>
                    </a:cubicBezTo>
                    <a:cubicBezTo>
                      <a:pt x="3151" y="75"/>
                      <a:pt x="3196" y="149"/>
                      <a:pt x="3261" y="138"/>
                    </a:cubicBezTo>
                    <a:cubicBezTo>
                      <a:pt x="3283" y="134"/>
                      <a:pt x="3282" y="126"/>
                      <a:pt x="3295" y="115"/>
                    </a:cubicBezTo>
                    <a:cubicBezTo>
                      <a:pt x="3302" y="109"/>
                      <a:pt x="3300" y="107"/>
                      <a:pt x="3310" y="109"/>
                    </a:cubicBezTo>
                    <a:cubicBezTo>
                      <a:pt x="3333" y="112"/>
                      <a:pt x="3346" y="149"/>
                      <a:pt x="3369" y="156"/>
                    </a:cubicBezTo>
                    <a:cubicBezTo>
                      <a:pt x="3387" y="163"/>
                      <a:pt x="3385" y="152"/>
                      <a:pt x="3397" y="144"/>
                    </a:cubicBezTo>
                    <a:cubicBezTo>
                      <a:pt x="3425" y="123"/>
                      <a:pt x="3453" y="178"/>
                      <a:pt x="3489" y="173"/>
                    </a:cubicBezTo>
                    <a:cubicBezTo>
                      <a:pt x="3508" y="170"/>
                      <a:pt x="3518" y="163"/>
                      <a:pt x="3538" y="168"/>
                    </a:cubicBezTo>
                    <a:cubicBezTo>
                      <a:pt x="3559" y="173"/>
                      <a:pt x="3568" y="193"/>
                      <a:pt x="3587" y="200"/>
                    </a:cubicBezTo>
                    <a:cubicBezTo>
                      <a:pt x="3626" y="212"/>
                      <a:pt x="3640" y="150"/>
                      <a:pt x="3674" y="158"/>
                    </a:cubicBezTo>
                    <a:cubicBezTo>
                      <a:pt x="3691" y="162"/>
                      <a:pt x="3702" y="172"/>
                      <a:pt x="3721" y="172"/>
                    </a:cubicBezTo>
                    <a:cubicBezTo>
                      <a:pt x="3734" y="173"/>
                      <a:pt x="3754" y="162"/>
                      <a:pt x="3766" y="164"/>
                    </a:cubicBezTo>
                    <a:cubicBezTo>
                      <a:pt x="3781" y="167"/>
                      <a:pt x="3782" y="180"/>
                      <a:pt x="3793" y="190"/>
                    </a:cubicBezTo>
                    <a:cubicBezTo>
                      <a:pt x="3806" y="202"/>
                      <a:pt x="3812" y="200"/>
                      <a:pt x="3827" y="201"/>
                    </a:cubicBezTo>
                    <a:cubicBezTo>
                      <a:pt x="3833" y="201"/>
                      <a:pt x="3840" y="203"/>
                      <a:pt x="3846" y="202"/>
                    </a:cubicBezTo>
                    <a:cubicBezTo>
                      <a:pt x="3875" y="201"/>
                      <a:pt x="3896" y="163"/>
                      <a:pt x="3910" y="144"/>
                    </a:cubicBezTo>
                    <a:cubicBezTo>
                      <a:pt x="3927" y="122"/>
                      <a:pt x="3991" y="30"/>
                      <a:pt x="4024" y="73"/>
                    </a:cubicBezTo>
                    <a:cubicBezTo>
                      <a:pt x="4040" y="93"/>
                      <a:pt x="4049" y="130"/>
                      <a:pt x="4077" y="138"/>
                    </a:cubicBezTo>
                    <a:cubicBezTo>
                      <a:pt x="4088" y="141"/>
                      <a:pt x="4094" y="134"/>
                      <a:pt x="4104" y="132"/>
                    </a:cubicBezTo>
                    <a:cubicBezTo>
                      <a:pt x="4133" y="127"/>
                      <a:pt x="4165" y="133"/>
                      <a:pt x="4185" y="154"/>
                    </a:cubicBezTo>
                    <a:cubicBezTo>
                      <a:pt x="4215" y="183"/>
                      <a:pt x="4253" y="216"/>
                      <a:pt x="4264" y="258"/>
                    </a:cubicBezTo>
                    <a:cubicBezTo>
                      <a:pt x="4271" y="285"/>
                      <a:pt x="4268" y="319"/>
                      <a:pt x="4299" y="325"/>
                    </a:cubicBezTo>
                    <a:cubicBezTo>
                      <a:pt x="4321" y="329"/>
                      <a:pt x="4345" y="324"/>
                      <a:pt x="4367" y="326"/>
                    </a:cubicBezTo>
                    <a:cubicBezTo>
                      <a:pt x="4376" y="327"/>
                      <a:pt x="4408" y="332"/>
                      <a:pt x="4411" y="341"/>
                    </a:cubicBezTo>
                    <a:cubicBezTo>
                      <a:pt x="4426" y="339"/>
                      <a:pt x="4429" y="316"/>
                      <a:pt x="4439" y="309"/>
                    </a:cubicBezTo>
                    <a:cubicBezTo>
                      <a:pt x="4452" y="299"/>
                      <a:pt x="4458" y="305"/>
                      <a:pt x="4471" y="307"/>
                    </a:cubicBezTo>
                    <a:cubicBezTo>
                      <a:pt x="4480" y="308"/>
                      <a:pt x="4486" y="306"/>
                      <a:pt x="4493" y="304"/>
                    </a:cubicBezTo>
                    <a:cubicBezTo>
                      <a:pt x="4491" y="373"/>
                      <a:pt x="4491" y="373"/>
                      <a:pt x="4491" y="373"/>
                    </a:cubicBezTo>
                    <a:cubicBezTo>
                      <a:pt x="4489" y="372"/>
                      <a:pt x="4486" y="371"/>
                      <a:pt x="4484" y="370"/>
                    </a:cubicBezTo>
                    <a:cubicBezTo>
                      <a:pt x="4469" y="366"/>
                      <a:pt x="4458" y="370"/>
                      <a:pt x="4443" y="369"/>
                    </a:cubicBezTo>
                    <a:moveTo>
                      <a:pt x="1714" y="473"/>
                    </a:moveTo>
                    <a:lnTo>
                      <a:pt x="1714" y="473"/>
                    </a:lnTo>
                    <a:cubicBezTo>
                      <a:pt x="1736" y="482"/>
                      <a:pt x="1749" y="487"/>
                      <a:pt x="1773" y="487"/>
                    </a:cubicBezTo>
                    <a:cubicBezTo>
                      <a:pt x="1804" y="487"/>
                      <a:pt x="1829" y="483"/>
                      <a:pt x="1860" y="473"/>
                    </a:cubicBezTo>
                    <a:cubicBezTo>
                      <a:pt x="1893" y="462"/>
                      <a:pt x="1931" y="443"/>
                      <a:pt x="1960" y="424"/>
                    </a:cubicBezTo>
                    <a:cubicBezTo>
                      <a:pt x="1978" y="411"/>
                      <a:pt x="1997" y="380"/>
                      <a:pt x="2018" y="372"/>
                    </a:cubicBezTo>
                    <a:cubicBezTo>
                      <a:pt x="2028" y="368"/>
                      <a:pt x="2047" y="372"/>
                      <a:pt x="2058" y="372"/>
                    </a:cubicBezTo>
                    <a:cubicBezTo>
                      <a:pt x="2076" y="372"/>
                      <a:pt x="2091" y="372"/>
                      <a:pt x="2107" y="380"/>
                    </a:cubicBezTo>
                    <a:cubicBezTo>
                      <a:pt x="2116" y="384"/>
                      <a:pt x="2120" y="392"/>
                      <a:pt x="2132" y="385"/>
                    </a:cubicBezTo>
                    <a:cubicBezTo>
                      <a:pt x="2139" y="382"/>
                      <a:pt x="2144" y="364"/>
                      <a:pt x="2147" y="357"/>
                    </a:cubicBezTo>
                    <a:cubicBezTo>
                      <a:pt x="2160" y="328"/>
                      <a:pt x="2173" y="298"/>
                      <a:pt x="2191" y="270"/>
                    </a:cubicBezTo>
                    <a:cubicBezTo>
                      <a:pt x="2196" y="261"/>
                      <a:pt x="2203" y="251"/>
                      <a:pt x="2210" y="241"/>
                    </a:cubicBezTo>
                    <a:cubicBezTo>
                      <a:pt x="2208" y="241"/>
                      <a:pt x="2205" y="241"/>
                      <a:pt x="2203" y="241"/>
                    </a:cubicBezTo>
                    <a:cubicBezTo>
                      <a:pt x="2154" y="239"/>
                      <a:pt x="2134" y="276"/>
                      <a:pt x="2094" y="298"/>
                    </a:cubicBezTo>
                    <a:cubicBezTo>
                      <a:pt x="2046" y="325"/>
                      <a:pt x="1987" y="335"/>
                      <a:pt x="1934" y="343"/>
                    </a:cubicBezTo>
                    <a:cubicBezTo>
                      <a:pt x="1924" y="345"/>
                      <a:pt x="1917" y="347"/>
                      <a:pt x="1907" y="352"/>
                    </a:cubicBezTo>
                    <a:cubicBezTo>
                      <a:pt x="1867" y="372"/>
                      <a:pt x="1855" y="433"/>
                      <a:pt x="1805" y="435"/>
                    </a:cubicBezTo>
                    <a:cubicBezTo>
                      <a:pt x="1794" y="436"/>
                      <a:pt x="1785" y="434"/>
                      <a:pt x="1777" y="430"/>
                    </a:cubicBezTo>
                    <a:cubicBezTo>
                      <a:pt x="1755" y="419"/>
                      <a:pt x="1738" y="388"/>
                      <a:pt x="1713" y="385"/>
                    </a:cubicBezTo>
                    <a:cubicBezTo>
                      <a:pt x="1700" y="402"/>
                      <a:pt x="1702" y="429"/>
                      <a:pt x="1687" y="445"/>
                    </a:cubicBezTo>
                    <a:cubicBezTo>
                      <a:pt x="1674" y="459"/>
                      <a:pt x="1645" y="453"/>
                      <a:pt x="1628" y="452"/>
                    </a:cubicBezTo>
                    <a:cubicBezTo>
                      <a:pt x="1559" y="446"/>
                      <a:pt x="1506" y="393"/>
                      <a:pt x="1444" y="369"/>
                    </a:cubicBezTo>
                    <a:cubicBezTo>
                      <a:pt x="1439" y="367"/>
                      <a:pt x="1440" y="367"/>
                      <a:pt x="1432" y="365"/>
                    </a:cubicBezTo>
                    <a:cubicBezTo>
                      <a:pt x="1405" y="361"/>
                      <a:pt x="1367" y="360"/>
                      <a:pt x="1339" y="363"/>
                    </a:cubicBezTo>
                    <a:cubicBezTo>
                      <a:pt x="1306" y="367"/>
                      <a:pt x="1286" y="399"/>
                      <a:pt x="1251" y="387"/>
                    </a:cubicBezTo>
                    <a:cubicBezTo>
                      <a:pt x="1239" y="384"/>
                      <a:pt x="1232" y="376"/>
                      <a:pt x="1219" y="374"/>
                    </a:cubicBezTo>
                    <a:cubicBezTo>
                      <a:pt x="1211" y="373"/>
                      <a:pt x="1202" y="374"/>
                      <a:pt x="1194" y="374"/>
                    </a:cubicBezTo>
                    <a:cubicBezTo>
                      <a:pt x="1186" y="374"/>
                      <a:pt x="1177" y="373"/>
                      <a:pt x="1169" y="373"/>
                    </a:cubicBezTo>
                    <a:cubicBezTo>
                      <a:pt x="1152" y="374"/>
                      <a:pt x="1141" y="380"/>
                      <a:pt x="1125" y="385"/>
                    </a:cubicBezTo>
                    <a:cubicBezTo>
                      <a:pt x="1103" y="390"/>
                      <a:pt x="1088" y="395"/>
                      <a:pt x="1075" y="411"/>
                    </a:cubicBezTo>
                    <a:cubicBezTo>
                      <a:pt x="1068" y="419"/>
                      <a:pt x="1051" y="437"/>
                      <a:pt x="1041" y="438"/>
                    </a:cubicBezTo>
                    <a:cubicBezTo>
                      <a:pt x="1022" y="442"/>
                      <a:pt x="1016" y="410"/>
                      <a:pt x="1012" y="397"/>
                    </a:cubicBezTo>
                    <a:cubicBezTo>
                      <a:pt x="999" y="397"/>
                      <a:pt x="993" y="410"/>
                      <a:pt x="980" y="409"/>
                    </a:cubicBezTo>
                    <a:cubicBezTo>
                      <a:pt x="962" y="408"/>
                      <a:pt x="948" y="387"/>
                      <a:pt x="932" y="383"/>
                    </a:cubicBezTo>
                    <a:cubicBezTo>
                      <a:pt x="907" y="375"/>
                      <a:pt x="881" y="402"/>
                      <a:pt x="856" y="406"/>
                    </a:cubicBezTo>
                    <a:cubicBezTo>
                      <a:pt x="845" y="408"/>
                      <a:pt x="835" y="406"/>
                      <a:pt x="824" y="408"/>
                    </a:cubicBezTo>
                    <a:cubicBezTo>
                      <a:pt x="817" y="410"/>
                      <a:pt x="812" y="413"/>
                      <a:pt x="803" y="414"/>
                    </a:cubicBezTo>
                    <a:cubicBezTo>
                      <a:pt x="787" y="414"/>
                      <a:pt x="772" y="404"/>
                      <a:pt x="756" y="405"/>
                    </a:cubicBezTo>
                    <a:cubicBezTo>
                      <a:pt x="741" y="405"/>
                      <a:pt x="737" y="418"/>
                      <a:pt x="725" y="426"/>
                    </a:cubicBezTo>
                    <a:cubicBezTo>
                      <a:pt x="711" y="434"/>
                      <a:pt x="696" y="433"/>
                      <a:pt x="680" y="429"/>
                    </a:cubicBezTo>
                    <a:cubicBezTo>
                      <a:pt x="674" y="426"/>
                      <a:pt x="669" y="424"/>
                      <a:pt x="662" y="423"/>
                    </a:cubicBezTo>
                    <a:cubicBezTo>
                      <a:pt x="658" y="423"/>
                      <a:pt x="653" y="424"/>
                      <a:pt x="649" y="424"/>
                    </a:cubicBezTo>
                    <a:cubicBezTo>
                      <a:pt x="631" y="416"/>
                      <a:pt x="619" y="373"/>
                      <a:pt x="596" y="375"/>
                    </a:cubicBezTo>
                    <a:cubicBezTo>
                      <a:pt x="584" y="377"/>
                      <a:pt x="565" y="406"/>
                      <a:pt x="556" y="414"/>
                    </a:cubicBezTo>
                    <a:cubicBezTo>
                      <a:pt x="546" y="422"/>
                      <a:pt x="532" y="434"/>
                      <a:pt x="520" y="441"/>
                    </a:cubicBezTo>
                    <a:cubicBezTo>
                      <a:pt x="507" y="450"/>
                      <a:pt x="493" y="457"/>
                      <a:pt x="479" y="450"/>
                    </a:cubicBezTo>
                    <a:cubicBezTo>
                      <a:pt x="469" y="444"/>
                      <a:pt x="461" y="438"/>
                      <a:pt x="454" y="430"/>
                    </a:cubicBezTo>
                    <a:cubicBezTo>
                      <a:pt x="441" y="416"/>
                      <a:pt x="435" y="395"/>
                      <a:pt x="413" y="391"/>
                    </a:cubicBezTo>
                    <a:cubicBezTo>
                      <a:pt x="403" y="389"/>
                      <a:pt x="396" y="394"/>
                      <a:pt x="386" y="396"/>
                    </a:cubicBezTo>
                    <a:cubicBezTo>
                      <a:pt x="371" y="399"/>
                      <a:pt x="355" y="397"/>
                      <a:pt x="340" y="397"/>
                    </a:cubicBezTo>
                    <a:cubicBezTo>
                      <a:pt x="321" y="396"/>
                      <a:pt x="298" y="390"/>
                      <a:pt x="279" y="384"/>
                    </a:cubicBezTo>
                    <a:cubicBezTo>
                      <a:pt x="264" y="379"/>
                      <a:pt x="253" y="371"/>
                      <a:pt x="241" y="360"/>
                    </a:cubicBezTo>
                    <a:cubicBezTo>
                      <a:pt x="226" y="349"/>
                      <a:pt x="224" y="350"/>
                      <a:pt x="206" y="345"/>
                    </a:cubicBezTo>
                    <a:cubicBezTo>
                      <a:pt x="178" y="338"/>
                      <a:pt x="155" y="325"/>
                      <a:pt x="125" y="333"/>
                    </a:cubicBezTo>
                    <a:cubicBezTo>
                      <a:pt x="117" y="335"/>
                      <a:pt x="113" y="337"/>
                      <a:pt x="105" y="338"/>
                    </a:cubicBezTo>
                    <a:cubicBezTo>
                      <a:pt x="90" y="339"/>
                      <a:pt x="94" y="343"/>
                      <a:pt x="83" y="350"/>
                    </a:cubicBezTo>
                    <a:cubicBezTo>
                      <a:pt x="55" y="367"/>
                      <a:pt x="36" y="318"/>
                      <a:pt x="18" y="308"/>
                    </a:cubicBezTo>
                    <a:cubicBezTo>
                      <a:pt x="13" y="305"/>
                      <a:pt x="8" y="304"/>
                      <a:pt x="3" y="302"/>
                    </a:cubicBezTo>
                    <a:cubicBezTo>
                      <a:pt x="0" y="467"/>
                      <a:pt x="0" y="467"/>
                      <a:pt x="0" y="467"/>
                    </a:cubicBezTo>
                    <a:cubicBezTo>
                      <a:pt x="9" y="475"/>
                      <a:pt x="17" y="482"/>
                      <a:pt x="26" y="489"/>
                    </a:cubicBezTo>
                    <a:cubicBezTo>
                      <a:pt x="37" y="498"/>
                      <a:pt x="71" y="520"/>
                      <a:pt x="88" y="513"/>
                    </a:cubicBezTo>
                    <a:cubicBezTo>
                      <a:pt x="96" y="511"/>
                      <a:pt x="104" y="495"/>
                      <a:pt x="109" y="488"/>
                    </a:cubicBezTo>
                    <a:cubicBezTo>
                      <a:pt x="127" y="458"/>
                      <a:pt x="139" y="438"/>
                      <a:pt x="179" y="448"/>
                    </a:cubicBezTo>
                    <a:cubicBezTo>
                      <a:pt x="190" y="451"/>
                      <a:pt x="204" y="464"/>
                      <a:pt x="216" y="462"/>
                    </a:cubicBezTo>
                    <a:cubicBezTo>
                      <a:pt x="226" y="460"/>
                      <a:pt x="227" y="451"/>
                      <a:pt x="236" y="449"/>
                    </a:cubicBezTo>
                    <a:cubicBezTo>
                      <a:pt x="244" y="467"/>
                      <a:pt x="265" y="481"/>
                      <a:pt x="285" y="477"/>
                    </a:cubicBezTo>
                    <a:cubicBezTo>
                      <a:pt x="293" y="475"/>
                      <a:pt x="297" y="470"/>
                      <a:pt x="308" y="470"/>
                    </a:cubicBezTo>
                    <a:cubicBezTo>
                      <a:pt x="319" y="470"/>
                      <a:pt x="331" y="470"/>
                      <a:pt x="341" y="472"/>
                    </a:cubicBezTo>
                    <a:cubicBezTo>
                      <a:pt x="362" y="476"/>
                      <a:pt x="377" y="490"/>
                      <a:pt x="397" y="496"/>
                    </a:cubicBezTo>
                    <a:cubicBezTo>
                      <a:pt x="412" y="501"/>
                      <a:pt x="432" y="503"/>
                      <a:pt x="447" y="497"/>
                    </a:cubicBezTo>
                    <a:cubicBezTo>
                      <a:pt x="463" y="491"/>
                      <a:pt x="473" y="475"/>
                      <a:pt x="486" y="466"/>
                    </a:cubicBezTo>
                    <a:cubicBezTo>
                      <a:pt x="519" y="445"/>
                      <a:pt x="560" y="496"/>
                      <a:pt x="589" y="509"/>
                    </a:cubicBezTo>
                    <a:cubicBezTo>
                      <a:pt x="604" y="516"/>
                      <a:pt x="616" y="519"/>
                      <a:pt x="630" y="514"/>
                    </a:cubicBezTo>
                    <a:cubicBezTo>
                      <a:pt x="641" y="511"/>
                      <a:pt x="646" y="505"/>
                      <a:pt x="657" y="504"/>
                    </a:cubicBezTo>
                    <a:cubicBezTo>
                      <a:pt x="675" y="502"/>
                      <a:pt x="698" y="505"/>
                      <a:pt x="715" y="506"/>
                    </a:cubicBezTo>
                    <a:cubicBezTo>
                      <a:pt x="761" y="508"/>
                      <a:pt x="793" y="498"/>
                      <a:pt x="835" y="480"/>
                    </a:cubicBezTo>
                    <a:cubicBezTo>
                      <a:pt x="850" y="474"/>
                      <a:pt x="866" y="468"/>
                      <a:pt x="880" y="462"/>
                    </a:cubicBezTo>
                    <a:cubicBezTo>
                      <a:pt x="887" y="460"/>
                      <a:pt x="895" y="454"/>
                      <a:pt x="901" y="453"/>
                    </a:cubicBezTo>
                    <a:cubicBezTo>
                      <a:pt x="909" y="451"/>
                      <a:pt x="913" y="452"/>
                      <a:pt x="921" y="456"/>
                    </a:cubicBezTo>
                    <a:cubicBezTo>
                      <a:pt x="939" y="465"/>
                      <a:pt x="958" y="479"/>
                      <a:pt x="977" y="491"/>
                    </a:cubicBezTo>
                    <a:cubicBezTo>
                      <a:pt x="998" y="503"/>
                      <a:pt x="1019" y="513"/>
                      <a:pt x="1041" y="523"/>
                    </a:cubicBezTo>
                    <a:cubicBezTo>
                      <a:pt x="1048" y="526"/>
                      <a:pt x="1063" y="537"/>
                      <a:pt x="1072" y="533"/>
                    </a:cubicBezTo>
                    <a:cubicBezTo>
                      <a:pt x="1099" y="523"/>
                      <a:pt x="1078" y="453"/>
                      <a:pt x="1113" y="473"/>
                    </a:cubicBezTo>
                    <a:cubicBezTo>
                      <a:pt x="1137" y="486"/>
                      <a:pt x="1152" y="496"/>
                      <a:pt x="1180" y="496"/>
                    </a:cubicBezTo>
                    <a:cubicBezTo>
                      <a:pt x="1187" y="496"/>
                      <a:pt x="1195" y="497"/>
                      <a:pt x="1201" y="495"/>
                    </a:cubicBezTo>
                    <a:cubicBezTo>
                      <a:pt x="1217" y="489"/>
                      <a:pt x="1223" y="477"/>
                      <a:pt x="1241" y="475"/>
                    </a:cubicBezTo>
                    <a:cubicBezTo>
                      <a:pt x="1296" y="470"/>
                      <a:pt x="1348" y="487"/>
                      <a:pt x="1402" y="487"/>
                    </a:cubicBezTo>
                    <a:cubicBezTo>
                      <a:pt x="1469" y="486"/>
                      <a:pt x="1536" y="474"/>
                      <a:pt x="1603" y="467"/>
                    </a:cubicBezTo>
                    <a:cubicBezTo>
                      <a:pt x="1640" y="463"/>
                      <a:pt x="1678" y="460"/>
                      <a:pt x="1714" y="473"/>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78" name="Google Shape;78;p5"/>
            <p:cNvSpPr/>
            <p:nvPr/>
          </p:nvSpPr>
          <p:spPr>
            <a:xfrm>
              <a:off x="103380" y="3964200"/>
              <a:ext cx="1500480" cy="1053720"/>
            </a:xfrm>
            <a:custGeom>
              <a:avLst/>
              <a:gdLst/>
              <a:ahLst/>
              <a:cxnLst/>
              <a:rect l="l" t="t" r="r" b="b"/>
              <a:pathLst>
                <a:path w="4168" h="2927" extrusionOk="0">
                  <a:moveTo>
                    <a:pt x="1934" y="163"/>
                  </a:moveTo>
                  <a:lnTo>
                    <a:pt x="1934" y="163"/>
                  </a:lnTo>
                  <a:cubicBezTo>
                    <a:pt x="2121" y="258"/>
                    <a:pt x="2280" y="398"/>
                    <a:pt x="2433" y="540"/>
                  </a:cubicBezTo>
                  <a:cubicBezTo>
                    <a:pt x="2554" y="653"/>
                    <a:pt x="2671" y="768"/>
                    <a:pt x="2786" y="886"/>
                  </a:cubicBezTo>
                  <a:cubicBezTo>
                    <a:pt x="2917" y="1021"/>
                    <a:pt x="3044" y="1159"/>
                    <a:pt x="3152" y="1313"/>
                  </a:cubicBezTo>
                  <a:cubicBezTo>
                    <a:pt x="3214" y="1402"/>
                    <a:pt x="3274" y="1499"/>
                    <a:pt x="3370" y="1551"/>
                  </a:cubicBezTo>
                  <a:cubicBezTo>
                    <a:pt x="3485" y="1613"/>
                    <a:pt x="3627" y="1593"/>
                    <a:pt x="3755" y="1623"/>
                  </a:cubicBezTo>
                  <a:cubicBezTo>
                    <a:pt x="3975" y="1674"/>
                    <a:pt x="4143" y="1884"/>
                    <a:pt x="4166" y="2110"/>
                  </a:cubicBezTo>
                  <a:cubicBezTo>
                    <a:pt x="4188" y="2335"/>
                    <a:pt x="4074" y="2564"/>
                    <a:pt x="3892" y="2699"/>
                  </a:cubicBezTo>
                  <a:cubicBezTo>
                    <a:pt x="3697" y="2845"/>
                    <a:pt x="3445" y="2885"/>
                    <a:pt x="3202" y="2906"/>
                  </a:cubicBezTo>
                  <a:cubicBezTo>
                    <a:pt x="2610" y="2956"/>
                    <a:pt x="2011" y="2915"/>
                    <a:pt x="1431" y="2784"/>
                  </a:cubicBezTo>
                  <a:cubicBezTo>
                    <a:pt x="1228" y="2738"/>
                    <a:pt x="1021" y="2678"/>
                    <a:pt x="862" y="2543"/>
                  </a:cubicBezTo>
                  <a:cubicBezTo>
                    <a:pt x="630" y="2348"/>
                    <a:pt x="541" y="2033"/>
                    <a:pt x="502" y="1733"/>
                  </a:cubicBezTo>
                  <a:cubicBezTo>
                    <a:pt x="474" y="1512"/>
                    <a:pt x="458" y="1268"/>
                    <a:pt x="304" y="1106"/>
                  </a:cubicBezTo>
                  <a:cubicBezTo>
                    <a:pt x="227" y="1024"/>
                    <a:pt x="120" y="971"/>
                    <a:pt x="57" y="877"/>
                  </a:cubicBezTo>
                  <a:cubicBezTo>
                    <a:pt x="-31" y="746"/>
                    <a:pt x="-8" y="565"/>
                    <a:pt x="70" y="428"/>
                  </a:cubicBezTo>
                  <a:cubicBezTo>
                    <a:pt x="140" y="307"/>
                    <a:pt x="278" y="148"/>
                    <a:pt x="405" y="83"/>
                  </a:cubicBezTo>
                  <a:cubicBezTo>
                    <a:pt x="539" y="13"/>
                    <a:pt x="755" y="21"/>
                    <a:pt x="903" y="10"/>
                  </a:cubicBezTo>
                  <a:cubicBezTo>
                    <a:pt x="1252" y="-16"/>
                    <a:pt x="1617" y="1"/>
                    <a:pt x="1934" y="16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 name="Google Shape;79;p5"/>
            <p:cNvSpPr/>
            <p:nvPr/>
          </p:nvSpPr>
          <p:spPr>
            <a:xfrm>
              <a:off x="-358652" y="2699577"/>
              <a:ext cx="939575" cy="1787948"/>
            </a:xfrm>
            <a:custGeom>
              <a:avLst/>
              <a:gdLst/>
              <a:ahLst/>
              <a:cxnLst/>
              <a:rect l="l" t="t" r="r" b="b"/>
              <a:pathLst>
                <a:path w="2267" h="4314" extrusionOk="0">
                  <a:moveTo>
                    <a:pt x="14" y="1326"/>
                  </a:moveTo>
                  <a:lnTo>
                    <a:pt x="14" y="1326"/>
                  </a:lnTo>
                  <a:cubicBezTo>
                    <a:pt x="112" y="1364"/>
                    <a:pt x="201" y="1414"/>
                    <a:pt x="295" y="1463"/>
                  </a:cubicBezTo>
                  <a:cubicBezTo>
                    <a:pt x="341" y="1487"/>
                    <a:pt x="386" y="1512"/>
                    <a:pt x="431" y="1541"/>
                  </a:cubicBezTo>
                  <a:cubicBezTo>
                    <a:pt x="483" y="1574"/>
                    <a:pt x="543" y="1598"/>
                    <a:pt x="594" y="1633"/>
                  </a:cubicBezTo>
                  <a:cubicBezTo>
                    <a:pt x="660" y="1678"/>
                    <a:pt x="709" y="1737"/>
                    <a:pt x="760" y="1797"/>
                  </a:cubicBezTo>
                  <a:cubicBezTo>
                    <a:pt x="779" y="1819"/>
                    <a:pt x="800" y="1838"/>
                    <a:pt x="813" y="1865"/>
                  </a:cubicBezTo>
                  <a:cubicBezTo>
                    <a:pt x="828" y="1897"/>
                    <a:pt x="837" y="1922"/>
                    <a:pt x="857" y="1953"/>
                  </a:cubicBezTo>
                  <a:cubicBezTo>
                    <a:pt x="921" y="2049"/>
                    <a:pt x="967" y="2158"/>
                    <a:pt x="1003" y="2268"/>
                  </a:cubicBezTo>
                  <a:cubicBezTo>
                    <a:pt x="1012" y="2297"/>
                    <a:pt x="1025" y="2326"/>
                    <a:pt x="1034" y="2356"/>
                  </a:cubicBezTo>
                  <a:cubicBezTo>
                    <a:pt x="1043" y="2391"/>
                    <a:pt x="1044" y="2436"/>
                    <a:pt x="1048" y="2472"/>
                  </a:cubicBezTo>
                  <a:cubicBezTo>
                    <a:pt x="1056" y="2545"/>
                    <a:pt x="1049" y="2619"/>
                    <a:pt x="1032" y="2690"/>
                  </a:cubicBezTo>
                  <a:cubicBezTo>
                    <a:pt x="1018" y="2750"/>
                    <a:pt x="988" y="2810"/>
                    <a:pt x="956" y="2863"/>
                  </a:cubicBezTo>
                  <a:cubicBezTo>
                    <a:pt x="927" y="2910"/>
                    <a:pt x="883" y="2941"/>
                    <a:pt x="848" y="2984"/>
                  </a:cubicBezTo>
                  <a:cubicBezTo>
                    <a:pt x="820" y="3018"/>
                    <a:pt x="801" y="3053"/>
                    <a:pt x="769" y="3083"/>
                  </a:cubicBezTo>
                  <a:cubicBezTo>
                    <a:pt x="740" y="3110"/>
                    <a:pt x="712" y="3138"/>
                    <a:pt x="682" y="3163"/>
                  </a:cubicBezTo>
                  <a:cubicBezTo>
                    <a:pt x="619" y="3216"/>
                    <a:pt x="565" y="3276"/>
                    <a:pt x="507" y="3335"/>
                  </a:cubicBezTo>
                  <a:cubicBezTo>
                    <a:pt x="472" y="3370"/>
                    <a:pt x="433" y="3394"/>
                    <a:pt x="393" y="3423"/>
                  </a:cubicBezTo>
                  <a:cubicBezTo>
                    <a:pt x="362" y="3445"/>
                    <a:pt x="328" y="3455"/>
                    <a:pt x="296" y="3474"/>
                  </a:cubicBezTo>
                  <a:cubicBezTo>
                    <a:pt x="266" y="3491"/>
                    <a:pt x="237" y="3512"/>
                    <a:pt x="208" y="3530"/>
                  </a:cubicBezTo>
                  <a:cubicBezTo>
                    <a:pt x="171" y="3552"/>
                    <a:pt x="131" y="3569"/>
                    <a:pt x="97" y="3590"/>
                  </a:cubicBezTo>
                  <a:cubicBezTo>
                    <a:pt x="71" y="3605"/>
                    <a:pt x="70" y="3615"/>
                    <a:pt x="37" y="3614"/>
                  </a:cubicBezTo>
                  <a:cubicBezTo>
                    <a:pt x="37" y="3778"/>
                    <a:pt x="-1" y="3904"/>
                    <a:pt x="23" y="4065"/>
                  </a:cubicBezTo>
                  <a:cubicBezTo>
                    <a:pt x="28" y="4102"/>
                    <a:pt x="32" y="4142"/>
                    <a:pt x="49" y="4174"/>
                  </a:cubicBezTo>
                  <a:cubicBezTo>
                    <a:pt x="59" y="4192"/>
                    <a:pt x="57" y="4201"/>
                    <a:pt x="60" y="4222"/>
                  </a:cubicBezTo>
                  <a:cubicBezTo>
                    <a:pt x="62" y="4232"/>
                    <a:pt x="68" y="4236"/>
                    <a:pt x="70" y="4245"/>
                  </a:cubicBezTo>
                  <a:cubicBezTo>
                    <a:pt x="74" y="4260"/>
                    <a:pt x="68" y="4277"/>
                    <a:pt x="72" y="4291"/>
                  </a:cubicBezTo>
                  <a:cubicBezTo>
                    <a:pt x="79" y="4315"/>
                    <a:pt x="87" y="4317"/>
                    <a:pt x="108" y="4309"/>
                  </a:cubicBezTo>
                  <a:cubicBezTo>
                    <a:pt x="120" y="4304"/>
                    <a:pt x="129" y="4295"/>
                    <a:pt x="140" y="4288"/>
                  </a:cubicBezTo>
                  <a:cubicBezTo>
                    <a:pt x="170" y="4267"/>
                    <a:pt x="210" y="4259"/>
                    <a:pt x="244" y="4246"/>
                  </a:cubicBezTo>
                  <a:cubicBezTo>
                    <a:pt x="319" y="4219"/>
                    <a:pt x="389" y="4196"/>
                    <a:pt x="459" y="4159"/>
                  </a:cubicBezTo>
                  <a:cubicBezTo>
                    <a:pt x="539" y="4118"/>
                    <a:pt x="630" y="4104"/>
                    <a:pt x="712" y="4069"/>
                  </a:cubicBezTo>
                  <a:cubicBezTo>
                    <a:pt x="787" y="4038"/>
                    <a:pt x="862" y="4007"/>
                    <a:pt x="938" y="3982"/>
                  </a:cubicBezTo>
                  <a:cubicBezTo>
                    <a:pt x="1020" y="3956"/>
                    <a:pt x="1103" y="3936"/>
                    <a:pt x="1178" y="3897"/>
                  </a:cubicBezTo>
                  <a:cubicBezTo>
                    <a:pt x="1236" y="3867"/>
                    <a:pt x="1298" y="3852"/>
                    <a:pt x="1355" y="3822"/>
                  </a:cubicBezTo>
                  <a:cubicBezTo>
                    <a:pt x="1412" y="3793"/>
                    <a:pt x="1470" y="3767"/>
                    <a:pt x="1527" y="3738"/>
                  </a:cubicBezTo>
                  <a:cubicBezTo>
                    <a:pt x="1681" y="3661"/>
                    <a:pt x="1777" y="3533"/>
                    <a:pt x="1880" y="3399"/>
                  </a:cubicBezTo>
                  <a:cubicBezTo>
                    <a:pt x="1904" y="3367"/>
                    <a:pt x="1936" y="3342"/>
                    <a:pt x="1961" y="3310"/>
                  </a:cubicBezTo>
                  <a:cubicBezTo>
                    <a:pt x="1991" y="3271"/>
                    <a:pt x="2010" y="3225"/>
                    <a:pt x="2039" y="3184"/>
                  </a:cubicBezTo>
                  <a:cubicBezTo>
                    <a:pt x="2090" y="3116"/>
                    <a:pt x="2137" y="3045"/>
                    <a:pt x="2178" y="2970"/>
                  </a:cubicBezTo>
                  <a:cubicBezTo>
                    <a:pt x="2271" y="2798"/>
                    <a:pt x="2266" y="2593"/>
                    <a:pt x="2267" y="2403"/>
                  </a:cubicBezTo>
                  <a:cubicBezTo>
                    <a:pt x="2267" y="2188"/>
                    <a:pt x="2226" y="1978"/>
                    <a:pt x="2191" y="1766"/>
                  </a:cubicBezTo>
                  <a:cubicBezTo>
                    <a:pt x="2180" y="1694"/>
                    <a:pt x="2184" y="1619"/>
                    <a:pt x="2169" y="1546"/>
                  </a:cubicBezTo>
                  <a:cubicBezTo>
                    <a:pt x="2159" y="1497"/>
                    <a:pt x="2138" y="1450"/>
                    <a:pt x="2124" y="1401"/>
                  </a:cubicBezTo>
                  <a:cubicBezTo>
                    <a:pt x="2106" y="1340"/>
                    <a:pt x="2085" y="1289"/>
                    <a:pt x="2055" y="1232"/>
                  </a:cubicBezTo>
                  <a:cubicBezTo>
                    <a:pt x="1966" y="1066"/>
                    <a:pt x="1847" y="917"/>
                    <a:pt x="1730" y="769"/>
                  </a:cubicBezTo>
                  <a:cubicBezTo>
                    <a:pt x="1679" y="705"/>
                    <a:pt x="1642" y="635"/>
                    <a:pt x="1587" y="574"/>
                  </a:cubicBezTo>
                  <a:cubicBezTo>
                    <a:pt x="1523" y="502"/>
                    <a:pt x="1458" y="452"/>
                    <a:pt x="1373" y="408"/>
                  </a:cubicBezTo>
                  <a:cubicBezTo>
                    <a:pt x="1340" y="390"/>
                    <a:pt x="1309" y="367"/>
                    <a:pt x="1275" y="351"/>
                  </a:cubicBezTo>
                  <a:cubicBezTo>
                    <a:pt x="1226" y="328"/>
                    <a:pt x="1176" y="309"/>
                    <a:pt x="1127" y="287"/>
                  </a:cubicBezTo>
                  <a:cubicBezTo>
                    <a:pt x="1019" y="237"/>
                    <a:pt x="909" y="209"/>
                    <a:pt x="797" y="170"/>
                  </a:cubicBezTo>
                  <a:cubicBezTo>
                    <a:pt x="606" y="104"/>
                    <a:pt x="406" y="78"/>
                    <a:pt x="212" y="24"/>
                  </a:cubicBezTo>
                  <a:cubicBezTo>
                    <a:pt x="159" y="9"/>
                    <a:pt x="105" y="-4"/>
                    <a:pt x="49" y="2"/>
                  </a:cubicBezTo>
                  <a:cubicBezTo>
                    <a:pt x="22" y="6"/>
                    <a:pt x="15" y="12"/>
                    <a:pt x="13" y="41"/>
                  </a:cubicBezTo>
                  <a:cubicBezTo>
                    <a:pt x="5" y="164"/>
                    <a:pt x="17" y="289"/>
                    <a:pt x="14" y="413"/>
                  </a:cubicBezTo>
                  <a:cubicBezTo>
                    <a:pt x="11" y="534"/>
                    <a:pt x="-8" y="654"/>
                    <a:pt x="4" y="776"/>
                  </a:cubicBezTo>
                  <a:cubicBezTo>
                    <a:pt x="12" y="857"/>
                    <a:pt x="22" y="938"/>
                    <a:pt x="31" y="1019"/>
                  </a:cubicBezTo>
                  <a:cubicBezTo>
                    <a:pt x="40" y="1089"/>
                    <a:pt x="35" y="1157"/>
                    <a:pt x="37" y="1226"/>
                  </a:cubicBezTo>
                  <a:cubicBezTo>
                    <a:pt x="38" y="1272"/>
                    <a:pt x="13" y="1280"/>
                    <a:pt x="14" y="1326"/>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80" name="Google Shape;80;p5"/>
            <p:cNvGrpSpPr/>
            <p:nvPr/>
          </p:nvGrpSpPr>
          <p:grpSpPr>
            <a:xfrm>
              <a:off x="8107762" y="1093913"/>
              <a:ext cx="1222404" cy="1147026"/>
              <a:chOff x="4124525" y="62275"/>
              <a:chExt cx="1222404" cy="1147026"/>
            </a:xfrm>
          </p:grpSpPr>
          <p:sp>
            <p:nvSpPr>
              <p:cNvPr id="81" name="Google Shape;81;p5"/>
              <p:cNvSpPr/>
              <p:nvPr/>
            </p:nvSpPr>
            <p:spPr>
              <a:xfrm>
                <a:off x="4124525" y="62275"/>
                <a:ext cx="1222404" cy="1147026"/>
              </a:xfrm>
              <a:custGeom>
                <a:avLst/>
                <a:gdLst/>
                <a:ahLst/>
                <a:cxnLst/>
                <a:rect l="l" t="t" r="r" b="b"/>
                <a:pathLst>
                  <a:path w="2124" h="1993" extrusionOk="0">
                    <a:moveTo>
                      <a:pt x="1127" y="931"/>
                    </a:moveTo>
                    <a:lnTo>
                      <a:pt x="1127" y="931"/>
                    </a:lnTo>
                    <a:cubicBezTo>
                      <a:pt x="1343" y="818"/>
                      <a:pt x="1614" y="735"/>
                      <a:pt x="1851" y="680"/>
                    </a:cubicBezTo>
                    <a:cubicBezTo>
                      <a:pt x="1942" y="658"/>
                      <a:pt x="2096" y="672"/>
                      <a:pt x="2083" y="804"/>
                    </a:cubicBezTo>
                    <a:cubicBezTo>
                      <a:pt x="2079" y="846"/>
                      <a:pt x="2054" y="890"/>
                      <a:pt x="2074" y="927"/>
                    </a:cubicBezTo>
                    <a:cubicBezTo>
                      <a:pt x="2085" y="945"/>
                      <a:pt x="2105" y="957"/>
                      <a:pt x="2109" y="978"/>
                    </a:cubicBezTo>
                    <a:cubicBezTo>
                      <a:pt x="2117" y="1008"/>
                      <a:pt x="2090" y="1031"/>
                      <a:pt x="2105" y="1062"/>
                    </a:cubicBezTo>
                    <a:cubicBezTo>
                      <a:pt x="2113" y="1077"/>
                      <a:pt x="2123" y="1091"/>
                      <a:pt x="2124" y="1108"/>
                    </a:cubicBezTo>
                    <a:cubicBezTo>
                      <a:pt x="2125" y="1130"/>
                      <a:pt x="2109" y="1149"/>
                      <a:pt x="2092" y="1163"/>
                    </a:cubicBezTo>
                    <a:cubicBezTo>
                      <a:pt x="2019" y="1225"/>
                      <a:pt x="1950" y="1225"/>
                      <a:pt x="1859" y="1221"/>
                    </a:cubicBezTo>
                    <a:cubicBezTo>
                      <a:pt x="1761" y="1216"/>
                      <a:pt x="1297" y="1139"/>
                      <a:pt x="1197" y="1101"/>
                    </a:cubicBezTo>
                    <a:cubicBezTo>
                      <a:pt x="1197" y="1101"/>
                      <a:pt x="1539" y="1460"/>
                      <a:pt x="1631" y="1580"/>
                    </a:cubicBezTo>
                    <a:cubicBezTo>
                      <a:pt x="1656" y="1614"/>
                      <a:pt x="1696" y="1655"/>
                      <a:pt x="1707" y="1697"/>
                    </a:cubicBezTo>
                    <a:cubicBezTo>
                      <a:pt x="1737" y="1804"/>
                      <a:pt x="1634" y="1848"/>
                      <a:pt x="1550" y="1850"/>
                    </a:cubicBezTo>
                    <a:cubicBezTo>
                      <a:pt x="1524" y="1851"/>
                      <a:pt x="1497" y="1856"/>
                      <a:pt x="1479" y="1874"/>
                    </a:cubicBezTo>
                    <a:cubicBezTo>
                      <a:pt x="1455" y="1898"/>
                      <a:pt x="1449" y="1944"/>
                      <a:pt x="1416" y="1949"/>
                    </a:cubicBezTo>
                    <a:cubicBezTo>
                      <a:pt x="1388" y="1953"/>
                      <a:pt x="1365" y="1921"/>
                      <a:pt x="1336" y="1923"/>
                    </a:cubicBezTo>
                    <a:cubicBezTo>
                      <a:pt x="1303" y="1926"/>
                      <a:pt x="1291" y="1971"/>
                      <a:pt x="1261" y="1987"/>
                    </a:cubicBezTo>
                    <a:cubicBezTo>
                      <a:pt x="1232" y="2003"/>
                      <a:pt x="1193" y="1986"/>
                      <a:pt x="1175" y="1957"/>
                    </a:cubicBezTo>
                    <a:cubicBezTo>
                      <a:pt x="1142" y="1906"/>
                      <a:pt x="1135" y="1820"/>
                      <a:pt x="1124" y="1759"/>
                    </a:cubicBezTo>
                    <a:cubicBezTo>
                      <a:pt x="1112" y="1690"/>
                      <a:pt x="1100" y="1620"/>
                      <a:pt x="1087" y="1551"/>
                    </a:cubicBezTo>
                    <a:cubicBezTo>
                      <a:pt x="1066" y="1428"/>
                      <a:pt x="1041" y="1305"/>
                      <a:pt x="1027" y="1181"/>
                    </a:cubicBezTo>
                    <a:cubicBezTo>
                      <a:pt x="960" y="1412"/>
                      <a:pt x="816" y="1702"/>
                      <a:pt x="692" y="1907"/>
                    </a:cubicBezTo>
                    <a:cubicBezTo>
                      <a:pt x="681" y="1926"/>
                      <a:pt x="670" y="1945"/>
                      <a:pt x="652" y="1957"/>
                    </a:cubicBezTo>
                    <a:cubicBezTo>
                      <a:pt x="635" y="1970"/>
                      <a:pt x="610" y="1975"/>
                      <a:pt x="592" y="1964"/>
                    </a:cubicBezTo>
                    <a:cubicBezTo>
                      <a:pt x="563" y="1947"/>
                      <a:pt x="559" y="1899"/>
                      <a:pt x="527" y="1891"/>
                    </a:cubicBezTo>
                    <a:cubicBezTo>
                      <a:pt x="499" y="1884"/>
                      <a:pt x="473" y="1913"/>
                      <a:pt x="444" y="1911"/>
                    </a:cubicBezTo>
                    <a:cubicBezTo>
                      <a:pt x="416" y="1908"/>
                      <a:pt x="401" y="1877"/>
                      <a:pt x="395" y="1851"/>
                    </a:cubicBezTo>
                    <a:cubicBezTo>
                      <a:pt x="388" y="1824"/>
                      <a:pt x="385" y="1794"/>
                      <a:pt x="364" y="1776"/>
                    </a:cubicBezTo>
                    <a:cubicBezTo>
                      <a:pt x="327" y="1745"/>
                      <a:pt x="279" y="1811"/>
                      <a:pt x="257" y="1770"/>
                    </a:cubicBezTo>
                    <a:cubicBezTo>
                      <a:pt x="241" y="1741"/>
                      <a:pt x="262" y="1700"/>
                      <a:pt x="242" y="1675"/>
                    </a:cubicBezTo>
                    <a:cubicBezTo>
                      <a:pt x="225" y="1653"/>
                      <a:pt x="191" y="1658"/>
                      <a:pt x="168" y="1643"/>
                    </a:cubicBezTo>
                    <a:cubicBezTo>
                      <a:pt x="141" y="1626"/>
                      <a:pt x="137" y="1587"/>
                      <a:pt x="149" y="1558"/>
                    </a:cubicBezTo>
                    <a:cubicBezTo>
                      <a:pt x="162" y="1530"/>
                      <a:pt x="187" y="1509"/>
                      <a:pt x="212" y="1490"/>
                    </a:cubicBezTo>
                    <a:cubicBezTo>
                      <a:pt x="385" y="1356"/>
                      <a:pt x="636" y="1186"/>
                      <a:pt x="833" y="1044"/>
                    </a:cubicBezTo>
                    <a:cubicBezTo>
                      <a:pt x="559" y="990"/>
                      <a:pt x="353" y="911"/>
                      <a:pt x="132" y="843"/>
                    </a:cubicBezTo>
                    <a:cubicBezTo>
                      <a:pt x="91" y="830"/>
                      <a:pt x="14" y="810"/>
                      <a:pt x="2" y="763"/>
                    </a:cubicBezTo>
                    <a:cubicBezTo>
                      <a:pt x="-8" y="716"/>
                      <a:pt x="33" y="712"/>
                      <a:pt x="60" y="690"/>
                    </a:cubicBezTo>
                    <a:cubicBezTo>
                      <a:pt x="117" y="646"/>
                      <a:pt x="40" y="631"/>
                      <a:pt x="48" y="586"/>
                    </a:cubicBezTo>
                    <a:cubicBezTo>
                      <a:pt x="50" y="573"/>
                      <a:pt x="63" y="565"/>
                      <a:pt x="76" y="562"/>
                    </a:cubicBezTo>
                    <a:cubicBezTo>
                      <a:pt x="108" y="554"/>
                      <a:pt x="144" y="556"/>
                      <a:pt x="145" y="514"/>
                    </a:cubicBezTo>
                    <a:cubicBezTo>
                      <a:pt x="145" y="489"/>
                      <a:pt x="120" y="461"/>
                      <a:pt x="149" y="442"/>
                    </a:cubicBezTo>
                    <a:cubicBezTo>
                      <a:pt x="170" y="429"/>
                      <a:pt x="201" y="442"/>
                      <a:pt x="217" y="420"/>
                    </a:cubicBezTo>
                    <a:cubicBezTo>
                      <a:pt x="231" y="400"/>
                      <a:pt x="217" y="367"/>
                      <a:pt x="228" y="345"/>
                    </a:cubicBezTo>
                    <a:cubicBezTo>
                      <a:pt x="238" y="324"/>
                      <a:pt x="266" y="315"/>
                      <a:pt x="289" y="320"/>
                    </a:cubicBezTo>
                    <a:cubicBezTo>
                      <a:pt x="312" y="325"/>
                      <a:pt x="332" y="339"/>
                      <a:pt x="350" y="353"/>
                    </a:cubicBezTo>
                    <a:cubicBezTo>
                      <a:pt x="561" y="512"/>
                      <a:pt x="736" y="680"/>
                      <a:pt x="953" y="894"/>
                    </a:cubicBezTo>
                    <a:cubicBezTo>
                      <a:pt x="953" y="894"/>
                      <a:pt x="942" y="322"/>
                      <a:pt x="973" y="85"/>
                    </a:cubicBezTo>
                    <a:cubicBezTo>
                      <a:pt x="976" y="61"/>
                      <a:pt x="981" y="36"/>
                      <a:pt x="996" y="18"/>
                    </a:cubicBezTo>
                    <a:cubicBezTo>
                      <a:pt x="1012" y="-1"/>
                      <a:pt x="1043" y="-8"/>
                      <a:pt x="1059" y="10"/>
                    </a:cubicBezTo>
                    <a:cubicBezTo>
                      <a:pt x="1074" y="25"/>
                      <a:pt x="1073" y="52"/>
                      <a:pt x="1091" y="60"/>
                    </a:cubicBezTo>
                    <a:cubicBezTo>
                      <a:pt x="1117" y="72"/>
                      <a:pt x="1132" y="43"/>
                      <a:pt x="1154" y="38"/>
                    </a:cubicBezTo>
                    <a:cubicBezTo>
                      <a:pt x="1200" y="29"/>
                      <a:pt x="1220" y="94"/>
                      <a:pt x="1273" y="81"/>
                    </a:cubicBezTo>
                    <a:cubicBezTo>
                      <a:pt x="1296" y="76"/>
                      <a:pt x="1321" y="67"/>
                      <a:pt x="1341" y="80"/>
                    </a:cubicBezTo>
                    <a:cubicBezTo>
                      <a:pt x="1359" y="91"/>
                      <a:pt x="1365" y="117"/>
                      <a:pt x="1384" y="126"/>
                    </a:cubicBezTo>
                    <a:cubicBezTo>
                      <a:pt x="1401" y="135"/>
                      <a:pt x="1421" y="126"/>
                      <a:pt x="1440" y="124"/>
                    </a:cubicBezTo>
                    <a:cubicBezTo>
                      <a:pt x="1474" y="121"/>
                      <a:pt x="1509" y="141"/>
                      <a:pt x="1523" y="172"/>
                    </a:cubicBezTo>
                    <a:cubicBezTo>
                      <a:pt x="1556" y="245"/>
                      <a:pt x="1465" y="356"/>
                      <a:pt x="1433" y="415"/>
                    </a:cubicBezTo>
                    <a:cubicBezTo>
                      <a:pt x="1357" y="549"/>
                      <a:pt x="1215" y="780"/>
                      <a:pt x="1127" y="931"/>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 name="Google Shape;82;p5"/>
              <p:cNvSpPr/>
              <p:nvPr/>
            </p:nvSpPr>
            <p:spPr>
              <a:xfrm>
                <a:off x="4671270" y="617658"/>
                <a:ext cx="82299" cy="76545"/>
              </a:xfrm>
              <a:custGeom>
                <a:avLst/>
                <a:gdLst/>
                <a:ahLst/>
                <a:cxnLst/>
                <a:rect l="l" t="t" r="r" b="b"/>
                <a:pathLst>
                  <a:path w="143" h="133" extrusionOk="0">
                    <a:moveTo>
                      <a:pt x="76" y="0"/>
                    </a:moveTo>
                    <a:lnTo>
                      <a:pt x="76" y="0"/>
                    </a:lnTo>
                    <a:cubicBezTo>
                      <a:pt x="111" y="0"/>
                      <a:pt x="145" y="21"/>
                      <a:pt x="143" y="64"/>
                    </a:cubicBezTo>
                    <a:cubicBezTo>
                      <a:pt x="142" y="101"/>
                      <a:pt x="109" y="133"/>
                      <a:pt x="72" y="133"/>
                    </a:cubicBezTo>
                    <a:cubicBezTo>
                      <a:pt x="35" y="133"/>
                      <a:pt x="1" y="101"/>
                      <a:pt x="0" y="64"/>
                    </a:cubicBezTo>
                    <a:cubicBezTo>
                      <a:pt x="-1" y="21"/>
                      <a:pt x="39" y="-1"/>
                      <a:pt x="76" y="0"/>
                    </a:cubicBezTo>
                    <a:close/>
                  </a:path>
                </a:pathLst>
              </a:custGeom>
              <a:solidFill>
                <a:schemeClr val="accent3"/>
              </a:solidFill>
              <a:ln>
                <a:noFill/>
              </a:ln>
            </p:spPr>
            <p:txBody>
              <a:bodyPr spcFirstLastPara="1" wrap="square" lIns="90000" tIns="2875" rIns="90000" bIns="28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83" name="Google Shape;83;p5"/>
          <p:cNvSpPr/>
          <p:nvPr/>
        </p:nvSpPr>
        <p:spPr>
          <a:xfrm flipH="1">
            <a:off x="645046" y="274113"/>
            <a:ext cx="7853904" cy="4595281"/>
          </a:xfrm>
          <a:custGeom>
            <a:avLst/>
            <a:gdLst/>
            <a:ahLst/>
            <a:cxnLst/>
            <a:rect l="l" t="t" r="r" b="b"/>
            <a:pathLst>
              <a:path w="7309" h="5260" extrusionOk="0">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4" name="Google Shape;84;p5"/>
          <p:cNvSpPr txBox="1">
            <a:spLocks noGrp="1"/>
          </p:cNvSpPr>
          <p:nvPr>
            <p:ph type="subTitle" idx="1"/>
          </p:nvPr>
        </p:nvSpPr>
        <p:spPr>
          <a:xfrm>
            <a:off x="2207062" y="1794675"/>
            <a:ext cx="2124000" cy="425700"/>
          </a:xfrm>
          <a:prstGeom prst="rect">
            <a:avLst/>
          </a:prstGeom>
          <a:solidFill>
            <a:schemeClr val="accent2"/>
          </a:solidFill>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Raleway"/>
              <a:buNone/>
              <a:defRPr sz="2200" b="1">
                <a:latin typeface="Kurale"/>
                <a:ea typeface="Kurale"/>
                <a:cs typeface="Kurale"/>
                <a:sym typeface="Kurale"/>
              </a:defRPr>
            </a:lvl1pPr>
            <a:lvl2pPr lvl="1" algn="ctr">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85" name="Google Shape;85;p5"/>
          <p:cNvSpPr txBox="1">
            <a:spLocks noGrp="1"/>
          </p:cNvSpPr>
          <p:nvPr>
            <p:ph type="subTitle" idx="2"/>
          </p:nvPr>
        </p:nvSpPr>
        <p:spPr>
          <a:xfrm>
            <a:off x="4812932" y="1794675"/>
            <a:ext cx="2124000" cy="4257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Raleway"/>
              <a:buNone/>
              <a:defRPr sz="2200" b="1">
                <a:latin typeface="Kurale"/>
                <a:ea typeface="Kurale"/>
                <a:cs typeface="Kurale"/>
                <a:sym typeface="Kurale"/>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86" name="Google Shape;86;p5"/>
          <p:cNvSpPr txBox="1">
            <a:spLocks noGrp="1"/>
          </p:cNvSpPr>
          <p:nvPr>
            <p:ph type="subTitle" idx="3"/>
          </p:nvPr>
        </p:nvSpPr>
        <p:spPr>
          <a:xfrm>
            <a:off x="2207063" y="2290950"/>
            <a:ext cx="2124000" cy="1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5"/>
          <p:cNvSpPr txBox="1">
            <a:spLocks noGrp="1"/>
          </p:cNvSpPr>
          <p:nvPr>
            <p:ph type="subTitle" idx="4"/>
          </p:nvPr>
        </p:nvSpPr>
        <p:spPr>
          <a:xfrm>
            <a:off x="4812935" y="2290950"/>
            <a:ext cx="2124000" cy="1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 name="Google Shape;88;p5"/>
          <p:cNvSpPr txBox="1">
            <a:spLocks noGrp="1"/>
          </p:cNvSpPr>
          <p:nvPr>
            <p:ph type="title"/>
          </p:nvPr>
        </p:nvSpPr>
        <p:spPr>
          <a:xfrm>
            <a:off x="720000" y="5212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9" name="Google Shape;89;p5"/>
          <p:cNvSpPr>
            <a:spLocks noGrp="1"/>
          </p:cNvSpPr>
          <p:nvPr>
            <p:ph type="pic" idx="5"/>
          </p:nvPr>
        </p:nvSpPr>
        <p:spPr>
          <a:xfrm rot="679723">
            <a:off x="7579829" y="3313590"/>
            <a:ext cx="1435570" cy="1782225"/>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9"/>
        <p:cNvGrpSpPr/>
        <p:nvPr/>
      </p:nvGrpSpPr>
      <p:grpSpPr>
        <a:xfrm>
          <a:off x="0" y="0"/>
          <a:ext cx="0" cy="0"/>
          <a:chOff x="0" y="0"/>
          <a:chExt cx="0" cy="0"/>
        </a:xfrm>
      </p:grpSpPr>
      <p:grpSp>
        <p:nvGrpSpPr>
          <p:cNvPr id="110" name="Google Shape;110;p7"/>
          <p:cNvGrpSpPr/>
          <p:nvPr/>
        </p:nvGrpSpPr>
        <p:grpSpPr>
          <a:xfrm>
            <a:off x="-177216" y="-84372"/>
            <a:ext cx="9645783" cy="5338820"/>
            <a:chOff x="-177216" y="-84372"/>
            <a:chExt cx="9645783" cy="5338820"/>
          </a:xfrm>
        </p:grpSpPr>
        <p:grpSp>
          <p:nvGrpSpPr>
            <p:cNvPr id="111" name="Google Shape;111;p7"/>
            <p:cNvGrpSpPr/>
            <p:nvPr/>
          </p:nvGrpSpPr>
          <p:grpSpPr>
            <a:xfrm>
              <a:off x="7392949" y="-84372"/>
              <a:ext cx="2075618" cy="1664954"/>
              <a:chOff x="-220651" y="3721103"/>
              <a:chExt cx="2075618" cy="1664954"/>
            </a:xfrm>
          </p:grpSpPr>
          <p:sp>
            <p:nvSpPr>
              <p:cNvPr id="112" name="Google Shape;112;p7"/>
              <p:cNvSpPr/>
              <p:nvPr/>
            </p:nvSpPr>
            <p:spPr>
              <a:xfrm>
                <a:off x="-220651" y="3721103"/>
                <a:ext cx="2075618" cy="1664954"/>
              </a:xfrm>
              <a:custGeom>
                <a:avLst/>
                <a:gdLst/>
                <a:ahLst/>
                <a:cxnLst/>
                <a:rect l="l" t="t" r="r" b="b"/>
                <a:pathLst>
                  <a:path w="4645" h="3726" extrusionOk="0">
                    <a:moveTo>
                      <a:pt x="2764" y="3726"/>
                    </a:moveTo>
                    <a:lnTo>
                      <a:pt x="2764" y="3726"/>
                    </a:lnTo>
                    <a:cubicBezTo>
                      <a:pt x="2731" y="3726"/>
                      <a:pt x="2698" y="3725"/>
                      <a:pt x="2666" y="3724"/>
                    </a:cubicBezTo>
                    <a:cubicBezTo>
                      <a:pt x="2042" y="3696"/>
                      <a:pt x="1407" y="3399"/>
                      <a:pt x="925" y="2909"/>
                    </a:cubicBezTo>
                    <a:cubicBezTo>
                      <a:pt x="598" y="2577"/>
                      <a:pt x="-17" y="1780"/>
                      <a:pt x="1" y="1140"/>
                    </a:cubicBezTo>
                    <a:cubicBezTo>
                      <a:pt x="9" y="847"/>
                      <a:pt x="168" y="561"/>
                      <a:pt x="449" y="333"/>
                    </a:cubicBezTo>
                    <a:cubicBezTo>
                      <a:pt x="706" y="124"/>
                      <a:pt x="1028" y="0"/>
                      <a:pt x="1312" y="0"/>
                    </a:cubicBezTo>
                    <a:cubicBezTo>
                      <a:pt x="1312" y="0"/>
                      <a:pt x="1313" y="0"/>
                      <a:pt x="1314" y="0"/>
                    </a:cubicBezTo>
                    <a:cubicBezTo>
                      <a:pt x="1840" y="1"/>
                      <a:pt x="2314" y="317"/>
                      <a:pt x="2695" y="571"/>
                    </a:cubicBezTo>
                    <a:cubicBezTo>
                      <a:pt x="4062" y="1481"/>
                      <a:pt x="4062" y="1481"/>
                      <a:pt x="4062" y="1481"/>
                    </a:cubicBezTo>
                    <a:cubicBezTo>
                      <a:pt x="4254" y="1609"/>
                      <a:pt x="4492" y="1767"/>
                      <a:pt x="4594" y="2014"/>
                    </a:cubicBezTo>
                    <a:cubicBezTo>
                      <a:pt x="4706" y="2286"/>
                      <a:pt x="4632" y="2635"/>
                      <a:pt x="4396" y="2948"/>
                    </a:cubicBezTo>
                    <a:cubicBezTo>
                      <a:pt x="4031" y="3433"/>
                      <a:pt x="3413" y="3726"/>
                      <a:pt x="2764" y="3726"/>
                    </a:cubicBezTo>
                    <a:moveTo>
                      <a:pt x="1312" y="65"/>
                    </a:moveTo>
                    <a:lnTo>
                      <a:pt x="1312" y="65"/>
                    </a:lnTo>
                    <a:cubicBezTo>
                      <a:pt x="764" y="65"/>
                      <a:pt x="83" y="561"/>
                      <a:pt x="66" y="1141"/>
                    </a:cubicBezTo>
                    <a:cubicBezTo>
                      <a:pt x="51" y="1678"/>
                      <a:pt x="525" y="2411"/>
                      <a:pt x="972" y="2864"/>
                    </a:cubicBezTo>
                    <a:cubicBezTo>
                      <a:pt x="1443" y="3341"/>
                      <a:pt x="2061" y="3631"/>
                      <a:pt x="2668" y="3659"/>
                    </a:cubicBezTo>
                    <a:cubicBezTo>
                      <a:pt x="3331" y="3689"/>
                      <a:pt x="3974" y="3402"/>
                      <a:pt x="4344" y="2908"/>
                    </a:cubicBezTo>
                    <a:cubicBezTo>
                      <a:pt x="4566" y="2614"/>
                      <a:pt x="4637" y="2289"/>
                      <a:pt x="4534" y="2039"/>
                    </a:cubicBezTo>
                    <a:cubicBezTo>
                      <a:pt x="4440" y="1810"/>
                      <a:pt x="4211" y="1658"/>
                      <a:pt x="4026" y="1535"/>
                    </a:cubicBezTo>
                    <a:cubicBezTo>
                      <a:pt x="2659" y="625"/>
                      <a:pt x="2659" y="625"/>
                      <a:pt x="2659" y="625"/>
                    </a:cubicBezTo>
                    <a:cubicBezTo>
                      <a:pt x="2285" y="376"/>
                      <a:pt x="1820" y="66"/>
                      <a:pt x="1314" y="65"/>
                    </a:cubicBezTo>
                    <a:cubicBezTo>
                      <a:pt x="1313" y="65"/>
                      <a:pt x="1312" y="65"/>
                      <a:pt x="1312" y="65"/>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 name="Google Shape;113;p7"/>
              <p:cNvSpPr/>
              <p:nvPr/>
            </p:nvSpPr>
            <p:spPr>
              <a:xfrm>
                <a:off x="171683" y="3898948"/>
                <a:ext cx="1174322" cy="1122481"/>
              </a:xfrm>
              <a:custGeom>
                <a:avLst/>
                <a:gdLst/>
                <a:ahLst/>
                <a:cxnLst/>
                <a:rect l="l" t="t" r="r" b="b"/>
                <a:pathLst>
                  <a:path w="2628" h="2512" extrusionOk="0">
                    <a:moveTo>
                      <a:pt x="6" y="815"/>
                    </a:moveTo>
                    <a:lnTo>
                      <a:pt x="6" y="815"/>
                    </a:lnTo>
                    <a:cubicBezTo>
                      <a:pt x="-39" y="1243"/>
                      <a:pt x="170" y="1665"/>
                      <a:pt x="466" y="1976"/>
                    </a:cubicBezTo>
                    <a:cubicBezTo>
                      <a:pt x="750" y="2272"/>
                      <a:pt x="1132" y="2494"/>
                      <a:pt x="1543" y="2511"/>
                    </a:cubicBezTo>
                    <a:cubicBezTo>
                      <a:pt x="1954" y="2528"/>
                      <a:pt x="2384" y="2312"/>
                      <a:pt x="2552" y="1936"/>
                    </a:cubicBezTo>
                    <a:cubicBezTo>
                      <a:pt x="2750" y="1495"/>
                      <a:pt x="2540" y="953"/>
                      <a:pt x="2176" y="633"/>
                    </a:cubicBezTo>
                    <a:cubicBezTo>
                      <a:pt x="1835" y="333"/>
                      <a:pt x="1270" y="100"/>
                      <a:pt x="828" y="9"/>
                    </a:cubicBezTo>
                    <a:cubicBezTo>
                      <a:pt x="398" y="-79"/>
                      <a:pt x="46" y="440"/>
                      <a:pt x="6" y="815"/>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14" name="Google Shape;114;p7"/>
            <p:cNvSpPr/>
            <p:nvPr/>
          </p:nvSpPr>
          <p:spPr>
            <a:xfrm rot="5814944">
              <a:off x="-103421" y="518703"/>
              <a:ext cx="2178195" cy="2078632"/>
            </a:xfrm>
            <a:custGeom>
              <a:avLst/>
              <a:gdLst/>
              <a:ahLst/>
              <a:cxnLst/>
              <a:rect l="l" t="t" r="r" b="b"/>
              <a:pathLst>
                <a:path w="2976" h="2840" extrusionOk="0">
                  <a:moveTo>
                    <a:pt x="414" y="2806"/>
                  </a:moveTo>
                  <a:lnTo>
                    <a:pt x="414" y="2806"/>
                  </a:lnTo>
                  <a:cubicBezTo>
                    <a:pt x="420" y="2810"/>
                    <a:pt x="476" y="2849"/>
                    <a:pt x="489" y="2838"/>
                  </a:cubicBezTo>
                  <a:cubicBezTo>
                    <a:pt x="502" y="2828"/>
                    <a:pt x="476" y="2787"/>
                    <a:pt x="482" y="2770"/>
                  </a:cubicBezTo>
                  <a:cubicBezTo>
                    <a:pt x="503" y="2768"/>
                    <a:pt x="526" y="2794"/>
                    <a:pt x="547" y="2777"/>
                  </a:cubicBezTo>
                  <a:cubicBezTo>
                    <a:pt x="568" y="2759"/>
                    <a:pt x="573" y="2734"/>
                    <a:pt x="606" y="2735"/>
                  </a:cubicBezTo>
                  <a:cubicBezTo>
                    <a:pt x="625" y="2736"/>
                    <a:pt x="643" y="2741"/>
                    <a:pt x="662" y="2741"/>
                  </a:cubicBezTo>
                  <a:cubicBezTo>
                    <a:pt x="681" y="2741"/>
                    <a:pt x="683" y="2738"/>
                    <a:pt x="694" y="2722"/>
                  </a:cubicBezTo>
                  <a:cubicBezTo>
                    <a:pt x="711" y="2696"/>
                    <a:pt x="728" y="2687"/>
                    <a:pt x="758" y="2687"/>
                  </a:cubicBezTo>
                  <a:cubicBezTo>
                    <a:pt x="780" y="2687"/>
                    <a:pt x="818" y="2711"/>
                    <a:pt x="840" y="2692"/>
                  </a:cubicBezTo>
                  <a:cubicBezTo>
                    <a:pt x="856" y="2678"/>
                    <a:pt x="864" y="2652"/>
                    <a:pt x="882" y="2638"/>
                  </a:cubicBezTo>
                  <a:cubicBezTo>
                    <a:pt x="888" y="2634"/>
                    <a:pt x="887" y="2632"/>
                    <a:pt x="895" y="2633"/>
                  </a:cubicBezTo>
                  <a:cubicBezTo>
                    <a:pt x="901" y="2635"/>
                    <a:pt x="917" y="2653"/>
                    <a:pt x="922" y="2657"/>
                  </a:cubicBezTo>
                  <a:cubicBezTo>
                    <a:pt x="932" y="2663"/>
                    <a:pt x="941" y="2670"/>
                    <a:pt x="953" y="2665"/>
                  </a:cubicBezTo>
                  <a:cubicBezTo>
                    <a:pt x="956" y="2663"/>
                    <a:pt x="961" y="2657"/>
                    <a:pt x="965" y="2655"/>
                  </a:cubicBezTo>
                  <a:cubicBezTo>
                    <a:pt x="974" y="2649"/>
                    <a:pt x="983" y="2648"/>
                    <a:pt x="993" y="2650"/>
                  </a:cubicBezTo>
                  <a:cubicBezTo>
                    <a:pt x="1007" y="2654"/>
                    <a:pt x="1023" y="2665"/>
                    <a:pt x="1039" y="2660"/>
                  </a:cubicBezTo>
                  <a:cubicBezTo>
                    <a:pt x="1062" y="2651"/>
                    <a:pt x="1067" y="2615"/>
                    <a:pt x="1090" y="2607"/>
                  </a:cubicBezTo>
                  <a:cubicBezTo>
                    <a:pt x="1114" y="2597"/>
                    <a:pt x="1134" y="2626"/>
                    <a:pt x="1156" y="2623"/>
                  </a:cubicBezTo>
                  <a:cubicBezTo>
                    <a:pt x="1177" y="2620"/>
                    <a:pt x="1189" y="2590"/>
                    <a:pt x="1202" y="2575"/>
                  </a:cubicBezTo>
                  <a:cubicBezTo>
                    <a:pt x="1217" y="2558"/>
                    <a:pt x="1236" y="2542"/>
                    <a:pt x="1252" y="2526"/>
                  </a:cubicBezTo>
                  <a:cubicBezTo>
                    <a:pt x="1261" y="2516"/>
                    <a:pt x="1281" y="2489"/>
                    <a:pt x="1294" y="2488"/>
                  </a:cubicBezTo>
                  <a:cubicBezTo>
                    <a:pt x="1308" y="2488"/>
                    <a:pt x="1314" y="2497"/>
                    <a:pt x="1323" y="2507"/>
                  </a:cubicBezTo>
                  <a:cubicBezTo>
                    <a:pt x="1334" y="2520"/>
                    <a:pt x="1337" y="2526"/>
                    <a:pt x="1353" y="2526"/>
                  </a:cubicBezTo>
                  <a:cubicBezTo>
                    <a:pt x="1365" y="2526"/>
                    <a:pt x="1369" y="2515"/>
                    <a:pt x="1379" y="2514"/>
                  </a:cubicBezTo>
                  <a:cubicBezTo>
                    <a:pt x="1396" y="2512"/>
                    <a:pt x="1406" y="2548"/>
                    <a:pt x="1423" y="2531"/>
                  </a:cubicBezTo>
                  <a:cubicBezTo>
                    <a:pt x="1434" y="2520"/>
                    <a:pt x="1430" y="2478"/>
                    <a:pt x="1447" y="2477"/>
                  </a:cubicBezTo>
                  <a:cubicBezTo>
                    <a:pt x="1464" y="2475"/>
                    <a:pt x="1467" y="2517"/>
                    <a:pt x="1483" y="2520"/>
                  </a:cubicBezTo>
                  <a:cubicBezTo>
                    <a:pt x="1501" y="2525"/>
                    <a:pt x="1498" y="2495"/>
                    <a:pt x="1509" y="2487"/>
                  </a:cubicBezTo>
                  <a:cubicBezTo>
                    <a:pt x="1529" y="2472"/>
                    <a:pt x="1541" y="2504"/>
                    <a:pt x="1560" y="2499"/>
                  </a:cubicBezTo>
                  <a:cubicBezTo>
                    <a:pt x="1579" y="2494"/>
                    <a:pt x="1577" y="2462"/>
                    <a:pt x="1595" y="2456"/>
                  </a:cubicBezTo>
                  <a:cubicBezTo>
                    <a:pt x="1612" y="2450"/>
                    <a:pt x="1635" y="2468"/>
                    <a:pt x="1652" y="2471"/>
                  </a:cubicBezTo>
                  <a:cubicBezTo>
                    <a:pt x="1676" y="2475"/>
                    <a:pt x="1668" y="2458"/>
                    <a:pt x="1676" y="2440"/>
                  </a:cubicBezTo>
                  <a:cubicBezTo>
                    <a:pt x="1685" y="2418"/>
                    <a:pt x="1706" y="2422"/>
                    <a:pt x="1726" y="2424"/>
                  </a:cubicBezTo>
                  <a:cubicBezTo>
                    <a:pt x="1747" y="2427"/>
                    <a:pt x="1783" y="2440"/>
                    <a:pt x="1799" y="2419"/>
                  </a:cubicBezTo>
                  <a:cubicBezTo>
                    <a:pt x="1810" y="2403"/>
                    <a:pt x="1812" y="2384"/>
                    <a:pt x="1825" y="2369"/>
                  </a:cubicBezTo>
                  <a:cubicBezTo>
                    <a:pt x="1843" y="2350"/>
                    <a:pt x="1872" y="2359"/>
                    <a:pt x="1896" y="2365"/>
                  </a:cubicBezTo>
                  <a:cubicBezTo>
                    <a:pt x="1919" y="2371"/>
                    <a:pt x="1969" y="2396"/>
                    <a:pt x="1989" y="2376"/>
                  </a:cubicBezTo>
                  <a:cubicBezTo>
                    <a:pt x="1997" y="2368"/>
                    <a:pt x="1993" y="2355"/>
                    <a:pt x="1994" y="2346"/>
                  </a:cubicBezTo>
                  <a:cubicBezTo>
                    <a:pt x="1996" y="2330"/>
                    <a:pt x="1999" y="2318"/>
                    <a:pt x="2009" y="2304"/>
                  </a:cubicBezTo>
                  <a:cubicBezTo>
                    <a:pt x="2031" y="2272"/>
                    <a:pt x="2065" y="2274"/>
                    <a:pt x="2101" y="2279"/>
                  </a:cubicBezTo>
                  <a:cubicBezTo>
                    <a:pt x="2121" y="2282"/>
                    <a:pt x="2139" y="2291"/>
                    <a:pt x="2152" y="2271"/>
                  </a:cubicBezTo>
                  <a:cubicBezTo>
                    <a:pt x="2162" y="2256"/>
                    <a:pt x="2164" y="2254"/>
                    <a:pt x="2183" y="2258"/>
                  </a:cubicBezTo>
                  <a:cubicBezTo>
                    <a:pt x="2193" y="2259"/>
                    <a:pt x="2200" y="2264"/>
                    <a:pt x="2210" y="2262"/>
                  </a:cubicBezTo>
                  <a:cubicBezTo>
                    <a:pt x="2229" y="2257"/>
                    <a:pt x="2234" y="2218"/>
                    <a:pt x="2247" y="2203"/>
                  </a:cubicBezTo>
                  <a:cubicBezTo>
                    <a:pt x="2270" y="2177"/>
                    <a:pt x="2294" y="2208"/>
                    <a:pt x="2313" y="2222"/>
                  </a:cubicBezTo>
                  <a:cubicBezTo>
                    <a:pt x="2321" y="2228"/>
                    <a:pt x="2331" y="2234"/>
                    <a:pt x="2341" y="2235"/>
                  </a:cubicBezTo>
                  <a:cubicBezTo>
                    <a:pt x="2356" y="2237"/>
                    <a:pt x="2361" y="2227"/>
                    <a:pt x="2371" y="2216"/>
                  </a:cubicBezTo>
                  <a:cubicBezTo>
                    <a:pt x="2375" y="2211"/>
                    <a:pt x="2381" y="2201"/>
                    <a:pt x="2387" y="2197"/>
                  </a:cubicBezTo>
                  <a:cubicBezTo>
                    <a:pt x="2405" y="2184"/>
                    <a:pt x="2434" y="2201"/>
                    <a:pt x="2451" y="2208"/>
                  </a:cubicBezTo>
                  <a:cubicBezTo>
                    <a:pt x="2473" y="2216"/>
                    <a:pt x="2504" y="2233"/>
                    <a:pt x="2528" y="2223"/>
                  </a:cubicBezTo>
                  <a:cubicBezTo>
                    <a:pt x="2555" y="2210"/>
                    <a:pt x="2560" y="2188"/>
                    <a:pt x="2566" y="2161"/>
                  </a:cubicBezTo>
                  <a:cubicBezTo>
                    <a:pt x="2572" y="2135"/>
                    <a:pt x="2575" y="2110"/>
                    <a:pt x="2580" y="2084"/>
                  </a:cubicBezTo>
                  <a:cubicBezTo>
                    <a:pt x="2585" y="2062"/>
                    <a:pt x="2589" y="2033"/>
                    <a:pt x="2608" y="2018"/>
                  </a:cubicBezTo>
                  <a:cubicBezTo>
                    <a:pt x="2627" y="2002"/>
                    <a:pt x="2644" y="2010"/>
                    <a:pt x="2665" y="2015"/>
                  </a:cubicBezTo>
                  <a:cubicBezTo>
                    <a:pt x="2694" y="2021"/>
                    <a:pt x="2728" y="2032"/>
                    <a:pt x="2757" y="2031"/>
                  </a:cubicBezTo>
                  <a:cubicBezTo>
                    <a:pt x="2804" y="2029"/>
                    <a:pt x="2790" y="1973"/>
                    <a:pt x="2806" y="1944"/>
                  </a:cubicBezTo>
                  <a:cubicBezTo>
                    <a:pt x="2829" y="1940"/>
                    <a:pt x="2855" y="1946"/>
                    <a:pt x="2879" y="1945"/>
                  </a:cubicBezTo>
                  <a:cubicBezTo>
                    <a:pt x="2894" y="1944"/>
                    <a:pt x="2910" y="1943"/>
                    <a:pt x="2924" y="1934"/>
                  </a:cubicBezTo>
                  <a:cubicBezTo>
                    <a:pt x="2934" y="1928"/>
                    <a:pt x="2943" y="1912"/>
                    <a:pt x="2954" y="1907"/>
                  </a:cubicBezTo>
                  <a:cubicBezTo>
                    <a:pt x="2961" y="1904"/>
                    <a:pt x="2969" y="1906"/>
                    <a:pt x="2976" y="1910"/>
                  </a:cubicBezTo>
                  <a:cubicBezTo>
                    <a:pt x="2939" y="1826"/>
                    <a:pt x="2903" y="1742"/>
                    <a:pt x="2872" y="1657"/>
                  </a:cubicBezTo>
                  <a:cubicBezTo>
                    <a:pt x="2746" y="1315"/>
                    <a:pt x="2585" y="983"/>
                    <a:pt x="2423" y="652"/>
                  </a:cubicBezTo>
                  <a:cubicBezTo>
                    <a:pt x="2317" y="436"/>
                    <a:pt x="2220" y="218"/>
                    <a:pt x="2126" y="0"/>
                  </a:cubicBezTo>
                  <a:cubicBezTo>
                    <a:pt x="0" y="340"/>
                    <a:pt x="0" y="340"/>
                    <a:pt x="0" y="340"/>
                  </a:cubicBezTo>
                  <a:cubicBezTo>
                    <a:pt x="391" y="2793"/>
                    <a:pt x="391" y="2793"/>
                    <a:pt x="391" y="2793"/>
                  </a:cubicBezTo>
                  <a:cubicBezTo>
                    <a:pt x="399" y="2797"/>
                    <a:pt x="406" y="2802"/>
                    <a:pt x="414" y="2806"/>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5" name="Google Shape;115;p7"/>
            <p:cNvSpPr/>
            <p:nvPr/>
          </p:nvSpPr>
          <p:spPr>
            <a:xfrm rot="5400000">
              <a:off x="-249829" y="2344065"/>
              <a:ext cx="1436776" cy="670874"/>
            </a:xfrm>
            <a:custGeom>
              <a:avLst/>
              <a:gdLst/>
              <a:ahLst/>
              <a:cxnLst/>
              <a:rect l="l" t="t" r="r" b="b"/>
              <a:pathLst>
                <a:path w="2904" h="1356" extrusionOk="0">
                  <a:moveTo>
                    <a:pt x="1666" y="1356"/>
                  </a:moveTo>
                  <a:lnTo>
                    <a:pt x="1666" y="1356"/>
                  </a:lnTo>
                  <a:cubicBezTo>
                    <a:pt x="1436" y="1356"/>
                    <a:pt x="1200" y="1294"/>
                    <a:pt x="972" y="1171"/>
                  </a:cubicBezTo>
                  <a:cubicBezTo>
                    <a:pt x="693" y="1020"/>
                    <a:pt x="439" y="784"/>
                    <a:pt x="258" y="506"/>
                  </a:cubicBezTo>
                  <a:cubicBezTo>
                    <a:pt x="166" y="364"/>
                    <a:pt x="86" y="211"/>
                    <a:pt x="15" y="37"/>
                  </a:cubicBezTo>
                  <a:cubicBezTo>
                    <a:pt x="0" y="0"/>
                    <a:pt x="0" y="0"/>
                    <a:pt x="0" y="0"/>
                  </a:cubicBezTo>
                  <a:cubicBezTo>
                    <a:pt x="589" y="0"/>
                    <a:pt x="589" y="0"/>
                    <a:pt x="589" y="0"/>
                  </a:cubicBezTo>
                  <a:cubicBezTo>
                    <a:pt x="630" y="110"/>
                    <a:pt x="630" y="110"/>
                    <a:pt x="630" y="110"/>
                  </a:cubicBezTo>
                  <a:cubicBezTo>
                    <a:pt x="719" y="345"/>
                    <a:pt x="819" y="611"/>
                    <a:pt x="1012" y="794"/>
                  </a:cubicBezTo>
                  <a:cubicBezTo>
                    <a:pt x="1187" y="961"/>
                    <a:pt x="1492" y="1058"/>
                    <a:pt x="1712" y="914"/>
                  </a:cubicBezTo>
                  <a:cubicBezTo>
                    <a:pt x="1891" y="795"/>
                    <a:pt x="1954" y="561"/>
                    <a:pt x="1989" y="370"/>
                  </a:cubicBezTo>
                  <a:cubicBezTo>
                    <a:pt x="1994" y="347"/>
                    <a:pt x="1997" y="324"/>
                    <a:pt x="2001" y="301"/>
                  </a:cubicBezTo>
                  <a:cubicBezTo>
                    <a:pt x="2018" y="207"/>
                    <a:pt x="2035" y="111"/>
                    <a:pt x="2062" y="20"/>
                  </a:cubicBezTo>
                  <a:cubicBezTo>
                    <a:pt x="2068" y="0"/>
                    <a:pt x="2068" y="0"/>
                    <a:pt x="2068" y="0"/>
                  </a:cubicBezTo>
                  <a:cubicBezTo>
                    <a:pt x="2900" y="0"/>
                    <a:pt x="2900" y="0"/>
                    <a:pt x="2900" y="0"/>
                  </a:cubicBezTo>
                  <a:cubicBezTo>
                    <a:pt x="2902" y="26"/>
                    <a:pt x="2902" y="26"/>
                    <a:pt x="2902" y="26"/>
                  </a:cubicBezTo>
                  <a:cubicBezTo>
                    <a:pt x="2919" y="315"/>
                    <a:pt x="2825" y="611"/>
                    <a:pt x="2637" y="859"/>
                  </a:cubicBezTo>
                  <a:cubicBezTo>
                    <a:pt x="2448" y="1109"/>
                    <a:pt x="2188" y="1278"/>
                    <a:pt x="1904" y="1333"/>
                  </a:cubicBezTo>
                  <a:cubicBezTo>
                    <a:pt x="1826" y="1349"/>
                    <a:pt x="1746" y="1356"/>
                    <a:pt x="1666" y="1356"/>
                  </a:cubicBezTo>
                  <a:moveTo>
                    <a:pt x="80" y="54"/>
                  </a:moveTo>
                  <a:lnTo>
                    <a:pt x="80" y="54"/>
                  </a:lnTo>
                  <a:cubicBezTo>
                    <a:pt x="146" y="209"/>
                    <a:pt x="219" y="348"/>
                    <a:pt x="303" y="477"/>
                  </a:cubicBezTo>
                  <a:cubicBezTo>
                    <a:pt x="749" y="1161"/>
                    <a:pt x="1423" y="1373"/>
                    <a:pt x="1894" y="1281"/>
                  </a:cubicBezTo>
                  <a:cubicBezTo>
                    <a:pt x="2164" y="1227"/>
                    <a:pt x="2413" y="1066"/>
                    <a:pt x="2595" y="827"/>
                  </a:cubicBezTo>
                  <a:cubicBezTo>
                    <a:pt x="2769" y="596"/>
                    <a:pt x="2859" y="322"/>
                    <a:pt x="2849" y="54"/>
                  </a:cubicBezTo>
                  <a:cubicBezTo>
                    <a:pt x="2108" y="54"/>
                    <a:pt x="2108" y="54"/>
                    <a:pt x="2108" y="54"/>
                  </a:cubicBezTo>
                  <a:cubicBezTo>
                    <a:pt x="2085" y="137"/>
                    <a:pt x="2070" y="225"/>
                    <a:pt x="2055" y="310"/>
                  </a:cubicBezTo>
                  <a:cubicBezTo>
                    <a:pt x="2050" y="333"/>
                    <a:pt x="2046" y="357"/>
                    <a:pt x="2042" y="380"/>
                  </a:cubicBezTo>
                  <a:cubicBezTo>
                    <a:pt x="2005" y="581"/>
                    <a:pt x="1938" y="829"/>
                    <a:pt x="1742" y="958"/>
                  </a:cubicBezTo>
                  <a:cubicBezTo>
                    <a:pt x="1498" y="1118"/>
                    <a:pt x="1165" y="1013"/>
                    <a:pt x="975" y="833"/>
                  </a:cubicBezTo>
                  <a:cubicBezTo>
                    <a:pt x="774" y="641"/>
                    <a:pt x="671" y="369"/>
                    <a:pt x="580" y="129"/>
                  </a:cubicBezTo>
                  <a:cubicBezTo>
                    <a:pt x="552" y="54"/>
                    <a:pt x="552" y="54"/>
                    <a:pt x="552" y="54"/>
                  </a:cubicBezTo>
                  <a:lnTo>
                    <a:pt x="80" y="54"/>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16" name="Google Shape;116;p7"/>
            <p:cNvGrpSpPr/>
            <p:nvPr/>
          </p:nvGrpSpPr>
          <p:grpSpPr>
            <a:xfrm>
              <a:off x="7794000" y="3397897"/>
              <a:ext cx="1273526" cy="1856551"/>
              <a:chOff x="7794000" y="3397897"/>
              <a:chExt cx="1273526" cy="1856551"/>
            </a:xfrm>
          </p:grpSpPr>
          <p:sp>
            <p:nvSpPr>
              <p:cNvPr id="117" name="Google Shape;117;p7"/>
              <p:cNvSpPr/>
              <p:nvPr/>
            </p:nvSpPr>
            <p:spPr>
              <a:xfrm>
                <a:off x="7794000" y="3397897"/>
                <a:ext cx="1273526" cy="1856551"/>
              </a:xfrm>
              <a:custGeom>
                <a:avLst/>
                <a:gdLst/>
                <a:ahLst/>
                <a:cxnLst/>
                <a:rect l="l" t="t" r="r" b="b"/>
                <a:pathLst>
                  <a:path w="2748" h="4006" extrusionOk="0">
                    <a:moveTo>
                      <a:pt x="1281" y="0"/>
                    </a:moveTo>
                    <a:lnTo>
                      <a:pt x="1281" y="0"/>
                    </a:lnTo>
                    <a:cubicBezTo>
                      <a:pt x="1309" y="94"/>
                      <a:pt x="1338" y="187"/>
                      <a:pt x="1379" y="276"/>
                    </a:cubicBezTo>
                    <a:cubicBezTo>
                      <a:pt x="1409" y="342"/>
                      <a:pt x="1447" y="404"/>
                      <a:pt x="1479" y="469"/>
                    </a:cubicBezTo>
                    <a:cubicBezTo>
                      <a:pt x="1544" y="599"/>
                      <a:pt x="1585" y="739"/>
                      <a:pt x="1643" y="872"/>
                    </a:cubicBezTo>
                    <a:cubicBezTo>
                      <a:pt x="1710" y="1028"/>
                      <a:pt x="1795" y="1176"/>
                      <a:pt x="1863" y="1332"/>
                    </a:cubicBezTo>
                    <a:cubicBezTo>
                      <a:pt x="1916" y="1452"/>
                      <a:pt x="1979" y="1567"/>
                      <a:pt x="2030" y="1689"/>
                    </a:cubicBezTo>
                    <a:cubicBezTo>
                      <a:pt x="2071" y="1791"/>
                      <a:pt x="2132" y="1885"/>
                      <a:pt x="2178" y="1986"/>
                    </a:cubicBezTo>
                    <a:cubicBezTo>
                      <a:pt x="2208" y="2053"/>
                      <a:pt x="2234" y="2123"/>
                      <a:pt x="2276" y="2184"/>
                    </a:cubicBezTo>
                    <a:cubicBezTo>
                      <a:pt x="2314" y="2240"/>
                      <a:pt x="2354" y="2299"/>
                      <a:pt x="2383" y="2360"/>
                    </a:cubicBezTo>
                    <a:cubicBezTo>
                      <a:pt x="2410" y="2414"/>
                      <a:pt x="2451" y="2458"/>
                      <a:pt x="2480" y="2511"/>
                    </a:cubicBezTo>
                    <a:cubicBezTo>
                      <a:pt x="2498" y="2544"/>
                      <a:pt x="2521" y="2575"/>
                      <a:pt x="2540" y="2607"/>
                    </a:cubicBezTo>
                    <a:cubicBezTo>
                      <a:pt x="2558" y="2636"/>
                      <a:pt x="2567" y="2665"/>
                      <a:pt x="2582" y="2695"/>
                    </a:cubicBezTo>
                    <a:cubicBezTo>
                      <a:pt x="2606" y="2746"/>
                      <a:pt x="2649" y="2786"/>
                      <a:pt x="2690" y="2823"/>
                    </a:cubicBezTo>
                    <a:cubicBezTo>
                      <a:pt x="2710" y="2841"/>
                      <a:pt x="2728" y="2888"/>
                      <a:pt x="2748" y="2898"/>
                    </a:cubicBezTo>
                    <a:cubicBezTo>
                      <a:pt x="2686" y="2920"/>
                      <a:pt x="2630" y="2966"/>
                      <a:pt x="2572" y="2998"/>
                    </a:cubicBezTo>
                    <a:cubicBezTo>
                      <a:pt x="2414" y="3085"/>
                      <a:pt x="2258" y="3180"/>
                      <a:pt x="2094" y="3255"/>
                    </a:cubicBezTo>
                    <a:cubicBezTo>
                      <a:pt x="1831" y="3376"/>
                      <a:pt x="1554" y="3460"/>
                      <a:pt x="1296" y="3592"/>
                    </a:cubicBezTo>
                    <a:cubicBezTo>
                      <a:pt x="1242" y="3620"/>
                      <a:pt x="1192" y="3652"/>
                      <a:pt x="1132" y="3660"/>
                    </a:cubicBezTo>
                    <a:cubicBezTo>
                      <a:pt x="1100" y="3665"/>
                      <a:pt x="1072" y="3671"/>
                      <a:pt x="1041" y="3679"/>
                    </a:cubicBezTo>
                    <a:cubicBezTo>
                      <a:pt x="951" y="3700"/>
                      <a:pt x="860" y="3694"/>
                      <a:pt x="771" y="3721"/>
                    </a:cubicBezTo>
                    <a:cubicBezTo>
                      <a:pt x="645" y="3760"/>
                      <a:pt x="520" y="3805"/>
                      <a:pt x="397" y="3852"/>
                    </a:cubicBezTo>
                    <a:cubicBezTo>
                      <a:pt x="331" y="3877"/>
                      <a:pt x="267" y="3908"/>
                      <a:pt x="202" y="3935"/>
                    </a:cubicBezTo>
                    <a:cubicBezTo>
                      <a:pt x="165" y="3949"/>
                      <a:pt x="124" y="3957"/>
                      <a:pt x="89" y="3974"/>
                    </a:cubicBezTo>
                    <a:cubicBezTo>
                      <a:pt x="78" y="3980"/>
                      <a:pt x="43" y="4010"/>
                      <a:pt x="28" y="4006"/>
                    </a:cubicBezTo>
                    <a:cubicBezTo>
                      <a:pt x="-6" y="3997"/>
                      <a:pt x="3" y="3864"/>
                      <a:pt x="2" y="3832"/>
                    </a:cubicBezTo>
                    <a:cubicBezTo>
                      <a:pt x="-7" y="3608"/>
                      <a:pt x="21" y="3380"/>
                      <a:pt x="46" y="3157"/>
                    </a:cubicBezTo>
                    <a:cubicBezTo>
                      <a:pt x="65" y="2991"/>
                      <a:pt x="86" y="2826"/>
                      <a:pt x="112" y="2661"/>
                    </a:cubicBezTo>
                    <a:cubicBezTo>
                      <a:pt x="172" y="2287"/>
                      <a:pt x="226" y="1908"/>
                      <a:pt x="329" y="1544"/>
                    </a:cubicBezTo>
                    <a:cubicBezTo>
                      <a:pt x="394" y="1314"/>
                      <a:pt x="469" y="1085"/>
                      <a:pt x="546" y="859"/>
                    </a:cubicBezTo>
                    <a:cubicBezTo>
                      <a:pt x="591" y="727"/>
                      <a:pt x="640" y="603"/>
                      <a:pt x="722" y="489"/>
                    </a:cubicBezTo>
                    <a:cubicBezTo>
                      <a:pt x="760" y="435"/>
                      <a:pt x="814" y="388"/>
                      <a:pt x="863" y="343"/>
                    </a:cubicBezTo>
                    <a:cubicBezTo>
                      <a:pt x="941" y="273"/>
                      <a:pt x="1017" y="199"/>
                      <a:pt x="1101" y="136"/>
                    </a:cubicBezTo>
                    <a:cubicBezTo>
                      <a:pt x="1133" y="112"/>
                      <a:pt x="1218" y="69"/>
                      <a:pt x="1281" y="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 name="Google Shape;118;p7"/>
              <p:cNvSpPr/>
              <p:nvPr/>
            </p:nvSpPr>
            <p:spPr>
              <a:xfrm>
                <a:off x="7794000" y="3478073"/>
                <a:ext cx="1256843" cy="1645684"/>
              </a:xfrm>
              <a:custGeom>
                <a:avLst/>
                <a:gdLst/>
                <a:ahLst/>
                <a:cxnLst/>
                <a:rect l="l" t="t" r="r" b="b"/>
                <a:pathLst>
                  <a:path w="2712" h="3551" extrusionOk="0">
                    <a:moveTo>
                      <a:pt x="385" y="1180"/>
                    </a:moveTo>
                    <a:lnTo>
                      <a:pt x="385" y="1180"/>
                    </a:lnTo>
                    <a:cubicBezTo>
                      <a:pt x="387" y="1174"/>
                      <a:pt x="389" y="1169"/>
                      <a:pt x="390" y="1163"/>
                    </a:cubicBezTo>
                    <a:cubicBezTo>
                      <a:pt x="1606" y="609"/>
                      <a:pt x="1606" y="609"/>
                      <a:pt x="1606" y="609"/>
                    </a:cubicBezTo>
                    <a:cubicBezTo>
                      <a:pt x="1608" y="613"/>
                      <a:pt x="1610" y="617"/>
                      <a:pt x="1611" y="621"/>
                    </a:cubicBezTo>
                    <a:lnTo>
                      <a:pt x="385" y="1180"/>
                    </a:lnTo>
                    <a:moveTo>
                      <a:pt x="1893" y="1224"/>
                    </a:moveTo>
                    <a:lnTo>
                      <a:pt x="1893" y="1224"/>
                    </a:lnTo>
                    <a:cubicBezTo>
                      <a:pt x="1891" y="1220"/>
                      <a:pt x="1889" y="1216"/>
                      <a:pt x="1887" y="1212"/>
                    </a:cubicBezTo>
                    <a:cubicBezTo>
                      <a:pt x="194" y="1984"/>
                      <a:pt x="194" y="1984"/>
                      <a:pt x="194" y="1984"/>
                    </a:cubicBezTo>
                    <a:cubicBezTo>
                      <a:pt x="193" y="1990"/>
                      <a:pt x="192" y="1995"/>
                      <a:pt x="191" y="2001"/>
                    </a:cubicBezTo>
                    <a:lnTo>
                      <a:pt x="1893" y="1224"/>
                    </a:lnTo>
                    <a:moveTo>
                      <a:pt x="1487" y="312"/>
                    </a:moveTo>
                    <a:lnTo>
                      <a:pt x="1487" y="312"/>
                    </a:lnTo>
                    <a:cubicBezTo>
                      <a:pt x="1485" y="308"/>
                      <a:pt x="1483" y="304"/>
                      <a:pt x="1481" y="300"/>
                    </a:cubicBezTo>
                    <a:cubicBezTo>
                      <a:pt x="530" y="733"/>
                      <a:pt x="530" y="733"/>
                      <a:pt x="530" y="733"/>
                    </a:cubicBezTo>
                    <a:cubicBezTo>
                      <a:pt x="528" y="739"/>
                      <a:pt x="526" y="745"/>
                      <a:pt x="524" y="751"/>
                    </a:cubicBezTo>
                    <a:lnTo>
                      <a:pt x="1487" y="312"/>
                    </a:lnTo>
                    <a:moveTo>
                      <a:pt x="748" y="284"/>
                    </a:moveTo>
                    <a:lnTo>
                      <a:pt x="748" y="284"/>
                    </a:lnTo>
                    <a:cubicBezTo>
                      <a:pt x="1342" y="12"/>
                      <a:pt x="1342" y="12"/>
                      <a:pt x="1342" y="12"/>
                    </a:cubicBezTo>
                    <a:cubicBezTo>
                      <a:pt x="1340" y="8"/>
                      <a:pt x="1338" y="4"/>
                      <a:pt x="1337" y="0"/>
                    </a:cubicBezTo>
                    <a:cubicBezTo>
                      <a:pt x="770" y="258"/>
                      <a:pt x="770" y="258"/>
                      <a:pt x="770" y="258"/>
                    </a:cubicBezTo>
                    <a:cubicBezTo>
                      <a:pt x="762" y="267"/>
                      <a:pt x="755" y="275"/>
                      <a:pt x="748" y="284"/>
                    </a:cubicBezTo>
                    <a:moveTo>
                      <a:pt x="1750" y="924"/>
                    </a:moveTo>
                    <a:lnTo>
                      <a:pt x="1750" y="924"/>
                    </a:lnTo>
                    <a:cubicBezTo>
                      <a:pt x="1748" y="920"/>
                      <a:pt x="1746" y="916"/>
                      <a:pt x="1744" y="912"/>
                    </a:cubicBezTo>
                    <a:cubicBezTo>
                      <a:pt x="275" y="1582"/>
                      <a:pt x="275" y="1582"/>
                      <a:pt x="275" y="1582"/>
                    </a:cubicBezTo>
                    <a:cubicBezTo>
                      <a:pt x="273" y="1587"/>
                      <a:pt x="272" y="1593"/>
                      <a:pt x="271" y="1598"/>
                    </a:cubicBezTo>
                    <a:lnTo>
                      <a:pt x="1750" y="924"/>
                    </a:lnTo>
                    <a:moveTo>
                      <a:pt x="2712" y="2680"/>
                    </a:moveTo>
                    <a:lnTo>
                      <a:pt x="2712" y="2680"/>
                    </a:lnTo>
                    <a:cubicBezTo>
                      <a:pt x="2710" y="2676"/>
                      <a:pt x="2708" y="2672"/>
                      <a:pt x="2705" y="2668"/>
                    </a:cubicBezTo>
                    <a:cubicBezTo>
                      <a:pt x="780" y="3546"/>
                      <a:pt x="780" y="3546"/>
                      <a:pt x="780" y="3546"/>
                    </a:cubicBezTo>
                    <a:cubicBezTo>
                      <a:pt x="800" y="3541"/>
                      <a:pt x="821" y="3536"/>
                      <a:pt x="842" y="3533"/>
                    </a:cubicBezTo>
                    <a:lnTo>
                      <a:pt x="2712" y="2680"/>
                    </a:lnTo>
                    <a:moveTo>
                      <a:pt x="2034" y="1526"/>
                    </a:moveTo>
                    <a:lnTo>
                      <a:pt x="2034" y="1526"/>
                    </a:lnTo>
                    <a:cubicBezTo>
                      <a:pt x="2033" y="1522"/>
                      <a:pt x="2031" y="1519"/>
                      <a:pt x="2030" y="1516"/>
                    </a:cubicBezTo>
                    <a:cubicBezTo>
                      <a:pt x="2029" y="1515"/>
                      <a:pt x="2029" y="1514"/>
                      <a:pt x="2028" y="1513"/>
                    </a:cubicBezTo>
                    <a:cubicBezTo>
                      <a:pt x="129" y="2380"/>
                      <a:pt x="129" y="2380"/>
                      <a:pt x="129" y="2380"/>
                    </a:cubicBezTo>
                    <a:cubicBezTo>
                      <a:pt x="129" y="2385"/>
                      <a:pt x="128" y="2390"/>
                      <a:pt x="127" y="2395"/>
                    </a:cubicBezTo>
                    <a:lnTo>
                      <a:pt x="2034" y="1526"/>
                    </a:lnTo>
                    <a:moveTo>
                      <a:pt x="2520" y="2402"/>
                    </a:moveTo>
                    <a:lnTo>
                      <a:pt x="2520" y="2402"/>
                    </a:lnTo>
                    <a:cubicBezTo>
                      <a:pt x="2517" y="2398"/>
                      <a:pt x="2515" y="2394"/>
                      <a:pt x="2512" y="2390"/>
                    </a:cubicBezTo>
                    <a:cubicBezTo>
                      <a:pt x="0" y="3536"/>
                      <a:pt x="0" y="3536"/>
                      <a:pt x="0" y="3536"/>
                    </a:cubicBezTo>
                    <a:cubicBezTo>
                      <a:pt x="0" y="3541"/>
                      <a:pt x="0" y="3546"/>
                      <a:pt x="0" y="3551"/>
                    </a:cubicBezTo>
                    <a:lnTo>
                      <a:pt x="2520" y="2402"/>
                    </a:lnTo>
                    <a:moveTo>
                      <a:pt x="2344" y="2116"/>
                    </a:moveTo>
                    <a:lnTo>
                      <a:pt x="2344" y="2116"/>
                    </a:lnTo>
                    <a:cubicBezTo>
                      <a:pt x="2342" y="2112"/>
                      <a:pt x="2339" y="2108"/>
                      <a:pt x="2337" y="2104"/>
                    </a:cubicBezTo>
                    <a:cubicBezTo>
                      <a:pt x="27" y="3158"/>
                      <a:pt x="27" y="3158"/>
                      <a:pt x="27" y="3158"/>
                    </a:cubicBezTo>
                    <a:cubicBezTo>
                      <a:pt x="26" y="3164"/>
                      <a:pt x="25" y="3168"/>
                      <a:pt x="25" y="3174"/>
                    </a:cubicBezTo>
                    <a:lnTo>
                      <a:pt x="2344" y="2116"/>
                    </a:lnTo>
                    <a:moveTo>
                      <a:pt x="2182" y="1824"/>
                    </a:moveTo>
                    <a:lnTo>
                      <a:pt x="2182" y="1824"/>
                    </a:lnTo>
                    <a:cubicBezTo>
                      <a:pt x="2181" y="1820"/>
                      <a:pt x="2179" y="1817"/>
                      <a:pt x="2178" y="1813"/>
                    </a:cubicBezTo>
                    <a:cubicBezTo>
                      <a:pt x="2177" y="1813"/>
                      <a:pt x="2177" y="1812"/>
                      <a:pt x="2177" y="1811"/>
                    </a:cubicBezTo>
                    <a:cubicBezTo>
                      <a:pt x="72" y="2772"/>
                      <a:pt x="72" y="2772"/>
                      <a:pt x="72" y="2772"/>
                    </a:cubicBezTo>
                    <a:cubicBezTo>
                      <a:pt x="71" y="2777"/>
                      <a:pt x="71" y="2782"/>
                      <a:pt x="70" y="2787"/>
                    </a:cubicBezTo>
                    <a:lnTo>
                      <a:pt x="2182" y="1824"/>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19" name="Google Shape;119;p7"/>
            <p:cNvGrpSpPr/>
            <p:nvPr/>
          </p:nvGrpSpPr>
          <p:grpSpPr>
            <a:xfrm>
              <a:off x="133125" y="195650"/>
              <a:ext cx="1486500" cy="1104900"/>
              <a:chOff x="-58500" y="952050"/>
              <a:chExt cx="1486500" cy="1104900"/>
            </a:xfrm>
          </p:grpSpPr>
          <p:sp>
            <p:nvSpPr>
              <p:cNvPr id="120" name="Google Shape;120;p7"/>
              <p:cNvSpPr/>
              <p:nvPr/>
            </p:nvSpPr>
            <p:spPr>
              <a:xfrm>
                <a:off x="-58500" y="952050"/>
                <a:ext cx="1486500" cy="1104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Sans"/>
                  <a:ea typeface="Nunito Sans"/>
                  <a:cs typeface="Nunito Sans"/>
                  <a:sym typeface="Nunito Sans"/>
                </a:endParaRPr>
              </a:p>
            </p:txBody>
          </p:sp>
          <p:sp>
            <p:nvSpPr>
              <p:cNvPr id="121" name="Google Shape;121;p7"/>
              <p:cNvSpPr/>
              <p:nvPr/>
            </p:nvSpPr>
            <p:spPr>
              <a:xfrm>
                <a:off x="-58495" y="952055"/>
                <a:ext cx="1486440" cy="1104840"/>
              </a:xfrm>
              <a:custGeom>
                <a:avLst/>
                <a:gdLst/>
                <a:ahLst/>
                <a:cxnLst/>
                <a:rect l="l" t="t" r="r" b="b"/>
                <a:pathLst>
                  <a:path w="4129" h="3069" extrusionOk="0">
                    <a:moveTo>
                      <a:pt x="2957" y="2163"/>
                    </a:moveTo>
                    <a:lnTo>
                      <a:pt x="4129" y="2155"/>
                    </a:lnTo>
                    <a:lnTo>
                      <a:pt x="4129" y="2115"/>
                    </a:lnTo>
                    <a:lnTo>
                      <a:pt x="2957" y="2123"/>
                    </a:lnTo>
                    <a:lnTo>
                      <a:pt x="2946" y="432"/>
                    </a:lnTo>
                    <a:lnTo>
                      <a:pt x="4129" y="424"/>
                    </a:lnTo>
                    <a:lnTo>
                      <a:pt x="4129" y="383"/>
                    </a:lnTo>
                    <a:lnTo>
                      <a:pt x="2945" y="391"/>
                    </a:lnTo>
                    <a:lnTo>
                      <a:pt x="2943" y="0"/>
                    </a:lnTo>
                    <a:lnTo>
                      <a:pt x="2902" y="0"/>
                    </a:lnTo>
                    <a:lnTo>
                      <a:pt x="2904" y="391"/>
                    </a:lnTo>
                    <a:lnTo>
                      <a:pt x="1213" y="403"/>
                    </a:lnTo>
                    <a:lnTo>
                      <a:pt x="1210" y="0"/>
                    </a:lnTo>
                    <a:lnTo>
                      <a:pt x="1169" y="0"/>
                    </a:lnTo>
                    <a:lnTo>
                      <a:pt x="1172" y="403"/>
                    </a:lnTo>
                    <a:lnTo>
                      <a:pt x="0" y="411"/>
                    </a:lnTo>
                    <a:lnTo>
                      <a:pt x="0" y="452"/>
                    </a:lnTo>
                    <a:lnTo>
                      <a:pt x="1172" y="444"/>
                    </a:lnTo>
                    <a:lnTo>
                      <a:pt x="1184" y="2135"/>
                    </a:lnTo>
                    <a:lnTo>
                      <a:pt x="0" y="2143"/>
                    </a:lnTo>
                    <a:lnTo>
                      <a:pt x="0" y="2184"/>
                    </a:lnTo>
                    <a:lnTo>
                      <a:pt x="1184" y="2175"/>
                    </a:lnTo>
                    <a:lnTo>
                      <a:pt x="1190" y="3069"/>
                    </a:lnTo>
                    <a:lnTo>
                      <a:pt x="1231" y="3069"/>
                    </a:lnTo>
                    <a:lnTo>
                      <a:pt x="1225" y="2175"/>
                    </a:lnTo>
                    <a:lnTo>
                      <a:pt x="2916" y="2164"/>
                    </a:lnTo>
                    <a:lnTo>
                      <a:pt x="2922" y="3069"/>
                    </a:lnTo>
                    <a:lnTo>
                      <a:pt x="2964" y="3069"/>
                    </a:lnTo>
                    <a:lnTo>
                      <a:pt x="2957" y="2163"/>
                    </a:lnTo>
                    <a:moveTo>
                      <a:pt x="1225" y="2134"/>
                    </a:moveTo>
                    <a:lnTo>
                      <a:pt x="1213" y="444"/>
                    </a:lnTo>
                    <a:lnTo>
                      <a:pt x="2905" y="432"/>
                    </a:lnTo>
                    <a:lnTo>
                      <a:pt x="2916" y="2123"/>
                    </a:lnTo>
                    <a:lnTo>
                      <a:pt x="1225" y="2134"/>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122" name="Google Shape;122;p7"/>
          <p:cNvSpPr/>
          <p:nvPr/>
        </p:nvSpPr>
        <p:spPr>
          <a:xfrm rot="10800000">
            <a:off x="645046" y="274113"/>
            <a:ext cx="7853904" cy="4595281"/>
          </a:xfrm>
          <a:custGeom>
            <a:avLst/>
            <a:gdLst/>
            <a:ahLst/>
            <a:cxnLst/>
            <a:rect l="l" t="t" r="r" b="b"/>
            <a:pathLst>
              <a:path w="7309" h="5260" extrusionOk="0">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3" name="Google Shape;123;p7"/>
          <p:cNvSpPr txBox="1">
            <a:spLocks noGrp="1"/>
          </p:cNvSpPr>
          <p:nvPr>
            <p:ph type="title"/>
          </p:nvPr>
        </p:nvSpPr>
        <p:spPr>
          <a:xfrm>
            <a:off x="720000" y="5212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24" name="Google Shape;124;p7"/>
          <p:cNvSpPr txBox="1">
            <a:spLocks noGrp="1"/>
          </p:cNvSpPr>
          <p:nvPr>
            <p:ph type="body" idx="1"/>
          </p:nvPr>
        </p:nvSpPr>
        <p:spPr>
          <a:xfrm>
            <a:off x="1069500" y="1404681"/>
            <a:ext cx="2360100" cy="2969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3"/>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25" name="Google Shape;125;p7"/>
          <p:cNvSpPr>
            <a:spLocks noGrp="1"/>
          </p:cNvSpPr>
          <p:nvPr>
            <p:ph type="pic" idx="2"/>
          </p:nvPr>
        </p:nvSpPr>
        <p:spPr>
          <a:xfrm rot="276961">
            <a:off x="5746096" y="1489039"/>
            <a:ext cx="2214282" cy="2924573"/>
          </a:xfrm>
          <a:prstGeom prst="rect">
            <a:avLst/>
          </a:prstGeom>
          <a:noFill/>
          <a:ln>
            <a:noFill/>
          </a:ln>
        </p:spPr>
      </p:sp>
      <p:sp>
        <p:nvSpPr>
          <p:cNvPr id="126" name="Google Shape;126;p7"/>
          <p:cNvSpPr>
            <a:spLocks noGrp="1"/>
          </p:cNvSpPr>
          <p:nvPr>
            <p:ph type="pic" idx="3"/>
          </p:nvPr>
        </p:nvSpPr>
        <p:spPr>
          <a:xfrm rot="-813845">
            <a:off x="4457943" y="1759244"/>
            <a:ext cx="1995457" cy="2478749"/>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6"/>
        <p:cNvGrpSpPr/>
        <p:nvPr/>
      </p:nvGrpSpPr>
      <p:grpSpPr>
        <a:xfrm>
          <a:off x="0" y="0"/>
          <a:ext cx="0" cy="0"/>
          <a:chOff x="0" y="0"/>
          <a:chExt cx="0" cy="0"/>
        </a:xfrm>
      </p:grpSpPr>
      <p:grpSp>
        <p:nvGrpSpPr>
          <p:cNvPr id="147" name="Google Shape;147;p9"/>
          <p:cNvGrpSpPr/>
          <p:nvPr/>
        </p:nvGrpSpPr>
        <p:grpSpPr>
          <a:xfrm>
            <a:off x="-115740" y="-1185835"/>
            <a:ext cx="10249795" cy="7043986"/>
            <a:chOff x="-115740" y="-1185835"/>
            <a:chExt cx="10249795" cy="7043986"/>
          </a:xfrm>
        </p:grpSpPr>
        <p:sp>
          <p:nvSpPr>
            <p:cNvPr id="148" name="Google Shape;148;p9"/>
            <p:cNvSpPr/>
            <p:nvPr/>
          </p:nvSpPr>
          <p:spPr>
            <a:xfrm rot="-7029315">
              <a:off x="6202790" y="-285040"/>
              <a:ext cx="3711682" cy="2761184"/>
            </a:xfrm>
            <a:custGeom>
              <a:avLst/>
              <a:gdLst/>
              <a:ahLst/>
              <a:cxnLst/>
              <a:rect l="l" t="t" r="r" b="b"/>
              <a:pathLst>
                <a:path w="8513" h="6333" extrusionOk="0">
                  <a:moveTo>
                    <a:pt x="4742" y="4526"/>
                  </a:moveTo>
                  <a:lnTo>
                    <a:pt x="4742" y="4526"/>
                  </a:lnTo>
                  <a:cubicBezTo>
                    <a:pt x="4843" y="4570"/>
                    <a:pt x="4954" y="4515"/>
                    <a:pt x="4947" y="4577"/>
                  </a:cubicBezTo>
                  <a:cubicBezTo>
                    <a:pt x="4949" y="4733"/>
                    <a:pt x="4629" y="4775"/>
                    <a:pt x="4350" y="4601"/>
                  </a:cubicBezTo>
                  <a:cubicBezTo>
                    <a:pt x="4385" y="4603"/>
                    <a:pt x="4371" y="4571"/>
                    <a:pt x="4397" y="4573"/>
                  </a:cubicBezTo>
                  <a:cubicBezTo>
                    <a:pt x="4463" y="4542"/>
                    <a:pt x="4599" y="4531"/>
                    <a:pt x="4742" y="4526"/>
                  </a:cubicBezTo>
                  <a:moveTo>
                    <a:pt x="4608" y="4243"/>
                  </a:moveTo>
                  <a:lnTo>
                    <a:pt x="4608" y="4243"/>
                  </a:lnTo>
                  <a:cubicBezTo>
                    <a:pt x="4576" y="4272"/>
                    <a:pt x="4535" y="4331"/>
                    <a:pt x="4515" y="4361"/>
                  </a:cubicBezTo>
                  <a:cubicBezTo>
                    <a:pt x="4821" y="4444"/>
                    <a:pt x="5036" y="4395"/>
                    <a:pt x="5222" y="4282"/>
                  </a:cubicBezTo>
                  <a:cubicBezTo>
                    <a:pt x="5110" y="4182"/>
                    <a:pt x="5020" y="4207"/>
                    <a:pt x="4939" y="4214"/>
                  </a:cubicBezTo>
                  <a:cubicBezTo>
                    <a:pt x="4795" y="4207"/>
                    <a:pt x="4654" y="4212"/>
                    <a:pt x="4608" y="4243"/>
                  </a:cubicBezTo>
                  <a:moveTo>
                    <a:pt x="3820" y="4414"/>
                  </a:moveTo>
                  <a:lnTo>
                    <a:pt x="3820" y="4414"/>
                  </a:lnTo>
                  <a:cubicBezTo>
                    <a:pt x="3723" y="4404"/>
                    <a:pt x="3696" y="4496"/>
                    <a:pt x="3641" y="4523"/>
                  </a:cubicBezTo>
                  <a:cubicBezTo>
                    <a:pt x="3620" y="4553"/>
                    <a:pt x="3683" y="4620"/>
                    <a:pt x="3718" y="4622"/>
                  </a:cubicBezTo>
                  <a:cubicBezTo>
                    <a:pt x="3822" y="4629"/>
                    <a:pt x="4011" y="4672"/>
                    <a:pt x="3987" y="4539"/>
                  </a:cubicBezTo>
                  <a:cubicBezTo>
                    <a:pt x="3966" y="4482"/>
                    <a:pt x="3876" y="4431"/>
                    <a:pt x="3820" y="4414"/>
                  </a:cubicBezTo>
                  <a:moveTo>
                    <a:pt x="3900" y="4845"/>
                  </a:moveTo>
                  <a:lnTo>
                    <a:pt x="3900" y="4845"/>
                  </a:lnTo>
                  <a:cubicBezTo>
                    <a:pt x="4061" y="4863"/>
                    <a:pt x="4249" y="4906"/>
                    <a:pt x="4380" y="4821"/>
                  </a:cubicBezTo>
                  <a:cubicBezTo>
                    <a:pt x="4184" y="4683"/>
                    <a:pt x="4088" y="4771"/>
                    <a:pt x="3955" y="4748"/>
                  </a:cubicBezTo>
                  <a:cubicBezTo>
                    <a:pt x="3878" y="4768"/>
                    <a:pt x="3842" y="4804"/>
                    <a:pt x="3900" y="4845"/>
                  </a:cubicBezTo>
                  <a:moveTo>
                    <a:pt x="3413" y="4140"/>
                  </a:moveTo>
                  <a:lnTo>
                    <a:pt x="3413" y="4140"/>
                  </a:lnTo>
                  <a:cubicBezTo>
                    <a:pt x="3659" y="4181"/>
                    <a:pt x="3705" y="3903"/>
                    <a:pt x="3564" y="3738"/>
                  </a:cubicBezTo>
                  <a:cubicBezTo>
                    <a:pt x="3419" y="3791"/>
                    <a:pt x="3288" y="3876"/>
                    <a:pt x="3254" y="4030"/>
                  </a:cubicBezTo>
                  <a:cubicBezTo>
                    <a:pt x="3248" y="4092"/>
                    <a:pt x="3311" y="4158"/>
                    <a:pt x="3371" y="4170"/>
                  </a:cubicBezTo>
                  <a:cubicBezTo>
                    <a:pt x="3386" y="4162"/>
                    <a:pt x="3400" y="4146"/>
                    <a:pt x="3413" y="4140"/>
                  </a:cubicBezTo>
                  <a:moveTo>
                    <a:pt x="7991" y="2663"/>
                  </a:moveTo>
                  <a:lnTo>
                    <a:pt x="7991" y="2663"/>
                  </a:lnTo>
                  <a:cubicBezTo>
                    <a:pt x="7937" y="2555"/>
                    <a:pt x="7860" y="2456"/>
                    <a:pt x="7755" y="2450"/>
                  </a:cubicBezTo>
                  <a:cubicBezTo>
                    <a:pt x="7582" y="2439"/>
                    <a:pt x="7499" y="2558"/>
                    <a:pt x="7501" y="2714"/>
                  </a:cubicBezTo>
                  <a:cubicBezTo>
                    <a:pt x="7668" y="2787"/>
                    <a:pt x="7842" y="2799"/>
                    <a:pt x="7952" y="2737"/>
                  </a:cubicBezTo>
                  <a:cubicBezTo>
                    <a:pt x="7986" y="2722"/>
                    <a:pt x="7997" y="2693"/>
                    <a:pt x="7991" y="2663"/>
                  </a:cubicBezTo>
                  <a:moveTo>
                    <a:pt x="4892" y="1748"/>
                  </a:moveTo>
                  <a:lnTo>
                    <a:pt x="4892" y="1748"/>
                  </a:lnTo>
                  <a:cubicBezTo>
                    <a:pt x="4791" y="1852"/>
                    <a:pt x="4821" y="2072"/>
                    <a:pt x="5023" y="2148"/>
                  </a:cubicBezTo>
                  <a:cubicBezTo>
                    <a:pt x="5156" y="2219"/>
                    <a:pt x="5070" y="2026"/>
                    <a:pt x="5098" y="1936"/>
                  </a:cubicBezTo>
                  <a:cubicBezTo>
                    <a:pt x="5063" y="1768"/>
                    <a:pt x="4934" y="1703"/>
                    <a:pt x="4892" y="1748"/>
                  </a:cubicBezTo>
                  <a:moveTo>
                    <a:pt x="4546" y="3748"/>
                  </a:moveTo>
                  <a:lnTo>
                    <a:pt x="4546" y="3748"/>
                  </a:lnTo>
                  <a:cubicBezTo>
                    <a:pt x="4538" y="3801"/>
                    <a:pt x="4413" y="3824"/>
                    <a:pt x="4559" y="3927"/>
                  </a:cubicBezTo>
                  <a:cubicBezTo>
                    <a:pt x="4727" y="4001"/>
                    <a:pt x="4844" y="3883"/>
                    <a:pt x="4759" y="3731"/>
                  </a:cubicBezTo>
                  <a:cubicBezTo>
                    <a:pt x="4685" y="3594"/>
                    <a:pt x="4597" y="3696"/>
                    <a:pt x="4546" y="3748"/>
                  </a:cubicBezTo>
                  <a:moveTo>
                    <a:pt x="5633" y="2339"/>
                  </a:moveTo>
                  <a:lnTo>
                    <a:pt x="5633" y="2339"/>
                  </a:lnTo>
                  <a:cubicBezTo>
                    <a:pt x="5602" y="2466"/>
                    <a:pt x="5450" y="2581"/>
                    <a:pt x="5632" y="2687"/>
                  </a:cubicBezTo>
                  <a:cubicBezTo>
                    <a:pt x="5925" y="2893"/>
                    <a:pt x="5880" y="2484"/>
                    <a:pt x="5700" y="2295"/>
                  </a:cubicBezTo>
                  <a:cubicBezTo>
                    <a:pt x="5670" y="2276"/>
                    <a:pt x="5644" y="2293"/>
                    <a:pt x="5633" y="2339"/>
                  </a:cubicBezTo>
                  <a:moveTo>
                    <a:pt x="5104" y="2590"/>
                  </a:moveTo>
                  <a:lnTo>
                    <a:pt x="5104" y="2590"/>
                  </a:lnTo>
                  <a:cubicBezTo>
                    <a:pt x="4972" y="2644"/>
                    <a:pt x="4883" y="2825"/>
                    <a:pt x="5058" y="2993"/>
                  </a:cubicBezTo>
                  <a:cubicBezTo>
                    <a:pt x="5079" y="2963"/>
                    <a:pt x="5120" y="2903"/>
                    <a:pt x="5159" y="2887"/>
                  </a:cubicBezTo>
                  <a:cubicBezTo>
                    <a:pt x="5196" y="2824"/>
                    <a:pt x="5144" y="2628"/>
                    <a:pt x="5104" y="2590"/>
                  </a:cubicBezTo>
                  <a:moveTo>
                    <a:pt x="3264" y="4665"/>
                  </a:moveTo>
                  <a:lnTo>
                    <a:pt x="3264" y="4665"/>
                  </a:lnTo>
                  <a:cubicBezTo>
                    <a:pt x="3233" y="4747"/>
                    <a:pt x="3137" y="4834"/>
                    <a:pt x="3235" y="4902"/>
                  </a:cubicBezTo>
                  <a:cubicBezTo>
                    <a:pt x="3479" y="5075"/>
                    <a:pt x="3580" y="4769"/>
                    <a:pt x="3380" y="4603"/>
                  </a:cubicBezTo>
                  <a:cubicBezTo>
                    <a:pt x="3337" y="4574"/>
                    <a:pt x="3291" y="4616"/>
                    <a:pt x="3264" y="4665"/>
                  </a:cubicBezTo>
                  <a:moveTo>
                    <a:pt x="5986" y="3457"/>
                  </a:moveTo>
                  <a:lnTo>
                    <a:pt x="5986" y="3457"/>
                  </a:lnTo>
                  <a:cubicBezTo>
                    <a:pt x="5876" y="3545"/>
                    <a:pt x="5863" y="3669"/>
                    <a:pt x="5766" y="3756"/>
                  </a:cubicBezTo>
                  <a:cubicBezTo>
                    <a:pt x="6149" y="3781"/>
                    <a:pt x="6279" y="3540"/>
                    <a:pt x="6486" y="3397"/>
                  </a:cubicBezTo>
                  <a:cubicBezTo>
                    <a:pt x="6347" y="3388"/>
                    <a:pt x="6228" y="3349"/>
                    <a:pt x="6134" y="3412"/>
                  </a:cubicBezTo>
                  <a:cubicBezTo>
                    <a:pt x="6080" y="3425"/>
                    <a:pt x="6024" y="3439"/>
                    <a:pt x="5986" y="3457"/>
                  </a:cubicBezTo>
                  <a:moveTo>
                    <a:pt x="3059" y="5130"/>
                  </a:moveTo>
                  <a:lnTo>
                    <a:pt x="3059" y="5130"/>
                  </a:lnTo>
                  <a:cubicBezTo>
                    <a:pt x="3049" y="5171"/>
                    <a:pt x="3049" y="5171"/>
                    <a:pt x="3029" y="5201"/>
                  </a:cubicBezTo>
                  <a:cubicBezTo>
                    <a:pt x="3210" y="5306"/>
                    <a:pt x="3572" y="5361"/>
                    <a:pt x="3522" y="5171"/>
                  </a:cubicBezTo>
                  <a:cubicBezTo>
                    <a:pt x="3522" y="5171"/>
                    <a:pt x="3473" y="5136"/>
                    <a:pt x="3450" y="5129"/>
                  </a:cubicBezTo>
                  <a:cubicBezTo>
                    <a:pt x="3295" y="5075"/>
                    <a:pt x="3094" y="5088"/>
                    <a:pt x="3059" y="5130"/>
                  </a:cubicBezTo>
                  <a:moveTo>
                    <a:pt x="6654" y="1051"/>
                  </a:moveTo>
                  <a:lnTo>
                    <a:pt x="6654" y="1051"/>
                  </a:lnTo>
                  <a:cubicBezTo>
                    <a:pt x="6653" y="1099"/>
                    <a:pt x="6667" y="1131"/>
                    <a:pt x="6661" y="1193"/>
                  </a:cubicBezTo>
                  <a:cubicBezTo>
                    <a:pt x="7001" y="1277"/>
                    <a:pt x="7103" y="972"/>
                    <a:pt x="7192" y="790"/>
                  </a:cubicBezTo>
                  <a:cubicBezTo>
                    <a:pt x="7205" y="666"/>
                    <a:pt x="7085" y="472"/>
                    <a:pt x="7015" y="467"/>
                  </a:cubicBezTo>
                  <a:cubicBezTo>
                    <a:pt x="6792" y="421"/>
                    <a:pt x="6767" y="669"/>
                    <a:pt x="6740" y="815"/>
                  </a:cubicBezTo>
                  <a:cubicBezTo>
                    <a:pt x="6711" y="889"/>
                    <a:pt x="6669" y="962"/>
                    <a:pt x="6654" y="1051"/>
                  </a:cubicBezTo>
                  <a:moveTo>
                    <a:pt x="2468" y="4892"/>
                  </a:moveTo>
                  <a:lnTo>
                    <a:pt x="2468" y="4892"/>
                  </a:lnTo>
                  <a:cubicBezTo>
                    <a:pt x="2367" y="5002"/>
                    <a:pt x="2166" y="5083"/>
                    <a:pt x="2293" y="5216"/>
                  </a:cubicBezTo>
                  <a:cubicBezTo>
                    <a:pt x="2482" y="5415"/>
                    <a:pt x="2549" y="5108"/>
                    <a:pt x="2599" y="4972"/>
                  </a:cubicBezTo>
                  <a:cubicBezTo>
                    <a:pt x="2590" y="4885"/>
                    <a:pt x="2519" y="4871"/>
                    <a:pt x="2468" y="4892"/>
                  </a:cubicBezTo>
                  <a:moveTo>
                    <a:pt x="2314" y="3808"/>
                  </a:moveTo>
                  <a:lnTo>
                    <a:pt x="2314" y="3808"/>
                  </a:lnTo>
                  <a:cubicBezTo>
                    <a:pt x="2239" y="3871"/>
                    <a:pt x="2163" y="3928"/>
                    <a:pt x="2185" y="4054"/>
                  </a:cubicBezTo>
                  <a:cubicBezTo>
                    <a:pt x="2491" y="4137"/>
                    <a:pt x="2572" y="3861"/>
                    <a:pt x="2509" y="3643"/>
                  </a:cubicBezTo>
                  <a:cubicBezTo>
                    <a:pt x="2395" y="3536"/>
                    <a:pt x="2360" y="3750"/>
                    <a:pt x="2314" y="3808"/>
                  </a:cubicBezTo>
                  <a:moveTo>
                    <a:pt x="3043" y="4021"/>
                  </a:moveTo>
                  <a:lnTo>
                    <a:pt x="3043" y="4021"/>
                  </a:lnTo>
                  <a:cubicBezTo>
                    <a:pt x="3046" y="4017"/>
                    <a:pt x="2997" y="3982"/>
                    <a:pt x="2997" y="3982"/>
                  </a:cubicBezTo>
                  <a:cubicBezTo>
                    <a:pt x="2978" y="4168"/>
                    <a:pt x="2728" y="4214"/>
                    <a:pt x="2723" y="4433"/>
                  </a:cubicBezTo>
                  <a:cubicBezTo>
                    <a:pt x="3009" y="4545"/>
                    <a:pt x="2945" y="4322"/>
                    <a:pt x="3053" y="4246"/>
                  </a:cubicBezTo>
                  <a:cubicBezTo>
                    <a:pt x="3083" y="4166"/>
                    <a:pt x="3084" y="4083"/>
                    <a:pt x="3043" y="4021"/>
                  </a:cubicBezTo>
                  <a:moveTo>
                    <a:pt x="7083" y="3384"/>
                  </a:moveTo>
                  <a:lnTo>
                    <a:pt x="7083" y="3384"/>
                  </a:lnTo>
                  <a:cubicBezTo>
                    <a:pt x="6923" y="3394"/>
                    <a:pt x="6784" y="3385"/>
                    <a:pt x="6834" y="3576"/>
                  </a:cubicBezTo>
                  <a:cubicBezTo>
                    <a:pt x="6939" y="3582"/>
                    <a:pt x="7043" y="3589"/>
                    <a:pt x="7106" y="3519"/>
                  </a:cubicBezTo>
                  <a:cubicBezTo>
                    <a:pt x="7136" y="3485"/>
                    <a:pt x="7177" y="3406"/>
                    <a:pt x="7083" y="3384"/>
                  </a:cubicBezTo>
                  <a:moveTo>
                    <a:pt x="5482" y="1729"/>
                  </a:moveTo>
                  <a:lnTo>
                    <a:pt x="5482" y="1729"/>
                  </a:lnTo>
                  <a:cubicBezTo>
                    <a:pt x="5492" y="1835"/>
                    <a:pt x="5549" y="1963"/>
                    <a:pt x="5618" y="1968"/>
                  </a:cubicBezTo>
                  <a:cubicBezTo>
                    <a:pt x="5688" y="1972"/>
                    <a:pt x="5715" y="1881"/>
                    <a:pt x="5663" y="1776"/>
                  </a:cubicBezTo>
                  <a:cubicBezTo>
                    <a:pt x="5626" y="1544"/>
                    <a:pt x="5472" y="1531"/>
                    <a:pt x="5482" y="1729"/>
                  </a:cubicBezTo>
                  <a:moveTo>
                    <a:pt x="3918" y="4030"/>
                  </a:moveTo>
                  <a:lnTo>
                    <a:pt x="3918" y="4030"/>
                  </a:lnTo>
                  <a:cubicBezTo>
                    <a:pt x="4081" y="3990"/>
                    <a:pt x="4128" y="3869"/>
                    <a:pt x="4043" y="3676"/>
                  </a:cubicBezTo>
                  <a:cubicBezTo>
                    <a:pt x="3884" y="3696"/>
                    <a:pt x="3787" y="3784"/>
                    <a:pt x="3823" y="3929"/>
                  </a:cubicBezTo>
                  <a:cubicBezTo>
                    <a:pt x="3836" y="4002"/>
                    <a:pt x="3875" y="4034"/>
                    <a:pt x="3918" y="4030"/>
                  </a:cubicBezTo>
                  <a:moveTo>
                    <a:pt x="5641" y="4082"/>
                  </a:moveTo>
                  <a:lnTo>
                    <a:pt x="5641" y="4082"/>
                  </a:lnTo>
                  <a:cubicBezTo>
                    <a:pt x="5624" y="4121"/>
                    <a:pt x="5624" y="4121"/>
                    <a:pt x="5603" y="4151"/>
                  </a:cubicBezTo>
                  <a:cubicBezTo>
                    <a:pt x="5973" y="4300"/>
                    <a:pt x="6145" y="4155"/>
                    <a:pt x="6303" y="3978"/>
                  </a:cubicBezTo>
                  <a:cubicBezTo>
                    <a:pt x="6073" y="3838"/>
                    <a:pt x="5907" y="3921"/>
                    <a:pt x="5747" y="3974"/>
                  </a:cubicBezTo>
                  <a:cubicBezTo>
                    <a:pt x="5695" y="4012"/>
                    <a:pt x="5670" y="4054"/>
                    <a:pt x="5641" y="4082"/>
                  </a:cubicBezTo>
                  <a:moveTo>
                    <a:pt x="8462" y="1801"/>
                  </a:moveTo>
                  <a:lnTo>
                    <a:pt x="8462" y="1801"/>
                  </a:lnTo>
                  <a:cubicBezTo>
                    <a:pt x="8472" y="1778"/>
                    <a:pt x="8492" y="1748"/>
                    <a:pt x="8513" y="1719"/>
                  </a:cubicBezTo>
                  <a:cubicBezTo>
                    <a:pt x="8470" y="1622"/>
                    <a:pt x="8338" y="1551"/>
                    <a:pt x="8282" y="1579"/>
                  </a:cubicBezTo>
                  <a:cubicBezTo>
                    <a:pt x="8172" y="1634"/>
                    <a:pt x="7971" y="1715"/>
                    <a:pt x="8125" y="1912"/>
                  </a:cubicBezTo>
                  <a:cubicBezTo>
                    <a:pt x="8203" y="2011"/>
                    <a:pt x="8348" y="1957"/>
                    <a:pt x="8377" y="1856"/>
                  </a:cubicBezTo>
                  <a:cubicBezTo>
                    <a:pt x="8395" y="1830"/>
                    <a:pt x="8431" y="1817"/>
                    <a:pt x="8462" y="1801"/>
                  </a:cubicBezTo>
                  <a:moveTo>
                    <a:pt x="7845" y="680"/>
                  </a:moveTo>
                  <a:lnTo>
                    <a:pt x="7845" y="680"/>
                  </a:lnTo>
                  <a:cubicBezTo>
                    <a:pt x="7872" y="804"/>
                    <a:pt x="7706" y="886"/>
                    <a:pt x="7804" y="955"/>
                  </a:cubicBezTo>
                  <a:cubicBezTo>
                    <a:pt x="7965" y="1090"/>
                    <a:pt x="8040" y="877"/>
                    <a:pt x="8137" y="790"/>
                  </a:cubicBezTo>
                  <a:cubicBezTo>
                    <a:pt x="8157" y="760"/>
                    <a:pt x="8094" y="693"/>
                    <a:pt x="8047" y="639"/>
                  </a:cubicBezTo>
                  <a:cubicBezTo>
                    <a:pt x="7966" y="584"/>
                    <a:pt x="7865" y="631"/>
                    <a:pt x="7845" y="680"/>
                  </a:cubicBezTo>
                  <a:moveTo>
                    <a:pt x="5472" y="1001"/>
                  </a:moveTo>
                  <a:lnTo>
                    <a:pt x="5472" y="1001"/>
                  </a:lnTo>
                  <a:cubicBezTo>
                    <a:pt x="5395" y="1080"/>
                    <a:pt x="5376" y="1266"/>
                    <a:pt x="5564" y="1309"/>
                  </a:cubicBezTo>
                  <a:cubicBezTo>
                    <a:pt x="5717" y="1350"/>
                    <a:pt x="5708" y="1100"/>
                    <a:pt x="5536" y="989"/>
                  </a:cubicBezTo>
                  <a:cubicBezTo>
                    <a:pt x="5509" y="974"/>
                    <a:pt x="5484" y="975"/>
                    <a:pt x="5472" y="1001"/>
                  </a:cubicBezTo>
                  <a:moveTo>
                    <a:pt x="2271" y="5850"/>
                  </a:moveTo>
                  <a:lnTo>
                    <a:pt x="2271" y="5850"/>
                  </a:lnTo>
                  <a:cubicBezTo>
                    <a:pt x="2074" y="5639"/>
                    <a:pt x="1810" y="5653"/>
                    <a:pt x="1777" y="5807"/>
                  </a:cubicBezTo>
                  <a:cubicBezTo>
                    <a:pt x="1861" y="5843"/>
                    <a:pt x="1930" y="5848"/>
                    <a:pt x="1997" y="5878"/>
                  </a:cubicBezTo>
                  <a:cubicBezTo>
                    <a:pt x="2150" y="5896"/>
                    <a:pt x="2257" y="5884"/>
                    <a:pt x="2271" y="5850"/>
                  </a:cubicBezTo>
                  <a:moveTo>
                    <a:pt x="5091" y="3562"/>
                  </a:moveTo>
                  <a:lnTo>
                    <a:pt x="5091" y="3562"/>
                  </a:lnTo>
                  <a:cubicBezTo>
                    <a:pt x="5119" y="3589"/>
                    <a:pt x="5182" y="3656"/>
                    <a:pt x="5182" y="3656"/>
                  </a:cubicBezTo>
                  <a:cubicBezTo>
                    <a:pt x="5391" y="3669"/>
                    <a:pt x="5424" y="3516"/>
                    <a:pt x="5569" y="3463"/>
                  </a:cubicBezTo>
                  <a:cubicBezTo>
                    <a:pt x="5360" y="3293"/>
                    <a:pt x="5222" y="3440"/>
                    <a:pt x="5148" y="3511"/>
                  </a:cubicBezTo>
                  <a:cubicBezTo>
                    <a:pt x="5122" y="3521"/>
                    <a:pt x="5091" y="3530"/>
                    <a:pt x="5091" y="3562"/>
                  </a:cubicBezTo>
                  <a:moveTo>
                    <a:pt x="4254" y="3122"/>
                  </a:moveTo>
                  <a:lnTo>
                    <a:pt x="4254" y="3122"/>
                  </a:lnTo>
                  <a:cubicBezTo>
                    <a:pt x="4192" y="3249"/>
                    <a:pt x="3928" y="3263"/>
                    <a:pt x="4103" y="3430"/>
                  </a:cubicBezTo>
                  <a:cubicBezTo>
                    <a:pt x="4117" y="3462"/>
                    <a:pt x="4242" y="3439"/>
                    <a:pt x="4320" y="3538"/>
                  </a:cubicBezTo>
                  <a:cubicBezTo>
                    <a:pt x="4402" y="3418"/>
                    <a:pt x="4491" y="3236"/>
                    <a:pt x="4331" y="3040"/>
                  </a:cubicBezTo>
                  <a:cubicBezTo>
                    <a:pt x="4302" y="3047"/>
                    <a:pt x="4279" y="3087"/>
                    <a:pt x="4254" y="3122"/>
                  </a:cubicBezTo>
                  <a:moveTo>
                    <a:pt x="7587" y="428"/>
                  </a:moveTo>
                  <a:lnTo>
                    <a:pt x="7587" y="428"/>
                  </a:lnTo>
                  <a:cubicBezTo>
                    <a:pt x="7570" y="347"/>
                    <a:pt x="7889" y="305"/>
                    <a:pt x="7672" y="198"/>
                  </a:cubicBezTo>
                  <a:cubicBezTo>
                    <a:pt x="7505" y="124"/>
                    <a:pt x="7229" y="263"/>
                    <a:pt x="7474" y="459"/>
                  </a:cubicBezTo>
                  <a:cubicBezTo>
                    <a:pt x="7522" y="467"/>
                    <a:pt x="7565" y="455"/>
                    <a:pt x="7587" y="428"/>
                  </a:cubicBezTo>
                  <a:moveTo>
                    <a:pt x="1484" y="6232"/>
                  </a:moveTo>
                  <a:lnTo>
                    <a:pt x="1484" y="6232"/>
                  </a:lnTo>
                  <a:cubicBezTo>
                    <a:pt x="1642" y="6266"/>
                    <a:pt x="2061" y="6449"/>
                    <a:pt x="1892" y="6220"/>
                  </a:cubicBezTo>
                  <a:cubicBezTo>
                    <a:pt x="1800" y="6089"/>
                    <a:pt x="1578" y="6043"/>
                    <a:pt x="1453" y="6066"/>
                  </a:cubicBezTo>
                  <a:cubicBezTo>
                    <a:pt x="1467" y="6099"/>
                    <a:pt x="1481" y="6130"/>
                    <a:pt x="1538" y="6176"/>
                  </a:cubicBezTo>
                  <a:cubicBezTo>
                    <a:pt x="1545" y="6203"/>
                    <a:pt x="1435" y="6195"/>
                    <a:pt x="1484" y="6232"/>
                  </a:cubicBezTo>
                  <a:moveTo>
                    <a:pt x="6058" y="3247"/>
                  </a:moveTo>
                  <a:lnTo>
                    <a:pt x="6058" y="3247"/>
                  </a:lnTo>
                  <a:cubicBezTo>
                    <a:pt x="6123" y="3186"/>
                    <a:pt x="6296" y="3198"/>
                    <a:pt x="6274" y="3071"/>
                  </a:cubicBezTo>
                  <a:cubicBezTo>
                    <a:pt x="6101" y="3060"/>
                    <a:pt x="5690" y="2971"/>
                    <a:pt x="5861" y="3292"/>
                  </a:cubicBezTo>
                  <a:cubicBezTo>
                    <a:pt x="5932" y="3294"/>
                    <a:pt x="6002" y="3271"/>
                    <a:pt x="6058" y="3247"/>
                  </a:cubicBezTo>
                  <a:moveTo>
                    <a:pt x="1207" y="5325"/>
                  </a:moveTo>
                  <a:lnTo>
                    <a:pt x="1207" y="5325"/>
                  </a:lnTo>
                  <a:cubicBezTo>
                    <a:pt x="1433" y="5410"/>
                    <a:pt x="1577" y="5201"/>
                    <a:pt x="1471" y="5038"/>
                  </a:cubicBezTo>
                  <a:cubicBezTo>
                    <a:pt x="1347" y="5061"/>
                    <a:pt x="1222" y="5084"/>
                    <a:pt x="1172" y="5218"/>
                  </a:cubicBezTo>
                  <a:cubicBezTo>
                    <a:pt x="1149" y="5267"/>
                    <a:pt x="1176" y="5303"/>
                    <a:pt x="1207" y="5325"/>
                  </a:cubicBezTo>
                  <a:moveTo>
                    <a:pt x="1759" y="4541"/>
                  </a:moveTo>
                  <a:lnTo>
                    <a:pt x="1759" y="4541"/>
                  </a:lnTo>
                  <a:cubicBezTo>
                    <a:pt x="1960" y="4539"/>
                    <a:pt x="1944" y="4351"/>
                    <a:pt x="1957" y="4227"/>
                  </a:cubicBezTo>
                  <a:cubicBezTo>
                    <a:pt x="1735" y="4181"/>
                    <a:pt x="1687" y="4303"/>
                    <a:pt x="1679" y="4432"/>
                  </a:cubicBezTo>
                  <a:cubicBezTo>
                    <a:pt x="1693" y="4489"/>
                    <a:pt x="1727" y="4517"/>
                    <a:pt x="1759" y="4541"/>
                  </a:cubicBezTo>
                  <a:moveTo>
                    <a:pt x="1927" y="3825"/>
                  </a:moveTo>
                  <a:lnTo>
                    <a:pt x="1927" y="3825"/>
                  </a:lnTo>
                  <a:cubicBezTo>
                    <a:pt x="2023" y="3763"/>
                    <a:pt x="2132" y="3552"/>
                    <a:pt x="1965" y="3478"/>
                  </a:cubicBezTo>
                  <a:cubicBezTo>
                    <a:pt x="1846" y="3440"/>
                    <a:pt x="1647" y="3676"/>
                    <a:pt x="1893" y="3822"/>
                  </a:cubicBezTo>
                  <a:cubicBezTo>
                    <a:pt x="1905" y="3825"/>
                    <a:pt x="1917" y="3827"/>
                    <a:pt x="1927" y="3825"/>
                  </a:cubicBezTo>
                  <a:moveTo>
                    <a:pt x="1855" y="4872"/>
                  </a:moveTo>
                  <a:lnTo>
                    <a:pt x="1855" y="4872"/>
                  </a:lnTo>
                  <a:cubicBezTo>
                    <a:pt x="1818" y="4904"/>
                    <a:pt x="1846" y="4968"/>
                    <a:pt x="1874" y="5033"/>
                  </a:cubicBezTo>
                  <a:cubicBezTo>
                    <a:pt x="2013" y="5042"/>
                    <a:pt x="2206" y="4867"/>
                    <a:pt x="2020" y="4738"/>
                  </a:cubicBezTo>
                  <a:cubicBezTo>
                    <a:pt x="1970" y="4748"/>
                    <a:pt x="1907" y="4800"/>
                    <a:pt x="1855" y="4872"/>
                  </a:cubicBezTo>
                  <a:moveTo>
                    <a:pt x="205" y="5502"/>
                  </a:moveTo>
                  <a:lnTo>
                    <a:pt x="205" y="5502"/>
                  </a:lnTo>
                  <a:cubicBezTo>
                    <a:pt x="294" y="5430"/>
                    <a:pt x="405" y="5374"/>
                    <a:pt x="452" y="5252"/>
                  </a:cubicBezTo>
                  <a:cubicBezTo>
                    <a:pt x="146" y="5170"/>
                    <a:pt x="92" y="5354"/>
                    <a:pt x="0" y="5473"/>
                  </a:cubicBezTo>
                  <a:cubicBezTo>
                    <a:pt x="43" y="5529"/>
                    <a:pt x="131" y="5541"/>
                    <a:pt x="205" y="5502"/>
                  </a:cubicBezTo>
                  <a:moveTo>
                    <a:pt x="6255" y="262"/>
                  </a:moveTo>
                  <a:lnTo>
                    <a:pt x="6255" y="262"/>
                  </a:lnTo>
                  <a:cubicBezTo>
                    <a:pt x="6325" y="204"/>
                    <a:pt x="6373" y="82"/>
                    <a:pt x="6205" y="9"/>
                  </a:cubicBezTo>
                  <a:cubicBezTo>
                    <a:pt x="6052" y="-32"/>
                    <a:pt x="5990" y="58"/>
                    <a:pt x="6055" y="226"/>
                  </a:cubicBezTo>
                  <a:cubicBezTo>
                    <a:pt x="6118" y="282"/>
                    <a:pt x="6201" y="298"/>
                    <a:pt x="6255" y="262"/>
                  </a:cubicBezTo>
                  <a:moveTo>
                    <a:pt x="5263" y="1511"/>
                  </a:moveTo>
                  <a:lnTo>
                    <a:pt x="5263" y="1511"/>
                  </a:lnTo>
                  <a:cubicBezTo>
                    <a:pt x="5392" y="1454"/>
                    <a:pt x="5217" y="1286"/>
                    <a:pt x="5195" y="1160"/>
                  </a:cubicBezTo>
                  <a:cubicBezTo>
                    <a:pt x="5000" y="1179"/>
                    <a:pt x="5065" y="1402"/>
                    <a:pt x="5059" y="1534"/>
                  </a:cubicBezTo>
                  <a:cubicBezTo>
                    <a:pt x="5126" y="1709"/>
                    <a:pt x="5225" y="1542"/>
                    <a:pt x="5263" y="1511"/>
                  </a:cubicBezTo>
                  <a:moveTo>
                    <a:pt x="2947" y="5759"/>
                  </a:moveTo>
                  <a:lnTo>
                    <a:pt x="2947" y="5759"/>
                  </a:lnTo>
                  <a:cubicBezTo>
                    <a:pt x="3110" y="5768"/>
                    <a:pt x="3256" y="5715"/>
                    <a:pt x="3401" y="5662"/>
                  </a:cubicBezTo>
                  <a:cubicBezTo>
                    <a:pt x="3107" y="5456"/>
                    <a:pt x="2754" y="5496"/>
                    <a:pt x="2665" y="5677"/>
                  </a:cubicBezTo>
                  <a:cubicBezTo>
                    <a:pt x="2659" y="5739"/>
                    <a:pt x="2763" y="5746"/>
                    <a:pt x="2797" y="5746"/>
                  </a:cubicBezTo>
                  <a:cubicBezTo>
                    <a:pt x="2850" y="5754"/>
                    <a:pt x="2900" y="5757"/>
                    <a:pt x="2947" y="5759"/>
                  </a:cubicBezTo>
                  <a:moveTo>
                    <a:pt x="5728" y="757"/>
                  </a:moveTo>
                  <a:lnTo>
                    <a:pt x="5728" y="757"/>
                  </a:lnTo>
                  <a:cubicBezTo>
                    <a:pt x="5748" y="884"/>
                    <a:pt x="5895" y="987"/>
                    <a:pt x="5999" y="994"/>
                  </a:cubicBezTo>
                  <a:cubicBezTo>
                    <a:pt x="6172" y="1005"/>
                    <a:pt x="6192" y="820"/>
                    <a:pt x="6086" y="657"/>
                  </a:cubicBezTo>
                  <a:cubicBezTo>
                    <a:pt x="6058" y="592"/>
                    <a:pt x="5974" y="556"/>
                    <a:pt x="5890" y="519"/>
                  </a:cubicBezTo>
                  <a:cubicBezTo>
                    <a:pt x="5786" y="512"/>
                    <a:pt x="5759" y="604"/>
                    <a:pt x="5766" y="660"/>
                  </a:cubicBezTo>
                  <a:cubicBezTo>
                    <a:pt x="5750" y="690"/>
                    <a:pt x="5723" y="709"/>
                    <a:pt x="5728" y="757"/>
                  </a:cubicBezTo>
                  <a:moveTo>
                    <a:pt x="7143" y="2648"/>
                  </a:moveTo>
                  <a:lnTo>
                    <a:pt x="7143" y="2648"/>
                  </a:lnTo>
                  <a:cubicBezTo>
                    <a:pt x="7035" y="2653"/>
                    <a:pt x="6910" y="2676"/>
                    <a:pt x="6869" y="2736"/>
                  </a:cubicBezTo>
                  <a:cubicBezTo>
                    <a:pt x="6883" y="2767"/>
                    <a:pt x="6897" y="2800"/>
                    <a:pt x="6911" y="2832"/>
                  </a:cubicBezTo>
                  <a:cubicBezTo>
                    <a:pt x="6946" y="2834"/>
                    <a:pt x="6981" y="2836"/>
                    <a:pt x="7014" y="2842"/>
                  </a:cubicBezTo>
                  <a:cubicBezTo>
                    <a:pt x="7220" y="2804"/>
                    <a:pt x="7295" y="2675"/>
                    <a:pt x="7143" y="2648"/>
                  </a:cubicBezTo>
                  <a:moveTo>
                    <a:pt x="5479" y="551"/>
                  </a:moveTo>
                  <a:lnTo>
                    <a:pt x="5479" y="551"/>
                  </a:lnTo>
                  <a:cubicBezTo>
                    <a:pt x="5543" y="496"/>
                    <a:pt x="5674" y="411"/>
                    <a:pt x="5513" y="276"/>
                  </a:cubicBezTo>
                  <a:cubicBezTo>
                    <a:pt x="5387" y="143"/>
                    <a:pt x="5229" y="320"/>
                    <a:pt x="5308" y="494"/>
                  </a:cubicBezTo>
                  <a:cubicBezTo>
                    <a:pt x="5368" y="548"/>
                    <a:pt x="5433" y="566"/>
                    <a:pt x="5479" y="551"/>
                  </a:cubicBezTo>
                  <a:moveTo>
                    <a:pt x="5823" y="1753"/>
                  </a:moveTo>
                  <a:lnTo>
                    <a:pt x="5823" y="1753"/>
                  </a:lnTo>
                  <a:cubicBezTo>
                    <a:pt x="5861" y="1828"/>
                    <a:pt x="5868" y="1922"/>
                    <a:pt x="5973" y="1928"/>
                  </a:cubicBezTo>
                  <a:cubicBezTo>
                    <a:pt x="6167" y="1910"/>
                    <a:pt x="6192" y="1662"/>
                    <a:pt x="6038" y="1465"/>
                  </a:cubicBezTo>
                  <a:cubicBezTo>
                    <a:pt x="6024" y="1432"/>
                    <a:pt x="5919" y="1426"/>
                    <a:pt x="5873" y="1438"/>
                  </a:cubicBezTo>
                  <a:cubicBezTo>
                    <a:pt x="5820" y="1480"/>
                    <a:pt x="5793" y="1626"/>
                    <a:pt x="5823" y="1753"/>
                  </a:cubicBezTo>
                  <a:moveTo>
                    <a:pt x="4763" y="3088"/>
                  </a:moveTo>
                  <a:lnTo>
                    <a:pt x="4763" y="3088"/>
                  </a:lnTo>
                  <a:cubicBezTo>
                    <a:pt x="4720" y="3220"/>
                    <a:pt x="4484" y="3299"/>
                    <a:pt x="4729" y="3470"/>
                  </a:cubicBezTo>
                  <a:cubicBezTo>
                    <a:pt x="4764" y="3473"/>
                    <a:pt x="4805" y="3413"/>
                    <a:pt x="4829" y="3383"/>
                  </a:cubicBezTo>
                  <a:cubicBezTo>
                    <a:pt x="4899" y="3324"/>
                    <a:pt x="4811" y="3053"/>
                    <a:pt x="4763" y="3088"/>
                  </a:cubicBezTo>
                  <a:moveTo>
                    <a:pt x="6715" y="2666"/>
                  </a:moveTo>
                  <a:lnTo>
                    <a:pt x="6715" y="2666"/>
                  </a:lnTo>
                  <a:cubicBezTo>
                    <a:pt x="6777" y="2605"/>
                    <a:pt x="6909" y="2519"/>
                    <a:pt x="6860" y="2485"/>
                  </a:cubicBezTo>
                  <a:cubicBezTo>
                    <a:pt x="6601" y="2281"/>
                    <a:pt x="6464" y="2585"/>
                    <a:pt x="6396" y="2736"/>
                  </a:cubicBezTo>
                  <a:cubicBezTo>
                    <a:pt x="6500" y="2743"/>
                    <a:pt x="6542" y="2683"/>
                    <a:pt x="6614" y="2702"/>
                  </a:cubicBezTo>
                  <a:cubicBezTo>
                    <a:pt x="6650" y="2693"/>
                    <a:pt x="6687" y="2681"/>
                    <a:pt x="6715" y="2666"/>
                  </a:cubicBezTo>
                  <a:moveTo>
                    <a:pt x="5252" y="2339"/>
                  </a:moveTo>
                  <a:lnTo>
                    <a:pt x="5252" y="2339"/>
                  </a:lnTo>
                  <a:cubicBezTo>
                    <a:pt x="5275" y="2414"/>
                    <a:pt x="5228" y="2536"/>
                    <a:pt x="5353" y="2512"/>
                  </a:cubicBezTo>
                  <a:cubicBezTo>
                    <a:pt x="5443" y="2487"/>
                    <a:pt x="5496" y="2303"/>
                    <a:pt x="5336" y="2168"/>
                  </a:cubicBezTo>
                  <a:cubicBezTo>
                    <a:pt x="5287" y="2134"/>
                    <a:pt x="5266" y="2164"/>
                    <a:pt x="5283" y="2196"/>
                  </a:cubicBezTo>
                  <a:cubicBezTo>
                    <a:pt x="5263" y="2219"/>
                    <a:pt x="5246" y="2263"/>
                    <a:pt x="5252" y="2339"/>
                  </a:cubicBezTo>
                  <a:moveTo>
                    <a:pt x="7680" y="2271"/>
                  </a:moveTo>
                  <a:lnTo>
                    <a:pt x="7680" y="2271"/>
                  </a:lnTo>
                  <a:cubicBezTo>
                    <a:pt x="7726" y="2229"/>
                    <a:pt x="7746" y="2199"/>
                    <a:pt x="7767" y="2169"/>
                  </a:cubicBezTo>
                  <a:cubicBezTo>
                    <a:pt x="7752" y="2137"/>
                    <a:pt x="7724" y="2073"/>
                    <a:pt x="7689" y="2071"/>
                  </a:cubicBezTo>
                  <a:cubicBezTo>
                    <a:pt x="7467" y="2026"/>
                    <a:pt x="7350" y="2142"/>
                    <a:pt x="7316" y="2296"/>
                  </a:cubicBezTo>
                  <a:cubicBezTo>
                    <a:pt x="7351" y="2299"/>
                    <a:pt x="7400" y="2333"/>
                    <a:pt x="7421" y="2334"/>
                  </a:cubicBezTo>
                  <a:cubicBezTo>
                    <a:pt x="7511" y="2341"/>
                    <a:pt x="7620" y="2314"/>
                    <a:pt x="7680" y="2271"/>
                  </a:cubicBezTo>
                  <a:moveTo>
                    <a:pt x="7369" y="1804"/>
                  </a:moveTo>
                  <a:lnTo>
                    <a:pt x="7369" y="1804"/>
                  </a:lnTo>
                  <a:cubicBezTo>
                    <a:pt x="7358" y="1550"/>
                    <a:pt x="8025" y="1531"/>
                    <a:pt x="7627" y="1318"/>
                  </a:cubicBezTo>
                  <a:cubicBezTo>
                    <a:pt x="7166" y="1038"/>
                    <a:pt x="7255" y="1700"/>
                    <a:pt x="7021" y="1934"/>
                  </a:cubicBezTo>
                  <a:cubicBezTo>
                    <a:pt x="7001" y="1964"/>
                    <a:pt x="7070" y="1968"/>
                    <a:pt x="7112" y="1962"/>
                  </a:cubicBezTo>
                  <a:cubicBezTo>
                    <a:pt x="7218" y="1940"/>
                    <a:pt x="7324" y="1877"/>
                    <a:pt x="7369" y="180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49" name="Google Shape;149;p9"/>
            <p:cNvGrpSpPr/>
            <p:nvPr/>
          </p:nvGrpSpPr>
          <p:grpSpPr>
            <a:xfrm>
              <a:off x="6907874" y="3022153"/>
              <a:ext cx="2851297" cy="2835998"/>
              <a:chOff x="6446524" y="3072579"/>
              <a:chExt cx="2851297" cy="2835998"/>
            </a:xfrm>
          </p:grpSpPr>
          <p:sp>
            <p:nvSpPr>
              <p:cNvPr id="150" name="Google Shape;150;p9"/>
              <p:cNvSpPr/>
              <p:nvPr/>
            </p:nvSpPr>
            <p:spPr>
              <a:xfrm rot="-4373791">
                <a:off x="6740395" y="3347215"/>
                <a:ext cx="2263555" cy="2286727"/>
              </a:xfrm>
              <a:custGeom>
                <a:avLst/>
                <a:gdLst/>
                <a:ahLst/>
                <a:cxnLst/>
                <a:rect l="l" t="t" r="r" b="b"/>
                <a:pathLst>
                  <a:path w="4198" h="4241" extrusionOk="0">
                    <a:moveTo>
                      <a:pt x="0" y="549"/>
                    </a:moveTo>
                    <a:lnTo>
                      <a:pt x="0" y="549"/>
                    </a:lnTo>
                    <a:cubicBezTo>
                      <a:pt x="29" y="549"/>
                      <a:pt x="59" y="549"/>
                      <a:pt x="89" y="549"/>
                    </a:cubicBezTo>
                    <a:cubicBezTo>
                      <a:pt x="98" y="549"/>
                      <a:pt x="131" y="555"/>
                      <a:pt x="140" y="549"/>
                    </a:cubicBezTo>
                    <a:cubicBezTo>
                      <a:pt x="167" y="528"/>
                      <a:pt x="121" y="479"/>
                      <a:pt x="122" y="453"/>
                    </a:cubicBezTo>
                    <a:cubicBezTo>
                      <a:pt x="150" y="445"/>
                      <a:pt x="195" y="465"/>
                      <a:pt x="220" y="450"/>
                    </a:cubicBezTo>
                    <a:cubicBezTo>
                      <a:pt x="236" y="439"/>
                      <a:pt x="242" y="422"/>
                      <a:pt x="262" y="416"/>
                    </a:cubicBezTo>
                    <a:cubicBezTo>
                      <a:pt x="295" y="407"/>
                      <a:pt x="334" y="418"/>
                      <a:pt x="366" y="424"/>
                    </a:cubicBezTo>
                    <a:cubicBezTo>
                      <a:pt x="384" y="428"/>
                      <a:pt x="372" y="355"/>
                      <a:pt x="388" y="362"/>
                    </a:cubicBezTo>
                    <a:cubicBezTo>
                      <a:pt x="400" y="367"/>
                      <a:pt x="408" y="376"/>
                      <a:pt x="423" y="376"/>
                    </a:cubicBezTo>
                    <a:cubicBezTo>
                      <a:pt x="430" y="347"/>
                      <a:pt x="458" y="361"/>
                      <a:pt x="449" y="332"/>
                    </a:cubicBezTo>
                    <a:cubicBezTo>
                      <a:pt x="442" y="310"/>
                      <a:pt x="425" y="292"/>
                      <a:pt x="416" y="272"/>
                    </a:cubicBezTo>
                    <a:cubicBezTo>
                      <a:pt x="430" y="260"/>
                      <a:pt x="436" y="212"/>
                      <a:pt x="440" y="196"/>
                    </a:cubicBezTo>
                    <a:cubicBezTo>
                      <a:pt x="442" y="189"/>
                      <a:pt x="483" y="168"/>
                      <a:pt x="485" y="160"/>
                    </a:cubicBezTo>
                    <a:cubicBezTo>
                      <a:pt x="487" y="152"/>
                      <a:pt x="495" y="151"/>
                      <a:pt x="497" y="142"/>
                    </a:cubicBezTo>
                    <a:cubicBezTo>
                      <a:pt x="505" y="114"/>
                      <a:pt x="488" y="93"/>
                      <a:pt x="472" y="74"/>
                    </a:cubicBezTo>
                    <a:cubicBezTo>
                      <a:pt x="466" y="0"/>
                      <a:pt x="466" y="0"/>
                      <a:pt x="466" y="0"/>
                    </a:cubicBezTo>
                    <a:cubicBezTo>
                      <a:pt x="466" y="0"/>
                      <a:pt x="1293" y="114"/>
                      <a:pt x="1647" y="226"/>
                    </a:cubicBezTo>
                    <a:cubicBezTo>
                      <a:pt x="2001" y="338"/>
                      <a:pt x="2343" y="314"/>
                      <a:pt x="2758" y="433"/>
                    </a:cubicBezTo>
                    <a:cubicBezTo>
                      <a:pt x="3172" y="552"/>
                      <a:pt x="4198" y="537"/>
                      <a:pt x="4198" y="537"/>
                    </a:cubicBezTo>
                    <a:cubicBezTo>
                      <a:pt x="1733" y="4241"/>
                      <a:pt x="1733" y="4241"/>
                      <a:pt x="1733" y="4241"/>
                    </a:cubicBezTo>
                    <a:lnTo>
                      <a:pt x="0" y="549"/>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 name="Google Shape;151;p9"/>
              <p:cNvSpPr/>
              <p:nvPr/>
            </p:nvSpPr>
            <p:spPr>
              <a:xfrm rot="-4373791">
                <a:off x="6768481" y="3414692"/>
                <a:ext cx="2141696" cy="2165408"/>
              </a:xfrm>
              <a:custGeom>
                <a:avLst/>
                <a:gdLst/>
                <a:ahLst/>
                <a:cxnLst/>
                <a:rect l="l" t="t" r="r" b="b"/>
                <a:pathLst>
                  <a:path w="3972" h="4016" extrusionOk="0">
                    <a:moveTo>
                      <a:pt x="343" y="195"/>
                    </a:moveTo>
                    <a:lnTo>
                      <a:pt x="343" y="195"/>
                    </a:lnTo>
                    <a:cubicBezTo>
                      <a:pt x="762" y="0"/>
                      <a:pt x="762" y="0"/>
                      <a:pt x="762" y="0"/>
                    </a:cubicBezTo>
                    <a:cubicBezTo>
                      <a:pt x="767" y="1"/>
                      <a:pt x="773" y="2"/>
                      <a:pt x="779" y="3"/>
                    </a:cubicBezTo>
                    <a:cubicBezTo>
                      <a:pt x="337" y="209"/>
                      <a:pt x="337" y="209"/>
                      <a:pt x="337" y="209"/>
                    </a:cubicBezTo>
                    <a:cubicBezTo>
                      <a:pt x="339" y="206"/>
                      <a:pt x="341" y="201"/>
                      <a:pt x="343" y="195"/>
                    </a:cubicBezTo>
                    <a:moveTo>
                      <a:pt x="1259" y="92"/>
                    </a:moveTo>
                    <a:lnTo>
                      <a:pt x="1259" y="92"/>
                    </a:lnTo>
                    <a:cubicBezTo>
                      <a:pt x="1254" y="91"/>
                      <a:pt x="1249" y="90"/>
                      <a:pt x="1243" y="88"/>
                    </a:cubicBezTo>
                    <a:cubicBezTo>
                      <a:pt x="0" y="669"/>
                      <a:pt x="0" y="669"/>
                      <a:pt x="0" y="669"/>
                    </a:cubicBezTo>
                    <a:cubicBezTo>
                      <a:pt x="4" y="678"/>
                      <a:pt x="4" y="678"/>
                      <a:pt x="4" y="678"/>
                    </a:cubicBezTo>
                    <a:lnTo>
                      <a:pt x="1259" y="92"/>
                    </a:lnTo>
                    <a:moveTo>
                      <a:pt x="1205" y="3237"/>
                    </a:moveTo>
                    <a:lnTo>
                      <a:pt x="1205" y="3237"/>
                    </a:lnTo>
                    <a:cubicBezTo>
                      <a:pt x="1210" y="3246"/>
                      <a:pt x="1210" y="3246"/>
                      <a:pt x="1210" y="3246"/>
                    </a:cubicBezTo>
                    <a:cubicBezTo>
                      <a:pt x="2753" y="2525"/>
                      <a:pt x="2753" y="2525"/>
                      <a:pt x="2753" y="2525"/>
                    </a:cubicBezTo>
                    <a:cubicBezTo>
                      <a:pt x="2763" y="2510"/>
                      <a:pt x="2763" y="2510"/>
                      <a:pt x="2763" y="2510"/>
                    </a:cubicBezTo>
                    <a:lnTo>
                      <a:pt x="1205" y="3237"/>
                    </a:lnTo>
                    <a:moveTo>
                      <a:pt x="1326" y="3494"/>
                    </a:moveTo>
                    <a:lnTo>
                      <a:pt x="1326" y="3494"/>
                    </a:lnTo>
                    <a:cubicBezTo>
                      <a:pt x="1330" y="3502"/>
                      <a:pt x="1330" y="3502"/>
                      <a:pt x="1330" y="3502"/>
                    </a:cubicBezTo>
                    <a:cubicBezTo>
                      <a:pt x="2450" y="2979"/>
                      <a:pt x="2450" y="2979"/>
                      <a:pt x="2450" y="2979"/>
                    </a:cubicBezTo>
                    <a:cubicBezTo>
                      <a:pt x="2461" y="2964"/>
                      <a:pt x="2461" y="2964"/>
                      <a:pt x="2461" y="2964"/>
                    </a:cubicBezTo>
                    <a:lnTo>
                      <a:pt x="1326" y="3494"/>
                    </a:lnTo>
                    <a:moveTo>
                      <a:pt x="1451" y="3760"/>
                    </a:moveTo>
                    <a:lnTo>
                      <a:pt x="1451" y="3760"/>
                    </a:lnTo>
                    <a:cubicBezTo>
                      <a:pt x="2148" y="3434"/>
                      <a:pt x="2148" y="3434"/>
                      <a:pt x="2148" y="3434"/>
                    </a:cubicBezTo>
                    <a:cubicBezTo>
                      <a:pt x="2159" y="3418"/>
                      <a:pt x="2159" y="3418"/>
                      <a:pt x="2159" y="3418"/>
                    </a:cubicBezTo>
                    <a:cubicBezTo>
                      <a:pt x="1446" y="3750"/>
                      <a:pt x="1446" y="3750"/>
                      <a:pt x="1446" y="3750"/>
                    </a:cubicBezTo>
                    <a:lnTo>
                      <a:pt x="1451" y="3760"/>
                    </a:lnTo>
                    <a:moveTo>
                      <a:pt x="1846" y="3888"/>
                    </a:moveTo>
                    <a:lnTo>
                      <a:pt x="1846" y="3888"/>
                    </a:lnTo>
                    <a:cubicBezTo>
                      <a:pt x="1857" y="3872"/>
                      <a:pt x="1857" y="3872"/>
                      <a:pt x="1857" y="3872"/>
                    </a:cubicBezTo>
                    <a:cubicBezTo>
                      <a:pt x="1567" y="4007"/>
                      <a:pt x="1567" y="4007"/>
                      <a:pt x="1567" y="4007"/>
                    </a:cubicBezTo>
                    <a:cubicBezTo>
                      <a:pt x="1571" y="4016"/>
                      <a:pt x="1571" y="4016"/>
                      <a:pt x="1571" y="4016"/>
                    </a:cubicBezTo>
                    <a:lnTo>
                      <a:pt x="1846" y="3888"/>
                    </a:lnTo>
                    <a:moveTo>
                      <a:pt x="2194" y="281"/>
                    </a:moveTo>
                    <a:lnTo>
                      <a:pt x="2194" y="281"/>
                    </a:lnTo>
                    <a:cubicBezTo>
                      <a:pt x="2188" y="280"/>
                      <a:pt x="2182" y="280"/>
                      <a:pt x="2176" y="279"/>
                    </a:cubicBezTo>
                    <a:cubicBezTo>
                      <a:pt x="241" y="1182"/>
                      <a:pt x="241" y="1182"/>
                      <a:pt x="241" y="1182"/>
                    </a:cubicBezTo>
                    <a:cubicBezTo>
                      <a:pt x="245" y="1192"/>
                      <a:pt x="245" y="1192"/>
                      <a:pt x="245" y="1192"/>
                    </a:cubicBezTo>
                    <a:lnTo>
                      <a:pt x="2194" y="281"/>
                    </a:lnTo>
                    <a:moveTo>
                      <a:pt x="1691" y="203"/>
                    </a:moveTo>
                    <a:lnTo>
                      <a:pt x="1691" y="203"/>
                    </a:lnTo>
                    <a:cubicBezTo>
                      <a:pt x="1686" y="202"/>
                      <a:pt x="1681" y="201"/>
                      <a:pt x="1676" y="200"/>
                    </a:cubicBezTo>
                    <a:cubicBezTo>
                      <a:pt x="121" y="926"/>
                      <a:pt x="121" y="926"/>
                      <a:pt x="121" y="926"/>
                    </a:cubicBezTo>
                    <a:cubicBezTo>
                      <a:pt x="125" y="935"/>
                      <a:pt x="125" y="935"/>
                      <a:pt x="125" y="935"/>
                    </a:cubicBezTo>
                    <a:lnTo>
                      <a:pt x="1691" y="203"/>
                    </a:lnTo>
                    <a:moveTo>
                      <a:pt x="3357" y="1617"/>
                    </a:moveTo>
                    <a:lnTo>
                      <a:pt x="3357" y="1617"/>
                    </a:lnTo>
                    <a:cubicBezTo>
                      <a:pt x="3368" y="1601"/>
                      <a:pt x="3368" y="1601"/>
                      <a:pt x="3368" y="1601"/>
                    </a:cubicBezTo>
                    <a:cubicBezTo>
                      <a:pt x="964" y="2723"/>
                      <a:pt x="964" y="2723"/>
                      <a:pt x="964" y="2723"/>
                    </a:cubicBezTo>
                    <a:cubicBezTo>
                      <a:pt x="969" y="2732"/>
                      <a:pt x="969" y="2732"/>
                      <a:pt x="969" y="2732"/>
                    </a:cubicBezTo>
                    <a:lnTo>
                      <a:pt x="3357" y="1617"/>
                    </a:lnTo>
                    <a:moveTo>
                      <a:pt x="3660" y="1163"/>
                    </a:moveTo>
                    <a:lnTo>
                      <a:pt x="3660" y="1163"/>
                    </a:lnTo>
                    <a:cubicBezTo>
                      <a:pt x="3670" y="1147"/>
                      <a:pt x="3670" y="1147"/>
                      <a:pt x="3670" y="1147"/>
                    </a:cubicBezTo>
                    <a:cubicBezTo>
                      <a:pt x="844" y="2466"/>
                      <a:pt x="844" y="2466"/>
                      <a:pt x="844" y="2466"/>
                    </a:cubicBezTo>
                    <a:cubicBezTo>
                      <a:pt x="848" y="2476"/>
                      <a:pt x="848" y="2476"/>
                      <a:pt x="848" y="2476"/>
                    </a:cubicBezTo>
                    <a:lnTo>
                      <a:pt x="3660" y="1163"/>
                    </a:lnTo>
                    <a:moveTo>
                      <a:pt x="3055" y="2071"/>
                    </a:moveTo>
                    <a:lnTo>
                      <a:pt x="3055" y="2071"/>
                    </a:lnTo>
                    <a:cubicBezTo>
                      <a:pt x="3065" y="2055"/>
                      <a:pt x="3065" y="2055"/>
                      <a:pt x="3065" y="2055"/>
                    </a:cubicBezTo>
                    <a:cubicBezTo>
                      <a:pt x="1085" y="2980"/>
                      <a:pt x="1085" y="2980"/>
                      <a:pt x="1085" y="2980"/>
                    </a:cubicBezTo>
                    <a:cubicBezTo>
                      <a:pt x="1089" y="2989"/>
                      <a:pt x="1089" y="2989"/>
                      <a:pt x="1089" y="2989"/>
                    </a:cubicBezTo>
                    <a:lnTo>
                      <a:pt x="3055" y="2071"/>
                    </a:lnTo>
                    <a:moveTo>
                      <a:pt x="3785" y="477"/>
                    </a:moveTo>
                    <a:lnTo>
                      <a:pt x="3785" y="477"/>
                    </a:lnTo>
                    <a:cubicBezTo>
                      <a:pt x="3778" y="477"/>
                      <a:pt x="3770" y="477"/>
                      <a:pt x="3763" y="477"/>
                    </a:cubicBezTo>
                    <a:cubicBezTo>
                      <a:pt x="603" y="1953"/>
                      <a:pt x="603" y="1953"/>
                      <a:pt x="603" y="1953"/>
                    </a:cubicBezTo>
                    <a:cubicBezTo>
                      <a:pt x="607" y="1962"/>
                      <a:pt x="607" y="1962"/>
                      <a:pt x="607" y="1962"/>
                    </a:cubicBezTo>
                    <a:lnTo>
                      <a:pt x="3785" y="477"/>
                    </a:lnTo>
                    <a:moveTo>
                      <a:pt x="3174" y="450"/>
                    </a:moveTo>
                    <a:lnTo>
                      <a:pt x="3174" y="450"/>
                    </a:lnTo>
                    <a:cubicBezTo>
                      <a:pt x="3167" y="450"/>
                      <a:pt x="3160" y="449"/>
                      <a:pt x="3154" y="448"/>
                    </a:cubicBezTo>
                    <a:cubicBezTo>
                      <a:pt x="482" y="1696"/>
                      <a:pt x="482" y="1696"/>
                      <a:pt x="482" y="1696"/>
                    </a:cubicBezTo>
                    <a:cubicBezTo>
                      <a:pt x="486" y="1705"/>
                      <a:pt x="486" y="1705"/>
                      <a:pt x="486" y="1705"/>
                    </a:cubicBezTo>
                    <a:lnTo>
                      <a:pt x="3174" y="450"/>
                    </a:lnTo>
                    <a:moveTo>
                      <a:pt x="3962" y="708"/>
                    </a:moveTo>
                    <a:lnTo>
                      <a:pt x="3962" y="708"/>
                    </a:lnTo>
                    <a:cubicBezTo>
                      <a:pt x="3972" y="692"/>
                      <a:pt x="3972" y="692"/>
                      <a:pt x="3972" y="692"/>
                    </a:cubicBezTo>
                    <a:cubicBezTo>
                      <a:pt x="723" y="2210"/>
                      <a:pt x="723" y="2210"/>
                      <a:pt x="723" y="2210"/>
                    </a:cubicBezTo>
                    <a:cubicBezTo>
                      <a:pt x="727" y="2219"/>
                      <a:pt x="727" y="2219"/>
                      <a:pt x="727" y="2219"/>
                    </a:cubicBezTo>
                    <a:lnTo>
                      <a:pt x="3962" y="708"/>
                    </a:lnTo>
                    <a:moveTo>
                      <a:pt x="2668" y="373"/>
                    </a:moveTo>
                    <a:lnTo>
                      <a:pt x="2668" y="373"/>
                    </a:lnTo>
                    <a:cubicBezTo>
                      <a:pt x="2663" y="372"/>
                      <a:pt x="2658" y="370"/>
                      <a:pt x="2654" y="369"/>
                    </a:cubicBezTo>
                    <a:cubicBezTo>
                      <a:pt x="361" y="1440"/>
                      <a:pt x="361" y="1440"/>
                      <a:pt x="361" y="1440"/>
                    </a:cubicBezTo>
                    <a:cubicBezTo>
                      <a:pt x="366" y="1448"/>
                      <a:pt x="366" y="1448"/>
                      <a:pt x="366" y="1448"/>
                    </a:cubicBezTo>
                    <a:lnTo>
                      <a:pt x="2668" y="373"/>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 name="Google Shape;152;p9"/>
              <p:cNvSpPr/>
              <p:nvPr/>
            </p:nvSpPr>
            <p:spPr>
              <a:xfrm rot="-4373791">
                <a:off x="7203565" y="3936205"/>
                <a:ext cx="888060" cy="1897428"/>
              </a:xfrm>
              <a:custGeom>
                <a:avLst/>
                <a:gdLst/>
                <a:ahLst/>
                <a:cxnLst/>
                <a:rect l="l" t="t" r="r" b="b"/>
                <a:pathLst>
                  <a:path w="1647" h="3519" extrusionOk="0">
                    <a:moveTo>
                      <a:pt x="1641" y="3519"/>
                    </a:moveTo>
                    <a:lnTo>
                      <a:pt x="1641" y="3519"/>
                    </a:lnTo>
                    <a:cubicBezTo>
                      <a:pt x="1647" y="3509"/>
                      <a:pt x="1647" y="3509"/>
                      <a:pt x="1647" y="3509"/>
                    </a:cubicBezTo>
                    <a:cubicBezTo>
                      <a:pt x="9" y="0"/>
                      <a:pt x="9" y="0"/>
                      <a:pt x="9" y="0"/>
                    </a:cubicBezTo>
                    <a:cubicBezTo>
                      <a:pt x="6" y="2"/>
                      <a:pt x="3" y="4"/>
                      <a:pt x="0" y="6"/>
                    </a:cubicBezTo>
                    <a:lnTo>
                      <a:pt x="1641" y="3519"/>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53" name="Google Shape;153;p9"/>
            <p:cNvGrpSpPr/>
            <p:nvPr/>
          </p:nvGrpSpPr>
          <p:grpSpPr>
            <a:xfrm>
              <a:off x="166305" y="2807460"/>
              <a:ext cx="2208600" cy="2134800"/>
              <a:chOff x="156230" y="2734610"/>
              <a:chExt cx="2208600" cy="2134800"/>
            </a:xfrm>
          </p:grpSpPr>
          <p:sp>
            <p:nvSpPr>
              <p:cNvPr id="154" name="Google Shape;154;p9"/>
              <p:cNvSpPr/>
              <p:nvPr/>
            </p:nvSpPr>
            <p:spPr>
              <a:xfrm>
                <a:off x="156230" y="2734610"/>
                <a:ext cx="2208600" cy="2134800"/>
              </a:xfrm>
              <a:custGeom>
                <a:avLst/>
                <a:gdLst/>
                <a:ahLst/>
                <a:cxnLst/>
                <a:rect l="l" t="t" r="r" b="b"/>
                <a:pathLst>
                  <a:path w="6135" h="5930" extrusionOk="0">
                    <a:moveTo>
                      <a:pt x="6135" y="5596"/>
                    </a:moveTo>
                    <a:lnTo>
                      <a:pt x="6135" y="5596"/>
                    </a:lnTo>
                    <a:cubicBezTo>
                      <a:pt x="6139" y="3772"/>
                      <a:pt x="6082" y="1823"/>
                      <a:pt x="6086" y="0"/>
                    </a:cubicBezTo>
                    <a:cubicBezTo>
                      <a:pt x="4207" y="0"/>
                      <a:pt x="2329" y="0"/>
                      <a:pt x="450" y="0"/>
                    </a:cubicBezTo>
                    <a:cubicBezTo>
                      <a:pt x="300" y="1956"/>
                      <a:pt x="151" y="3975"/>
                      <a:pt x="0" y="5930"/>
                    </a:cubicBezTo>
                    <a:cubicBezTo>
                      <a:pt x="2033" y="5825"/>
                      <a:pt x="4100" y="5701"/>
                      <a:pt x="6135" y="559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 name="Google Shape;155;p9"/>
              <p:cNvSpPr/>
              <p:nvPr/>
            </p:nvSpPr>
            <p:spPr>
              <a:xfrm>
                <a:off x="159110" y="2734610"/>
                <a:ext cx="2205360" cy="2130840"/>
              </a:xfrm>
              <a:custGeom>
                <a:avLst/>
                <a:gdLst/>
                <a:ahLst/>
                <a:cxnLst/>
                <a:rect l="l" t="t" r="r" b="b"/>
                <a:pathLst>
                  <a:path w="6126" h="5919" extrusionOk="0">
                    <a:moveTo>
                      <a:pt x="5687" y="5619"/>
                    </a:moveTo>
                    <a:lnTo>
                      <a:pt x="5687" y="5619"/>
                    </a:lnTo>
                    <a:cubicBezTo>
                      <a:pt x="5689" y="5076"/>
                      <a:pt x="5689" y="5076"/>
                      <a:pt x="5689" y="5076"/>
                    </a:cubicBezTo>
                    <a:cubicBezTo>
                      <a:pt x="6126" y="5078"/>
                      <a:pt x="6126" y="5078"/>
                      <a:pt x="6126" y="5078"/>
                    </a:cubicBezTo>
                    <a:cubicBezTo>
                      <a:pt x="6126" y="5070"/>
                      <a:pt x="6126" y="5061"/>
                      <a:pt x="6126" y="5052"/>
                    </a:cubicBezTo>
                    <a:cubicBezTo>
                      <a:pt x="5690" y="5050"/>
                      <a:pt x="5690" y="5050"/>
                      <a:pt x="5690" y="5050"/>
                    </a:cubicBezTo>
                    <a:cubicBezTo>
                      <a:pt x="5693" y="4297"/>
                      <a:pt x="5693" y="4297"/>
                      <a:pt x="5693" y="4297"/>
                    </a:cubicBezTo>
                    <a:cubicBezTo>
                      <a:pt x="6121" y="4299"/>
                      <a:pt x="6121" y="4299"/>
                      <a:pt x="6121" y="4299"/>
                    </a:cubicBezTo>
                    <a:cubicBezTo>
                      <a:pt x="6121" y="4290"/>
                      <a:pt x="6121" y="4281"/>
                      <a:pt x="6121" y="4273"/>
                    </a:cubicBezTo>
                    <a:cubicBezTo>
                      <a:pt x="5693" y="4271"/>
                      <a:pt x="5693" y="4271"/>
                      <a:pt x="5693" y="4271"/>
                    </a:cubicBezTo>
                    <a:cubicBezTo>
                      <a:pt x="5696" y="3518"/>
                      <a:pt x="5696" y="3518"/>
                      <a:pt x="5696" y="3518"/>
                    </a:cubicBezTo>
                    <a:cubicBezTo>
                      <a:pt x="6112" y="3519"/>
                      <a:pt x="6112" y="3519"/>
                      <a:pt x="6112" y="3519"/>
                    </a:cubicBezTo>
                    <a:cubicBezTo>
                      <a:pt x="6112" y="3511"/>
                      <a:pt x="6112" y="3503"/>
                      <a:pt x="6112" y="3494"/>
                    </a:cubicBezTo>
                    <a:cubicBezTo>
                      <a:pt x="5696" y="3492"/>
                      <a:pt x="5696" y="3492"/>
                      <a:pt x="5696" y="3492"/>
                    </a:cubicBezTo>
                    <a:cubicBezTo>
                      <a:pt x="5700" y="2738"/>
                      <a:pt x="5700" y="2738"/>
                      <a:pt x="5700" y="2738"/>
                    </a:cubicBezTo>
                    <a:cubicBezTo>
                      <a:pt x="6101" y="2740"/>
                      <a:pt x="6101" y="2740"/>
                      <a:pt x="6101" y="2740"/>
                    </a:cubicBezTo>
                    <a:cubicBezTo>
                      <a:pt x="6101" y="2732"/>
                      <a:pt x="6101" y="2723"/>
                      <a:pt x="6101" y="2714"/>
                    </a:cubicBezTo>
                    <a:cubicBezTo>
                      <a:pt x="5700" y="2712"/>
                      <a:pt x="5700" y="2712"/>
                      <a:pt x="5700" y="2712"/>
                    </a:cubicBezTo>
                    <a:cubicBezTo>
                      <a:pt x="5704" y="1959"/>
                      <a:pt x="5704" y="1959"/>
                      <a:pt x="5704" y="1959"/>
                    </a:cubicBezTo>
                    <a:cubicBezTo>
                      <a:pt x="6091" y="1960"/>
                      <a:pt x="6091" y="1960"/>
                      <a:pt x="6091" y="1960"/>
                    </a:cubicBezTo>
                    <a:cubicBezTo>
                      <a:pt x="6091" y="1952"/>
                      <a:pt x="6091" y="1944"/>
                      <a:pt x="6091" y="1935"/>
                    </a:cubicBezTo>
                    <a:cubicBezTo>
                      <a:pt x="5704" y="1933"/>
                      <a:pt x="5704" y="1933"/>
                      <a:pt x="5704" y="1933"/>
                    </a:cubicBezTo>
                    <a:cubicBezTo>
                      <a:pt x="5707" y="1179"/>
                      <a:pt x="5707" y="1179"/>
                      <a:pt x="5707" y="1179"/>
                    </a:cubicBezTo>
                    <a:cubicBezTo>
                      <a:pt x="6083" y="1181"/>
                      <a:pt x="6083" y="1181"/>
                      <a:pt x="6083" y="1181"/>
                    </a:cubicBezTo>
                    <a:cubicBezTo>
                      <a:pt x="6082" y="1173"/>
                      <a:pt x="6082" y="1164"/>
                      <a:pt x="6082" y="1155"/>
                    </a:cubicBezTo>
                    <a:cubicBezTo>
                      <a:pt x="5707" y="1154"/>
                      <a:pt x="5707" y="1154"/>
                      <a:pt x="5707" y="1154"/>
                    </a:cubicBezTo>
                    <a:cubicBezTo>
                      <a:pt x="5710" y="400"/>
                      <a:pt x="5710" y="400"/>
                      <a:pt x="5710" y="400"/>
                    </a:cubicBezTo>
                    <a:cubicBezTo>
                      <a:pt x="6078" y="402"/>
                      <a:pt x="6078" y="402"/>
                      <a:pt x="6078" y="402"/>
                    </a:cubicBezTo>
                    <a:cubicBezTo>
                      <a:pt x="6078" y="393"/>
                      <a:pt x="6078" y="385"/>
                      <a:pt x="6078" y="376"/>
                    </a:cubicBezTo>
                    <a:cubicBezTo>
                      <a:pt x="5710" y="375"/>
                      <a:pt x="5710" y="375"/>
                      <a:pt x="5710" y="375"/>
                    </a:cubicBezTo>
                    <a:cubicBezTo>
                      <a:pt x="5712" y="0"/>
                      <a:pt x="5712" y="0"/>
                      <a:pt x="5712" y="0"/>
                    </a:cubicBezTo>
                    <a:cubicBezTo>
                      <a:pt x="5704" y="0"/>
                      <a:pt x="5695" y="0"/>
                      <a:pt x="5686" y="0"/>
                    </a:cubicBezTo>
                    <a:cubicBezTo>
                      <a:pt x="5685" y="374"/>
                      <a:pt x="5685" y="374"/>
                      <a:pt x="5685" y="374"/>
                    </a:cubicBezTo>
                    <a:cubicBezTo>
                      <a:pt x="4931" y="371"/>
                      <a:pt x="4931" y="371"/>
                      <a:pt x="4931" y="371"/>
                    </a:cubicBezTo>
                    <a:cubicBezTo>
                      <a:pt x="4933" y="0"/>
                      <a:pt x="4933" y="0"/>
                      <a:pt x="4933" y="0"/>
                    </a:cubicBezTo>
                    <a:cubicBezTo>
                      <a:pt x="4924" y="0"/>
                      <a:pt x="4916" y="0"/>
                      <a:pt x="4907" y="0"/>
                    </a:cubicBezTo>
                    <a:cubicBezTo>
                      <a:pt x="4905" y="371"/>
                      <a:pt x="4905" y="371"/>
                      <a:pt x="4905" y="371"/>
                    </a:cubicBezTo>
                    <a:cubicBezTo>
                      <a:pt x="4152" y="367"/>
                      <a:pt x="4152" y="367"/>
                      <a:pt x="4152" y="367"/>
                    </a:cubicBezTo>
                    <a:cubicBezTo>
                      <a:pt x="4154" y="0"/>
                      <a:pt x="4154" y="0"/>
                      <a:pt x="4154" y="0"/>
                    </a:cubicBezTo>
                    <a:cubicBezTo>
                      <a:pt x="4145" y="0"/>
                      <a:pt x="4136" y="0"/>
                      <a:pt x="4128" y="0"/>
                    </a:cubicBezTo>
                    <a:cubicBezTo>
                      <a:pt x="4126" y="367"/>
                      <a:pt x="4126" y="367"/>
                      <a:pt x="4126" y="367"/>
                    </a:cubicBezTo>
                    <a:cubicBezTo>
                      <a:pt x="3373" y="364"/>
                      <a:pt x="3373" y="364"/>
                      <a:pt x="3373" y="364"/>
                    </a:cubicBezTo>
                    <a:cubicBezTo>
                      <a:pt x="3374" y="0"/>
                      <a:pt x="3374" y="0"/>
                      <a:pt x="3374" y="0"/>
                    </a:cubicBezTo>
                    <a:cubicBezTo>
                      <a:pt x="3365" y="0"/>
                      <a:pt x="3357" y="0"/>
                      <a:pt x="3349" y="0"/>
                    </a:cubicBezTo>
                    <a:cubicBezTo>
                      <a:pt x="3347" y="364"/>
                      <a:pt x="3347" y="364"/>
                      <a:pt x="3347" y="364"/>
                    </a:cubicBezTo>
                    <a:cubicBezTo>
                      <a:pt x="2593" y="361"/>
                      <a:pt x="2593" y="361"/>
                      <a:pt x="2593" y="361"/>
                    </a:cubicBezTo>
                    <a:cubicBezTo>
                      <a:pt x="2595" y="0"/>
                      <a:pt x="2595" y="0"/>
                      <a:pt x="2595" y="0"/>
                    </a:cubicBezTo>
                    <a:cubicBezTo>
                      <a:pt x="2587" y="0"/>
                      <a:pt x="2578" y="0"/>
                      <a:pt x="2569" y="0"/>
                    </a:cubicBezTo>
                    <a:cubicBezTo>
                      <a:pt x="2567" y="360"/>
                      <a:pt x="2567" y="360"/>
                      <a:pt x="2567" y="360"/>
                    </a:cubicBezTo>
                    <a:cubicBezTo>
                      <a:pt x="1814" y="357"/>
                      <a:pt x="1814" y="357"/>
                      <a:pt x="1814" y="357"/>
                    </a:cubicBezTo>
                    <a:cubicBezTo>
                      <a:pt x="1815" y="0"/>
                      <a:pt x="1815" y="0"/>
                      <a:pt x="1815" y="0"/>
                    </a:cubicBezTo>
                    <a:cubicBezTo>
                      <a:pt x="1807" y="0"/>
                      <a:pt x="1798" y="0"/>
                      <a:pt x="1790" y="0"/>
                    </a:cubicBezTo>
                    <a:cubicBezTo>
                      <a:pt x="1788" y="357"/>
                      <a:pt x="1788" y="357"/>
                      <a:pt x="1788" y="357"/>
                    </a:cubicBezTo>
                    <a:cubicBezTo>
                      <a:pt x="1034" y="353"/>
                      <a:pt x="1034" y="353"/>
                      <a:pt x="1034" y="353"/>
                    </a:cubicBezTo>
                    <a:cubicBezTo>
                      <a:pt x="1036" y="0"/>
                      <a:pt x="1036" y="0"/>
                      <a:pt x="1036" y="0"/>
                    </a:cubicBezTo>
                    <a:cubicBezTo>
                      <a:pt x="1028" y="0"/>
                      <a:pt x="1019" y="0"/>
                      <a:pt x="1010" y="0"/>
                    </a:cubicBezTo>
                    <a:cubicBezTo>
                      <a:pt x="1009" y="353"/>
                      <a:pt x="1009" y="353"/>
                      <a:pt x="1009" y="353"/>
                    </a:cubicBezTo>
                    <a:cubicBezTo>
                      <a:pt x="414" y="351"/>
                      <a:pt x="414" y="351"/>
                      <a:pt x="414" y="351"/>
                    </a:cubicBezTo>
                    <a:cubicBezTo>
                      <a:pt x="414" y="359"/>
                      <a:pt x="413" y="368"/>
                      <a:pt x="413" y="376"/>
                    </a:cubicBezTo>
                    <a:cubicBezTo>
                      <a:pt x="1009" y="379"/>
                      <a:pt x="1009" y="379"/>
                      <a:pt x="1009" y="379"/>
                    </a:cubicBezTo>
                    <a:cubicBezTo>
                      <a:pt x="1005" y="1133"/>
                      <a:pt x="1005" y="1133"/>
                      <a:pt x="1005" y="1133"/>
                    </a:cubicBezTo>
                    <a:cubicBezTo>
                      <a:pt x="356" y="1129"/>
                      <a:pt x="356" y="1129"/>
                      <a:pt x="356" y="1129"/>
                    </a:cubicBezTo>
                    <a:cubicBezTo>
                      <a:pt x="356" y="1138"/>
                      <a:pt x="355" y="1147"/>
                      <a:pt x="354" y="1155"/>
                    </a:cubicBezTo>
                    <a:cubicBezTo>
                      <a:pt x="1005" y="1159"/>
                      <a:pt x="1005" y="1159"/>
                      <a:pt x="1005" y="1159"/>
                    </a:cubicBezTo>
                    <a:cubicBezTo>
                      <a:pt x="1002" y="1912"/>
                      <a:pt x="1002" y="1912"/>
                      <a:pt x="1002" y="1912"/>
                    </a:cubicBezTo>
                    <a:cubicBezTo>
                      <a:pt x="297" y="1909"/>
                      <a:pt x="297" y="1909"/>
                      <a:pt x="297" y="1909"/>
                    </a:cubicBezTo>
                    <a:cubicBezTo>
                      <a:pt x="296" y="1917"/>
                      <a:pt x="296" y="1926"/>
                      <a:pt x="295" y="1935"/>
                    </a:cubicBezTo>
                    <a:cubicBezTo>
                      <a:pt x="1002" y="1938"/>
                      <a:pt x="1002" y="1938"/>
                      <a:pt x="1002" y="1938"/>
                    </a:cubicBezTo>
                    <a:cubicBezTo>
                      <a:pt x="998" y="2691"/>
                      <a:pt x="998" y="2691"/>
                      <a:pt x="998" y="2691"/>
                    </a:cubicBezTo>
                    <a:cubicBezTo>
                      <a:pt x="246" y="2688"/>
                      <a:pt x="246" y="2688"/>
                      <a:pt x="246" y="2688"/>
                    </a:cubicBezTo>
                    <a:cubicBezTo>
                      <a:pt x="246" y="2584"/>
                      <a:pt x="246" y="2584"/>
                      <a:pt x="246" y="2584"/>
                    </a:cubicBezTo>
                    <a:cubicBezTo>
                      <a:pt x="237" y="2706"/>
                      <a:pt x="228" y="2827"/>
                      <a:pt x="219" y="2949"/>
                    </a:cubicBezTo>
                    <a:cubicBezTo>
                      <a:pt x="216" y="3467"/>
                      <a:pt x="216" y="3467"/>
                      <a:pt x="216" y="3467"/>
                    </a:cubicBezTo>
                    <a:cubicBezTo>
                      <a:pt x="180" y="3467"/>
                      <a:pt x="180" y="3467"/>
                      <a:pt x="180" y="3467"/>
                    </a:cubicBezTo>
                    <a:cubicBezTo>
                      <a:pt x="179" y="3476"/>
                      <a:pt x="179" y="3484"/>
                      <a:pt x="177" y="3493"/>
                    </a:cubicBezTo>
                    <a:cubicBezTo>
                      <a:pt x="216" y="3493"/>
                      <a:pt x="216" y="3493"/>
                      <a:pt x="216" y="3493"/>
                    </a:cubicBezTo>
                    <a:cubicBezTo>
                      <a:pt x="213" y="4247"/>
                      <a:pt x="213" y="4247"/>
                      <a:pt x="213" y="4247"/>
                    </a:cubicBezTo>
                    <a:cubicBezTo>
                      <a:pt x="121" y="4246"/>
                      <a:pt x="121" y="4246"/>
                      <a:pt x="121" y="4246"/>
                    </a:cubicBezTo>
                    <a:cubicBezTo>
                      <a:pt x="120" y="4255"/>
                      <a:pt x="119" y="4264"/>
                      <a:pt x="119" y="4272"/>
                    </a:cubicBezTo>
                    <a:cubicBezTo>
                      <a:pt x="213" y="4272"/>
                      <a:pt x="213" y="4272"/>
                      <a:pt x="213" y="4272"/>
                    </a:cubicBezTo>
                    <a:cubicBezTo>
                      <a:pt x="209" y="5026"/>
                      <a:pt x="209" y="5026"/>
                      <a:pt x="209" y="5026"/>
                    </a:cubicBezTo>
                    <a:cubicBezTo>
                      <a:pt x="62" y="5025"/>
                      <a:pt x="62" y="5025"/>
                      <a:pt x="62" y="5025"/>
                    </a:cubicBezTo>
                    <a:cubicBezTo>
                      <a:pt x="61" y="5034"/>
                      <a:pt x="60" y="5042"/>
                      <a:pt x="60" y="5051"/>
                    </a:cubicBezTo>
                    <a:cubicBezTo>
                      <a:pt x="209" y="5051"/>
                      <a:pt x="209" y="5051"/>
                      <a:pt x="209" y="5051"/>
                    </a:cubicBezTo>
                    <a:cubicBezTo>
                      <a:pt x="206" y="5805"/>
                      <a:pt x="206" y="5805"/>
                      <a:pt x="206" y="5805"/>
                    </a:cubicBezTo>
                    <a:cubicBezTo>
                      <a:pt x="2" y="5804"/>
                      <a:pt x="2" y="5804"/>
                      <a:pt x="2" y="5804"/>
                    </a:cubicBezTo>
                    <a:cubicBezTo>
                      <a:pt x="1" y="5813"/>
                      <a:pt x="1" y="5821"/>
                      <a:pt x="0" y="5830"/>
                    </a:cubicBezTo>
                    <a:cubicBezTo>
                      <a:pt x="205" y="5831"/>
                      <a:pt x="205" y="5831"/>
                      <a:pt x="205" y="5831"/>
                    </a:cubicBezTo>
                    <a:cubicBezTo>
                      <a:pt x="205" y="5919"/>
                      <a:pt x="205" y="5919"/>
                      <a:pt x="205" y="5919"/>
                    </a:cubicBezTo>
                    <a:cubicBezTo>
                      <a:pt x="214" y="5919"/>
                      <a:pt x="222" y="5919"/>
                      <a:pt x="231" y="5918"/>
                    </a:cubicBezTo>
                    <a:cubicBezTo>
                      <a:pt x="231" y="5831"/>
                      <a:pt x="231" y="5831"/>
                      <a:pt x="231" y="5831"/>
                    </a:cubicBezTo>
                    <a:cubicBezTo>
                      <a:pt x="984" y="5835"/>
                      <a:pt x="984" y="5835"/>
                      <a:pt x="984" y="5835"/>
                    </a:cubicBezTo>
                    <a:cubicBezTo>
                      <a:pt x="984" y="5878"/>
                      <a:pt x="984" y="5878"/>
                      <a:pt x="984" y="5878"/>
                    </a:cubicBezTo>
                    <a:cubicBezTo>
                      <a:pt x="992" y="5877"/>
                      <a:pt x="1001" y="5877"/>
                      <a:pt x="1010" y="5877"/>
                    </a:cubicBezTo>
                    <a:cubicBezTo>
                      <a:pt x="1010" y="5835"/>
                      <a:pt x="1010" y="5835"/>
                      <a:pt x="1010" y="5835"/>
                    </a:cubicBezTo>
                    <a:cubicBezTo>
                      <a:pt x="1720" y="5838"/>
                      <a:pt x="1720" y="5838"/>
                      <a:pt x="1720" y="5838"/>
                    </a:cubicBezTo>
                    <a:cubicBezTo>
                      <a:pt x="1863" y="5830"/>
                      <a:pt x="2007" y="5822"/>
                      <a:pt x="2150" y="5814"/>
                    </a:cubicBezTo>
                    <a:cubicBezTo>
                      <a:pt x="1789" y="5812"/>
                      <a:pt x="1789" y="5812"/>
                      <a:pt x="1789" y="5812"/>
                    </a:cubicBezTo>
                    <a:cubicBezTo>
                      <a:pt x="1792" y="5059"/>
                      <a:pt x="1792" y="5059"/>
                      <a:pt x="1792" y="5059"/>
                    </a:cubicBezTo>
                    <a:cubicBezTo>
                      <a:pt x="2546" y="5062"/>
                      <a:pt x="2546" y="5062"/>
                      <a:pt x="2546" y="5062"/>
                    </a:cubicBezTo>
                    <a:cubicBezTo>
                      <a:pt x="2543" y="5792"/>
                      <a:pt x="2543" y="5792"/>
                      <a:pt x="2543" y="5792"/>
                    </a:cubicBezTo>
                    <a:cubicBezTo>
                      <a:pt x="2552" y="5792"/>
                      <a:pt x="2560" y="5791"/>
                      <a:pt x="2569" y="5790"/>
                    </a:cubicBezTo>
                    <a:cubicBezTo>
                      <a:pt x="2572" y="5062"/>
                      <a:pt x="2572" y="5062"/>
                      <a:pt x="2572" y="5062"/>
                    </a:cubicBezTo>
                    <a:cubicBezTo>
                      <a:pt x="3326" y="5066"/>
                      <a:pt x="3326" y="5066"/>
                      <a:pt x="3326" y="5066"/>
                    </a:cubicBezTo>
                    <a:cubicBezTo>
                      <a:pt x="3323" y="5748"/>
                      <a:pt x="3323" y="5748"/>
                      <a:pt x="3323" y="5748"/>
                    </a:cubicBezTo>
                    <a:cubicBezTo>
                      <a:pt x="3331" y="5748"/>
                      <a:pt x="3340" y="5747"/>
                      <a:pt x="3349" y="5747"/>
                    </a:cubicBezTo>
                    <a:cubicBezTo>
                      <a:pt x="3351" y="5066"/>
                      <a:pt x="3351" y="5066"/>
                      <a:pt x="3351" y="5066"/>
                    </a:cubicBezTo>
                    <a:cubicBezTo>
                      <a:pt x="4105" y="5069"/>
                      <a:pt x="4105" y="5069"/>
                      <a:pt x="4105" y="5069"/>
                    </a:cubicBezTo>
                    <a:cubicBezTo>
                      <a:pt x="4102" y="5705"/>
                      <a:pt x="4102" y="5705"/>
                      <a:pt x="4102" y="5705"/>
                    </a:cubicBezTo>
                    <a:cubicBezTo>
                      <a:pt x="4111" y="5705"/>
                      <a:pt x="4119" y="5704"/>
                      <a:pt x="4128" y="5704"/>
                    </a:cubicBezTo>
                    <a:cubicBezTo>
                      <a:pt x="4131" y="5069"/>
                      <a:pt x="4131" y="5069"/>
                      <a:pt x="4131" y="5069"/>
                    </a:cubicBezTo>
                    <a:cubicBezTo>
                      <a:pt x="4885" y="5073"/>
                      <a:pt x="4885" y="5073"/>
                      <a:pt x="4885" y="5073"/>
                    </a:cubicBezTo>
                    <a:cubicBezTo>
                      <a:pt x="4882" y="5662"/>
                      <a:pt x="4882" y="5662"/>
                      <a:pt x="4882" y="5662"/>
                    </a:cubicBezTo>
                    <a:cubicBezTo>
                      <a:pt x="4890" y="5662"/>
                      <a:pt x="4899" y="5661"/>
                      <a:pt x="4908" y="5661"/>
                    </a:cubicBezTo>
                    <a:cubicBezTo>
                      <a:pt x="4910" y="5073"/>
                      <a:pt x="4910" y="5073"/>
                      <a:pt x="4910" y="5073"/>
                    </a:cubicBezTo>
                    <a:cubicBezTo>
                      <a:pt x="5663" y="5076"/>
                      <a:pt x="5663" y="5076"/>
                      <a:pt x="5663" y="5076"/>
                    </a:cubicBezTo>
                    <a:cubicBezTo>
                      <a:pt x="5661" y="5620"/>
                      <a:pt x="5661" y="5620"/>
                      <a:pt x="5661" y="5620"/>
                    </a:cubicBezTo>
                    <a:cubicBezTo>
                      <a:pt x="5670" y="5620"/>
                      <a:pt x="5679" y="5620"/>
                      <a:pt x="5687" y="5619"/>
                    </a:cubicBezTo>
                    <a:moveTo>
                      <a:pt x="984" y="5809"/>
                    </a:moveTo>
                    <a:lnTo>
                      <a:pt x="984" y="5809"/>
                    </a:lnTo>
                    <a:cubicBezTo>
                      <a:pt x="232" y="5805"/>
                      <a:pt x="232" y="5805"/>
                      <a:pt x="232" y="5805"/>
                    </a:cubicBezTo>
                    <a:cubicBezTo>
                      <a:pt x="235" y="5052"/>
                      <a:pt x="235" y="5052"/>
                      <a:pt x="235" y="5052"/>
                    </a:cubicBezTo>
                    <a:cubicBezTo>
                      <a:pt x="988" y="5055"/>
                      <a:pt x="988" y="5055"/>
                      <a:pt x="988" y="5055"/>
                    </a:cubicBezTo>
                    <a:lnTo>
                      <a:pt x="984" y="5809"/>
                    </a:lnTo>
                    <a:moveTo>
                      <a:pt x="988" y="5030"/>
                    </a:moveTo>
                    <a:lnTo>
                      <a:pt x="988" y="5030"/>
                    </a:lnTo>
                    <a:cubicBezTo>
                      <a:pt x="235" y="5026"/>
                      <a:pt x="235" y="5026"/>
                      <a:pt x="235" y="5026"/>
                    </a:cubicBezTo>
                    <a:cubicBezTo>
                      <a:pt x="239" y="4272"/>
                      <a:pt x="239" y="4272"/>
                      <a:pt x="239" y="4272"/>
                    </a:cubicBezTo>
                    <a:cubicBezTo>
                      <a:pt x="991" y="4276"/>
                      <a:pt x="991" y="4276"/>
                      <a:pt x="991" y="4276"/>
                    </a:cubicBezTo>
                    <a:lnTo>
                      <a:pt x="988" y="5030"/>
                    </a:lnTo>
                    <a:moveTo>
                      <a:pt x="991" y="4250"/>
                    </a:moveTo>
                    <a:lnTo>
                      <a:pt x="991" y="4250"/>
                    </a:lnTo>
                    <a:cubicBezTo>
                      <a:pt x="239" y="4247"/>
                      <a:pt x="239" y="4247"/>
                      <a:pt x="239" y="4247"/>
                    </a:cubicBezTo>
                    <a:cubicBezTo>
                      <a:pt x="242" y="3493"/>
                      <a:pt x="242" y="3493"/>
                      <a:pt x="242" y="3493"/>
                    </a:cubicBezTo>
                    <a:cubicBezTo>
                      <a:pt x="995" y="3496"/>
                      <a:pt x="995" y="3496"/>
                      <a:pt x="995" y="3496"/>
                    </a:cubicBezTo>
                    <a:lnTo>
                      <a:pt x="991" y="4250"/>
                    </a:lnTo>
                    <a:moveTo>
                      <a:pt x="995" y="3471"/>
                    </a:moveTo>
                    <a:lnTo>
                      <a:pt x="995" y="3471"/>
                    </a:lnTo>
                    <a:cubicBezTo>
                      <a:pt x="242" y="3467"/>
                      <a:pt x="242" y="3467"/>
                      <a:pt x="242" y="3467"/>
                    </a:cubicBezTo>
                    <a:cubicBezTo>
                      <a:pt x="246" y="2714"/>
                      <a:pt x="246" y="2714"/>
                      <a:pt x="246" y="2714"/>
                    </a:cubicBezTo>
                    <a:cubicBezTo>
                      <a:pt x="998" y="2717"/>
                      <a:pt x="998" y="2717"/>
                      <a:pt x="998" y="2717"/>
                    </a:cubicBezTo>
                    <a:lnTo>
                      <a:pt x="995" y="3471"/>
                    </a:lnTo>
                    <a:moveTo>
                      <a:pt x="1763" y="5812"/>
                    </a:moveTo>
                    <a:lnTo>
                      <a:pt x="1763" y="5812"/>
                    </a:lnTo>
                    <a:cubicBezTo>
                      <a:pt x="1010" y="5809"/>
                      <a:pt x="1010" y="5809"/>
                      <a:pt x="1010" y="5809"/>
                    </a:cubicBezTo>
                    <a:cubicBezTo>
                      <a:pt x="1014" y="5055"/>
                      <a:pt x="1014" y="5055"/>
                      <a:pt x="1014" y="5055"/>
                    </a:cubicBezTo>
                    <a:cubicBezTo>
                      <a:pt x="1767" y="5059"/>
                      <a:pt x="1767" y="5059"/>
                      <a:pt x="1767" y="5059"/>
                    </a:cubicBezTo>
                    <a:lnTo>
                      <a:pt x="1763" y="5812"/>
                    </a:lnTo>
                    <a:moveTo>
                      <a:pt x="1767" y="5033"/>
                    </a:moveTo>
                    <a:lnTo>
                      <a:pt x="1767" y="5033"/>
                    </a:lnTo>
                    <a:cubicBezTo>
                      <a:pt x="1014" y="5030"/>
                      <a:pt x="1014" y="5030"/>
                      <a:pt x="1014" y="5030"/>
                    </a:cubicBezTo>
                    <a:cubicBezTo>
                      <a:pt x="1017" y="4276"/>
                      <a:pt x="1017" y="4276"/>
                      <a:pt x="1017" y="4276"/>
                    </a:cubicBezTo>
                    <a:cubicBezTo>
                      <a:pt x="1771" y="4279"/>
                      <a:pt x="1771" y="4279"/>
                      <a:pt x="1771" y="4279"/>
                    </a:cubicBezTo>
                    <a:lnTo>
                      <a:pt x="1767" y="5033"/>
                    </a:lnTo>
                    <a:moveTo>
                      <a:pt x="1771" y="4253"/>
                    </a:moveTo>
                    <a:lnTo>
                      <a:pt x="1771" y="4253"/>
                    </a:lnTo>
                    <a:cubicBezTo>
                      <a:pt x="1017" y="4250"/>
                      <a:pt x="1017" y="4250"/>
                      <a:pt x="1017" y="4250"/>
                    </a:cubicBezTo>
                    <a:cubicBezTo>
                      <a:pt x="1020" y="3496"/>
                      <a:pt x="1020" y="3496"/>
                      <a:pt x="1020" y="3496"/>
                    </a:cubicBezTo>
                    <a:cubicBezTo>
                      <a:pt x="1774" y="3500"/>
                      <a:pt x="1774" y="3500"/>
                      <a:pt x="1774" y="3500"/>
                    </a:cubicBezTo>
                    <a:lnTo>
                      <a:pt x="1771" y="4253"/>
                    </a:lnTo>
                    <a:moveTo>
                      <a:pt x="1774" y="3474"/>
                    </a:moveTo>
                    <a:lnTo>
                      <a:pt x="1774" y="3474"/>
                    </a:lnTo>
                    <a:cubicBezTo>
                      <a:pt x="1020" y="3471"/>
                      <a:pt x="1020" y="3471"/>
                      <a:pt x="1020" y="3471"/>
                    </a:cubicBezTo>
                    <a:cubicBezTo>
                      <a:pt x="1024" y="2718"/>
                      <a:pt x="1024" y="2718"/>
                      <a:pt x="1024" y="2718"/>
                    </a:cubicBezTo>
                    <a:cubicBezTo>
                      <a:pt x="1777" y="2721"/>
                      <a:pt x="1777" y="2721"/>
                      <a:pt x="1777" y="2721"/>
                    </a:cubicBezTo>
                    <a:lnTo>
                      <a:pt x="1774" y="3474"/>
                    </a:lnTo>
                    <a:moveTo>
                      <a:pt x="1777" y="2695"/>
                    </a:moveTo>
                    <a:lnTo>
                      <a:pt x="1777" y="2695"/>
                    </a:lnTo>
                    <a:cubicBezTo>
                      <a:pt x="1024" y="2691"/>
                      <a:pt x="1024" y="2691"/>
                      <a:pt x="1024" y="2691"/>
                    </a:cubicBezTo>
                    <a:cubicBezTo>
                      <a:pt x="1028" y="1938"/>
                      <a:pt x="1028" y="1938"/>
                      <a:pt x="1028" y="1938"/>
                    </a:cubicBezTo>
                    <a:cubicBezTo>
                      <a:pt x="1781" y="1941"/>
                      <a:pt x="1781" y="1941"/>
                      <a:pt x="1781" y="1941"/>
                    </a:cubicBezTo>
                    <a:lnTo>
                      <a:pt x="1777" y="2695"/>
                    </a:lnTo>
                    <a:moveTo>
                      <a:pt x="1781" y="1916"/>
                    </a:moveTo>
                    <a:lnTo>
                      <a:pt x="1781" y="1916"/>
                    </a:lnTo>
                    <a:cubicBezTo>
                      <a:pt x="1028" y="1912"/>
                      <a:pt x="1028" y="1912"/>
                      <a:pt x="1028" y="1912"/>
                    </a:cubicBezTo>
                    <a:cubicBezTo>
                      <a:pt x="1031" y="1159"/>
                      <a:pt x="1031" y="1159"/>
                      <a:pt x="1031" y="1159"/>
                    </a:cubicBezTo>
                    <a:cubicBezTo>
                      <a:pt x="1785" y="1162"/>
                      <a:pt x="1785" y="1162"/>
                      <a:pt x="1785" y="1162"/>
                    </a:cubicBezTo>
                    <a:lnTo>
                      <a:pt x="1781" y="1916"/>
                    </a:lnTo>
                    <a:moveTo>
                      <a:pt x="1785" y="1136"/>
                    </a:moveTo>
                    <a:lnTo>
                      <a:pt x="1785" y="1136"/>
                    </a:lnTo>
                    <a:cubicBezTo>
                      <a:pt x="1031" y="1133"/>
                      <a:pt x="1031" y="1133"/>
                      <a:pt x="1031" y="1133"/>
                    </a:cubicBezTo>
                    <a:cubicBezTo>
                      <a:pt x="1034" y="379"/>
                      <a:pt x="1034" y="379"/>
                      <a:pt x="1034" y="379"/>
                    </a:cubicBezTo>
                    <a:cubicBezTo>
                      <a:pt x="1788" y="383"/>
                      <a:pt x="1788" y="383"/>
                      <a:pt x="1788" y="383"/>
                    </a:cubicBezTo>
                    <a:lnTo>
                      <a:pt x="1785" y="1136"/>
                    </a:lnTo>
                    <a:moveTo>
                      <a:pt x="2546" y="5036"/>
                    </a:moveTo>
                    <a:lnTo>
                      <a:pt x="2546" y="5036"/>
                    </a:lnTo>
                    <a:cubicBezTo>
                      <a:pt x="1793" y="5033"/>
                      <a:pt x="1793" y="5033"/>
                      <a:pt x="1793" y="5033"/>
                    </a:cubicBezTo>
                    <a:cubicBezTo>
                      <a:pt x="1796" y="4279"/>
                      <a:pt x="1796" y="4279"/>
                      <a:pt x="1796" y="4279"/>
                    </a:cubicBezTo>
                    <a:cubicBezTo>
                      <a:pt x="2550" y="4283"/>
                      <a:pt x="2550" y="4283"/>
                      <a:pt x="2550" y="4283"/>
                    </a:cubicBezTo>
                    <a:lnTo>
                      <a:pt x="2546" y="5036"/>
                    </a:lnTo>
                    <a:moveTo>
                      <a:pt x="2550" y="4257"/>
                    </a:moveTo>
                    <a:lnTo>
                      <a:pt x="2550" y="4257"/>
                    </a:lnTo>
                    <a:cubicBezTo>
                      <a:pt x="1796" y="4253"/>
                      <a:pt x="1796" y="4253"/>
                      <a:pt x="1796" y="4253"/>
                    </a:cubicBezTo>
                    <a:cubicBezTo>
                      <a:pt x="1800" y="3500"/>
                      <a:pt x="1800" y="3500"/>
                      <a:pt x="1800" y="3500"/>
                    </a:cubicBezTo>
                    <a:cubicBezTo>
                      <a:pt x="2553" y="3504"/>
                      <a:pt x="2553" y="3504"/>
                      <a:pt x="2553" y="3504"/>
                    </a:cubicBezTo>
                    <a:lnTo>
                      <a:pt x="2550" y="4257"/>
                    </a:lnTo>
                    <a:moveTo>
                      <a:pt x="2553" y="3478"/>
                    </a:moveTo>
                    <a:lnTo>
                      <a:pt x="2553" y="3478"/>
                    </a:lnTo>
                    <a:cubicBezTo>
                      <a:pt x="1800" y="3475"/>
                      <a:pt x="1800" y="3475"/>
                      <a:pt x="1800" y="3475"/>
                    </a:cubicBezTo>
                    <a:cubicBezTo>
                      <a:pt x="1803" y="2721"/>
                      <a:pt x="1803" y="2721"/>
                      <a:pt x="1803" y="2721"/>
                    </a:cubicBezTo>
                    <a:cubicBezTo>
                      <a:pt x="2557" y="2724"/>
                      <a:pt x="2557" y="2724"/>
                      <a:pt x="2557" y="2724"/>
                    </a:cubicBezTo>
                    <a:lnTo>
                      <a:pt x="2553" y="3478"/>
                    </a:lnTo>
                    <a:moveTo>
                      <a:pt x="2557" y="2698"/>
                    </a:moveTo>
                    <a:lnTo>
                      <a:pt x="2557" y="2698"/>
                    </a:lnTo>
                    <a:cubicBezTo>
                      <a:pt x="1803" y="2695"/>
                      <a:pt x="1803" y="2695"/>
                      <a:pt x="1803" y="2695"/>
                    </a:cubicBezTo>
                    <a:cubicBezTo>
                      <a:pt x="1807" y="1941"/>
                      <a:pt x="1807" y="1941"/>
                      <a:pt x="1807" y="1941"/>
                    </a:cubicBezTo>
                    <a:cubicBezTo>
                      <a:pt x="2560" y="1945"/>
                      <a:pt x="2560" y="1945"/>
                      <a:pt x="2560" y="1945"/>
                    </a:cubicBezTo>
                    <a:lnTo>
                      <a:pt x="2557" y="2698"/>
                    </a:lnTo>
                    <a:moveTo>
                      <a:pt x="2560" y="1919"/>
                    </a:moveTo>
                    <a:lnTo>
                      <a:pt x="2560" y="1919"/>
                    </a:lnTo>
                    <a:cubicBezTo>
                      <a:pt x="1807" y="1916"/>
                      <a:pt x="1807" y="1916"/>
                      <a:pt x="1807" y="1916"/>
                    </a:cubicBezTo>
                    <a:cubicBezTo>
                      <a:pt x="1810" y="1162"/>
                      <a:pt x="1810" y="1162"/>
                      <a:pt x="1810" y="1162"/>
                    </a:cubicBezTo>
                    <a:cubicBezTo>
                      <a:pt x="2564" y="1165"/>
                      <a:pt x="2564" y="1165"/>
                      <a:pt x="2564" y="1165"/>
                    </a:cubicBezTo>
                    <a:lnTo>
                      <a:pt x="2560" y="1919"/>
                    </a:lnTo>
                    <a:moveTo>
                      <a:pt x="2564" y="1140"/>
                    </a:moveTo>
                    <a:lnTo>
                      <a:pt x="2564" y="1140"/>
                    </a:lnTo>
                    <a:cubicBezTo>
                      <a:pt x="1810" y="1136"/>
                      <a:pt x="1810" y="1136"/>
                      <a:pt x="1810" y="1136"/>
                    </a:cubicBezTo>
                    <a:cubicBezTo>
                      <a:pt x="1814" y="383"/>
                      <a:pt x="1814" y="383"/>
                      <a:pt x="1814" y="383"/>
                    </a:cubicBezTo>
                    <a:cubicBezTo>
                      <a:pt x="2567" y="386"/>
                      <a:pt x="2567" y="386"/>
                      <a:pt x="2567" y="386"/>
                    </a:cubicBezTo>
                    <a:lnTo>
                      <a:pt x="2564" y="1140"/>
                    </a:lnTo>
                    <a:moveTo>
                      <a:pt x="3326" y="5040"/>
                    </a:moveTo>
                    <a:lnTo>
                      <a:pt x="3326" y="5040"/>
                    </a:lnTo>
                    <a:cubicBezTo>
                      <a:pt x="2572" y="5036"/>
                      <a:pt x="2572" y="5036"/>
                      <a:pt x="2572" y="5036"/>
                    </a:cubicBezTo>
                    <a:cubicBezTo>
                      <a:pt x="2576" y="4283"/>
                      <a:pt x="2576" y="4283"/>
                      <a:pt x="2576" y="4283"/>
                    </a:cubicBezTo>
                    <a:cubicBezTo>
                      <a:pt x="3329" y="4286"/>
                      <a:pt x="3329" y="4286"/>
                      <a:pt x="3329" y="4286"/>
                    </a:cubicBezTo>
                    <a:lnTo>
                      <a:pt x="3326" y="5040"/>
                    </a:lnTo>
                    <a:moveTo>
                      <a:pt x="3329" y="4261"/>
                    </a:moveTo>
                    <a:lnTo>
                      <a:pt x="3329" y="4261"/>
                    </a:lnTo>
                    <a:cubicBezTo>
                      <a:pt x="2576" y="4257"/>
                      <a:pt x="2576" y="4257"/>
                      <a:pt x="2576" y="4257"/>
                    </a:cubicBezTo>
                    <a:cubicBezTo>
                      <a:pt x="2579" y="3504"/>
                      <a:pt x="2579" y="3504"/>
                      <a:pt x="2579" y="3504"/>
                    </a:cubicBezTo>
                    <a:cubicBezTo>
                      <a:pt x="3333" y="3507"/>
                      <a:pt x="3333" y="3507"/>
                      <a:pt x="3333" y="3507"/>
                    </a:cubicBezTo>
                    <a:lnTo>
                      <a:pt x="3329" y="4261"/>
                    </a:lnTo>
                    <a:moveTo>
                      <a:pt x="3333" y="3481"/>
                    </a:moveTo>
                    <a:lnTo>
                      <a:pt x="3333" y="3481"/>
                    </a:lnTo>
                    <a:cubicBezTo>
                      <a:pt x="2579" y="3478"/>
                      <a:pt x="2579" y="3478"/>
                      <a:pt x="2579" y="3478"/>
                    </a:cubicBezTo>
                    <a:cubicBezTo>
                      <a:pt x="2583" y="2724"/>
                      <a:pt x="2583" y="2724"/>
                      <a:pt x="2583" y="2724"/>
                    </a:cubicBezTo>
                    <a:cubicBezTo>
                      <a:pt x="3336" y="2728"/>
                      <a:pt x="3336" y="2728"/>
                      <a:pt x="3336" y="2728"/>
                    </a:cubicBezTo>
                    <a:lnTo>
                      <a:pt x="3333" y="3481"/>
                    </a:lnTo>
                    <a:moveTo>
                      <a:pt x="3336" y="2702"/>
                    </a:moveTo>
                    <a:lnTo>
                      <a:pt x="3336" y="2702"/>
                    </a:lnTo>
                    <a:cubicBezTo>
                      <a:pt x="2583" y="2698"/>
                      <a:pt x="2583" y="2698"/>
                      <a:pt x="2583" y="2698"/>
                    </a:cubicBezTo>
                    <a:cubicBezTo>
                      <a:pt x="2586" y="1945"/>
                      <a:pt x="2586" y="1945"/>
                      <a:pt x="2586" y="1945"/>
                    </a:cubicBezTo>
                    <a:cubicBezTo>
                      <a:pt x="3340" y="1948"/>
                      <a:pt x="3340" y="1948"/>
                      <a:pt x="3340" y="1948"/>
                    </a:cubicBezTo>
                    <a:lnTo>
                      <a:pt x="3336" y="2702"/>
                    </a:lnTo>
                    <a:moveTo>
                      <a:pt x="3340" y="1922"/>
                    </a:moveTo>
                    <a:lnTo>
                      <a:pt x="3340" y="1922"/>
                    </a:lnTo>
                    <a:cubicBezTo>
                      <a:pt x="2587" y="1919"/>
                      <a:pt x="2587" y="1919"/>
                      <a:pt x="2587" y="1919"/>
                    </a:cubicBezTo>
                    <a:cubicBezTo>
                      <a:pt x="2590" y="1165"/>
                      <a:pt x="2590" y="1165"/>
                      <a:pt x="2590" y="1165"/>
                    </a:cubicBezTo>
                    <a:cubicBezTo>
                      <a:pt x="3343" y="1169"/>
                      <a:pt x="3343" y="1169"/>
                      <a:pt x="3343" y="1169"/>
                    </a:cubicBezTo>
                    <a:lnTo>
                      <a:pt x="3340" y="1922"/>
                    </a:lnTo>
                    <a:moveTo>
                      <a:pt x="3344" y="1143"/>
                    </a:moveTo>
                    <a:lnTo>
                      <a:pt x="3344" y="1143"/>
                    </a:lnTo>
                    <a:cubicBezTo>
                      <a:pt x="2590" y="1140"/>
                      <a:pt x="2590" y="1140"/>
                      <a:pt x="2590" y="1140"/>
                    </a:cubicBezTo>
                    <a:cubicBezTo>
                      <a:pt x="2593" y="387"/>
                      <a:pt x="2593" y="387"/>
                      <a:pt x="2593" y="387"/>
                    </a:cubicBezTo>
                    <a:cubicBezTo>
                      <a:pt x="3347" y="390"/>
                      <a:pt x="3347" y="390"/>
                      <a:pt x="3347" y="390"/>
                    </a:cubicBezTo>
                    <a:lnTo>
                      <a:pt x="3344" y="1143"/>
                    </a:lnTo>
                    <a:moveTo>
                      <a:pt x="4105" y="5044"/>
                    </a:moveTo>
                    <a:lnTo>
                      <a:pt x="4105" y="5044"/>
                    </a:lnTo>
                    <a:cubicBezTo>
                      <a:pt x="3351" y="5040"/>
                      <a:pt x="3351" y="5040"/>
                      <a:pt x="3351" y="5040"/>
                    </a:cubicBezTo>
                    <a:cubicBezTo>
                      <a:pt x="3355" y="4286"/>
                      <a:pt x="3355" y="4286"/>
                      <a:pt x="3355" y="4286"/>
                    </a:cubicBezTo>
                    <a:cubicBezTo>
                      <a:pt x="4108" y="4290"/>
                      <a:pt x="4108" y="4290"/>
                      <a:pt x="4108" y="4290"/>
                    </a:cubicBezTo>
                    <a:lnTo>
                      <a:pt x="4105" y="5044"/>
                    </a:lnTo>
                    <a:moveTo>
                      <a:pt x="4108" y="4264"/>
                    </a:moveTo>
                    <a:lnTo>
                      <a:pt x="4108" y="4264"/>
                    </a:lnTo>
                    <a:cubicBezTo>
                      <a:pt x="3355" y="4261"/>
                      <a:pt x="3355" y="4261"/>
                      <a:pt x="3355" y="4261"/>
                    </a:cubicBezTo>
                    <a:cubicBezTo>
                      <a:pt x="3359" y="3507"/>
                      <a:pt x="3359" y="3507"/>
                      <a:pt x="3359" y="3507"/>
                    </a:cubicBezTo>
                    <a:cubicBezTo>
                      <a:pt x="4112" y="3510"/>
                      <a:pt x="4112" y="3510"/>
                      <a:pt x="4112" y="3510"/>
                    </a:cubicBezTo>
                    <a:lnTo>
                      <a:pt x="4108" y="4264"/>
                    </a:lnTo>
                    <a:moveTo>
                      <a:pt x="4112" y="3485"/>
                    </a:moveTo>
                    <a:lnTo>
                      <a:pt x="4112" y="3485"/>
                    </a:lnTo>
                    <a:cubicBezTo>
                      <a:pt x="3359" y="3481"/>
                      <a:pt x="3359" y="3481"/>
                      <a:pt x="3359" y="3481"/>
                    </a:cubicBezTo>
                    <a:cubicBezTo>
                      <a:pt x="3362" y="2728"/>
                      <a:pt x="3362" y="2728"/>
                      <a:pt x="3362" y="2728"/>
                    </a:cubicBezTo>
                    <a:cubicBezTo>
                      <a:pt x="4116" y="2731"/>
                      <a:pt x="4116" y="2731"/>
                      <a:pt x="4116" y="2731"/>
                    </a:cubicBezTo>
                    <a:lnTo>
                      <a:pt x="4112" y="3485"/>
                    </a:lnTo>
                    <a:moveTo>
                      <a:pt x="4116" y="2705"/>
                    </a:moveTo>
                    <a:lnTo>
                      <a:pt x="4116" y="2705"/>
                    </a:lnTo>
                    <a:cubicBezTo>
                      <a:pt x="3362" y="2702"/>
                      <a:pt x="3362" y="2702"/>
                      <a:pt x="3362" y="2702"/>
                    </a:cubicBezTo>
                    <a:cubicBezTo>
                      <a:pt x="3365" y="1948"/>
                      <a:pt x="3365" y="1948"/>
                      <a:pt x="3365" y="1948"/>
                    </a:cubicBezTo>
                    <a:cubicBezTo>
                      <a:pt x="4119" y="1952"/>
                      <a:pt x="4119" y="1952"/>
                      <a:pt x="4119" y="1952"/>
                    </a:cubicBezTo>
                    <a:lnTo>
                      <a:pt x="4116" y="2705"/>
                    </a:lnTo>
                    <a:moveTo>
                      <a:pt x="4119" y="1926"/>
                    </a:moveTo>
                    <a:lnTo>
                      <a:pt x="4119" y="1926"/>
                    </a:lnTo>
                    <a:cubicBezTo>
                      <a:pt x="3365" y="1922"/>
                      <a:pt x="3365" y="1922"/>
                      <a:pt x="3365" y="1922"/>
                    </a:cubicBezTo>
                    <a:cubicBezTo>
                      <a:pt x="3369" y="1169"/>
                      <a:pt x="3369" y="1169"/>
                      <a:pt x="3369" y="1169"/>
                    </a:cubicBezTo>
                    <a:cubicBezTo>
                      <a:pt x="4122" y="1173"/>
                      <a:pt x="4122" y="1173"/>
                      <a:pt x="4122" y="1173"/>
                    </a:cubicBezTo>
                    <a:lnTo>
                      <a:pt x="4119" y="1926"/>
                    </a:lnTo>
                    <a:moveTo>
                      <a:pt x="4122" y="1147"/>
                    </a:moveTo>
                    <a:lnTo>
                      <a:pt x="4122" y="1147"/>
                    </a:lnTo>
                    <a:cubicBezTo>
                      <a:pt x="3369" y="1144"/>
                      <a:pt x="3369" y="1144"/>
                      <a:pt x="3369" y="1144"/>
                    </a:cubicBezTo>
                    <a:cubicBezTo>
                      <a:pt x="3373" y="390"/>
                      <a:pt x="3373" y="390"/>
                      <a:pt x="3373" y="390"/>
                    </a:cubicBezTo>
                    <a:cubicBezTo>
                      <a:pt x="4126" y="393"/>
                      <a:pt x="4126" y="393"/>
                      <a:pt x="4126" y="393"/>
                    </a:cubicBezTo>
                    <a:lnTo>
                      <a:pt x="4122" y="1147"/>
                    </a:lnTo>
                    <a:moveTo>
                      <a:pt x="4885" y="5047"/>
                    </a:moveTo>
                    <a:lnTo>
                      <a:pt x="4885" y="5047"/>
                    </a:lnTo>
                    <a:cubicBezTo>
                      <a:pt x="4131" y="5044"/>
                      <a:pt x="4131" y="5044"/>
                      <a:pt x="4131" y="5044"/>
                    </a:cubicBezTo>
                    <a:cubicBezTo>
                      <a:pt x="4134" y="4290"/>
                      <a:pt x="4134" y="4290"/>
                      <a:pt x="4134" y="4290"/>
                    </a:cubicBezTo>
                    <a:cubicBezTo>
                      <a:pt x="4888" y="4293"/>
                      <a:pt x="4888" y="4293"/>
                      <a:pt x="4888" y="4293"/>
                    </a:cubicBezTo>
                    <a:lnTo>
                      <a:pt x="4885" y="5047"/>
                    </a:lnTo>
                    <a:moveTo>
                      <a:pt x="4888" y="4267"/>
                    </a:moveTo>
                    <a:lnTo>
                      <a:pt x="4888" y="4267"/>
                    </a:lnTo>
                    <a:cubicBezTo>
                      <a:pt x="4134" y="4264"/>
                      <a:pt x="4134" y="4264"/>
                      <a:pt x="4134" y="4264"/>
                    </a:cubicBezTo>
                    <a:cubicBezTo>
                      <a:pt x="4138" y="3510"/>
                      <a:pt x="4138" y="3510"/>
                      <a:pt x="4138" y="3510"/>
                    </a:cubicBezTo>
                    <a:cubicBezTo>
                      <a:pt x="4891" y="3514"/>
                      <a:pt x="4891" y="3514"/>
                      <a:pt x="4891" y="3514"/>
                    </a:cubicBezTo>
                    <a:lnTo>
                      <a:pt x="4888" y="4267"/>
                    </a:lnTo>
                    <a:moveTo>
                      <a:pt x="4891" y="3488"/>
                    </a:moveTo>
                    <a:lnTo>
                      <a:pt x="4891" y="3488"/>
                    </a:lnTo>
                    <a:cubicBezTo>
                      <a:pt x="4138" y="3485"/>
                      <a:pt x="4138" y="3485"/>
                      <a:pt x="4138" y="3485"/>
                    </a:cubicBezTo>
                    <a:cubicBezTo>
                      <a:pt x="4142" y="2732"/>
                      <a:pt x="4142" y="2732"/>
                      <a:pt x="4142" y="2732"/>
                    </a:cubicBezTo>
                    <a:cubicBezTo>
                      <a:pt x="4895" y="2735"/>
                      <a:pt x="4895" y="2735"/>
                      <a:pt x="4895" y="2735"/>
                    </a:cubicBezTo>
                    <a:lnTo>
                      <a:pt x="4891" y="3488"/>
                    </a:lnTo>
                    <a:moveTo>
                      <a:pt x="4895" y="2709"/>
                    </a:moveTo>
                    <a:lnTo>
                      <a:pt x="4895" y="2709"/>
                    </a:lnTo>
                    <a:cubicBezTo>
                      <a:pt x="4142" y="2706"/>
                      <a:pt x="4142" y="2706"/>
                      <a:pt x="4142" y="2706"/>
                    </a:cubicBezTo>
                    <a:cubicBezTo>
                      <a:pt x="4145" y="1952"/>
                      <a:pt x="4145" y="1952"/>
                      <a:pt x="4145" y="1952"/>
                    </a:cubicBezTo>
                    <a:cubicBezTo>
                      <a:pt x="4899" y="1955"/>
                      <a:pt x="4899" y="1955"/>
                      <a:pt x="4899" y="1955"/>
                    </a:cubicBezTo>
                    <a:lnTo>
                      <a:pt x="4895" y="2709"/>
                    </a:lnTo>
                    <a:moveTo>
                      <a:pt x="4899" y="1930"/>
                    </a:moveTo>
                    <a:lnTo>
                      <a:pt x="4899" y="1930"/>
                    </a:lnTo>
                    <a:cubicBezTo>
                      <a:pt x="4145" y="1926"/>
                      <a:pt x="4145" y="1926"/>
                      <a:pt x="4145" y="1926"/>
                    </a:cubicBezTo>
                    <a:cubicBezTo>
                      <a:pt x="4148" y="1173"/>
                      <a:pt x="4148" y="1173"/>
                      <a:pt x="4148" y="1173"/>
                    </a:cubicBezTo>
                    <a:cubicBezTo>
                      <a:pt x="4902" y="1176"/>
                      <a:pt x="4902" y="1176"/>
                      <a:pt x="4902" y="1176"/>
                    </a:cubicBezTo>
                    <a:lnTo>
                      <a:pt x="4899" y="1930"/>
                    </a:lnTo>
                    <a:moveTo>
                      <a:pt x="4902" y="1150"/>
                    </a:moveTo>
                    <a:lnTo>
                      <a:pt x="4902" y="1150"/>
                    </a:lnTo>
                    <a:cubicBezTo>
                      <a:pt x="4148" y="1147"/>
                      <a:pt x="4148" y="1147"/>
                      <a:pt x="4148" y="1147"/>
                    </a:cubicBezTo>
                    <a:cubicBezTo>
                      <a:pt x="4152" y="393"/>
                      <a:pt x="4152" y="393"/>
                      <a:pt x="4152" y="393"/>
                    </a:cubicBezTo>
                    <a:cubicBezTo>
                      <a:pt x="4905" y="397"/>
                      <a:pt x="4905" y="397"/>
                      <a:pt x="4905" y="397"/>
                    </a:cubicBezTo>
                    <a:lnTo>
                      <a:pt x="4902" y="1150"/>
                    </a:lnTo>
                    <a:moveTo>
                      <a:pt x="4931" y="397"/>
                    </a:moveTo>
                    <a:lnTo>
                      <a:pt x="4931" y="397"/>
                    </a:lnTo>
                    <a:cubicBezTo>
                      <a:pt x="5685" y="400"/>
                      <a:pt x="5685" y="400"/>
                      <a:pt x="5685" y="400"/>
                    </a:cubicBezTo>
                    <a:cubicBezTo>
                      <a:pt x="5681" y="1154"/>
                      <a:pt x="5681" y="1154"/>
                      <a:pt x="5681" y="1154"/>
                    </a:cubicBezTo>
                    <a:cubicBezTo>
                      <a:pt x="4928" y="1150"/>
                      <a:pt x="4928" y="1150"/>
                      <a:pt x="4928" y="1150"/>
                    </a:cubicBezTo>
                    <a:lnTo>
                      <a:pt x="4931" y="397"/>
                    </a:lnTo>
                    <a:moveTo>
                      <a:pt x="4928" y="1176"/>
                    </a:moveTo>
                    <a:lnTo>
                      <a:pt x="4928" y="1176"/>
                    </a:lnTo>
                    <a:cubicBezTo>
                      <a:pt x="5681" y="1179"/>
                      <a:pt x="5681" y="1179"/>
                      <a:pt x="5681" y="1179"/>
                    </a:cubicBezTo>
                    <a:cubicBezTo>
                      <a:pt x="5678" y="1933"/>
                      <a:pt x="5678" y="1933"/>
                      <a:pt x="5678" y="1933"/>
                    </a:cubicBezTo>
                    <a:cubicBezTo>
                      <a:pt x="4924" y="1930"/>
                      <a:pt x="4924" y="1930"/>
                      <a:pt x="4924" y="1930"/>
                    </a:cubicBezTo>
                    <a:lnTo>
                      <a:pt x="4928" y="1176"/>
                    </a:lnTo>
                    <a:moveTo>
                      <a:pt x="4924" y="1955"/>
                    </a:moveTo>
                    <a:lnTo>
                      <a:pt x="4924" y="1955"/>
                    </a:lnTo>
                    <a:cubicBezTo>
                      <a:pt x="5677" y="1959"/>
                      <a:pt x="5677" y="1959"/>
                      <a:pt x="5677" y="1959"/>
                    </a:cubicBezTo>
                    <a:cubicBezTo>
                      <a:pt x="5674" y="2712"/>
                      <a:pt x="5674" y="2712"/>
                      <a:pt x="5674" y="2712"/>
                    </a:cubicBezTo>
                    <a:cubicBezTo>
                      <a:pt x="4921" y="2709"/>
                      <a:pt x="4921" y="2709"/>
                      <a:pt x="4921" y="2709"/>
                    </a:cubicBezTo>
                    <a:lnTo>
                      <a:pt x="4924" y="1955"/>
                    </a:lnTo>
                    <a:moveTo>
                      <a:pt x="4920" y="2735"/>
                    </a:moveTo>
                    <a:lnTo>
                      <a:pt x="4920" y="2735"/>
                    </a:lnTo>
                    <a:cubicBezTo>
                      <a:pt x="5674" y="2738"/>
                      <a:pt x="5674" y="2738"/>
                      <a:pt x="5674" y="2738"/>
                    </a:cubicBezTo>
                    <a:cubicBezTo>
                      <a:pt x="5671" y="3492"/>
                      <a:pt x="5671" y="3492"/>
                      <a:pt x="5671" y="3492"/>
                    </a:cubicBezTo>
                    <a:cubicBezTo>
                      <a:pt x="4917" y="3489"/>
                      <a:pt x="4917" y="3489"/>
                      <a:pt x="4917" y="3489"/>
                    </a:cubicBezTo>
                    <a:lnTo>
                      <a:pt x="4920" y="2735"/>
                    </a:lnTo>
                    <a:moveTo>
                      <a:pt x="4917" y="3514"/>
                    </a:moveTo>
                    <a:lnTo>
                      <a:pt x="4917" y="3514"/>
                    </a:lnTo>
                    <a:cubicBezTo>
                      <a:pt x="5671" y="3518"/>
                      <a:pt x="5671" y="3518"/>
                      <a:pt x="5671" y="3518"/>
                    </a:cubicBezTo>
                    <a:cubicBezTo>
                      <a:pt x="5667" y="4271"/>
                      <a:pt x="5667" y="4271"/>
                      <a:pt x="5667" y="4271"/>
                    </a:cubicBezTo>
                    <a:cubicBezTo>
                      <a:pt x="4914" y="4267"/>
                      <a:pt x="4914" y="4267"/>
                      <a:pt x="4914" y="4267"/>
                    </a:cubicBezTo>
                    <a:lnTo>
                      <a:pt x="4917" y="3514"/>
                    </a:lnTo>
                    <a:moveTo>
                      <a:pt x="4910" y="5047"/>
                    </a:moveTo>
                    <a:lnTo>
                      <a:pt x="4910" y="5047"/>
                    </a:lnTo>
                    <a:cubicBezTo>
                      <a:pt x="4914" y="4293"/>
                      <a:pt x="4914" y="4293"/>
                      <a:pt x="4914" y="4293"/>
                    </a:cubicBezTo>
                    <a:cubicBezTo>
                      <a:pt x="5667" y="4297"/>
                      <a:pt x="5667" y="4297"/>
                      <a:pt x="5667" y="4297"/>
                    </a:cubicBezTo>
                    <a:cubicBezTo>
                      <a:pt x="5664" y="5050"/>
                      <a:pt x="5664" y="5050"/>
                      <a:pt x="5664" y="5050"/>
                    </a:cubicBezTo>
                    <a:lnTo>
                      <a:pt x="4910" y="5047"/>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56" name="Google Shape;156;p9"/>
            <p:cNvGrpSpPr/>
            <p:nvPr/>
          </p:nvGrpSpPr>
          <p:grpSpPr>
            <a:xfrm>
              <a:off x="-115740" y="1903115"/>
              <a:ext cx="1274926" cy="1813861"/>
              <a:chOff x="-65315" y="1903115"/>
              <a:chExt cx="1274926" cy="1813861"/>
            </a:xfrm>
          </p:grpSpPr>
          <p:sp>
            <p:nvSpPr>
              <p:cNvPr id="157" name="Google Shape;157;p9"/>
              <p:cNvSpPr/>
              <p:nvPr/>
            </p:nvSpPr>
            <p:spPr>
              <a:xfrm rot="-3777628">
                <a:off x="-310802" y="2545004"/>
                <a:ext cx="1765900" cy="530083"/>
              </a:xfrm>
              <a:custGeom>
                <a:avLst/>
                <a:gdLst/>
                <a:ahLst/>
                <a:cxnLst/>
                <a:rect l="l" t="t" r="r" b="b"/>
                <a:pathLst>
                  <a:path w="5540" h="1663" extrusionOk="0">
                    <a:moveTo>
                      <a:pt x="2423" y="1589"/>
                    </a:moveTo>
                    <a:lnTo>
                      <a:pt x="2423" y="1589"/>
                    </a:lnTo>
                    <a:cubicBezTo>
                      <a:pt x="1590" y="1454"/>
                      <a:pt x="792" y="1165"/>
                      <a:pt x="0" y="877"/>
                    </a:cubicBezTo>
                    <a:cubicBezTo>
                      <a:pt x="684" y="493"/>
                      <a:pt x="1393" y="100"/>
                      <a:pt x="2173" y="17"/>
                    </a:cubicBezTo>
                    <a:cubicBezTo>
                      <a:pt x="2768" y="-47"/>
                      <a:pt x="3372" y="76"/>
                      <a:pt x="3933" y="285"/>
                    </a:cubicBezTo>
                    <a:cubicBezTo>
                      <a:pt x="4494" y="494"/>
                      <a:pt x="5018" y="788"/>
                      <a:pt x="5540" y="1081"/>
                    </a:cubicBezTo>
                    <a:cubicBezTo>
                      <a:pt x="5053" y="1284"/>
                      <a:pt x="4595" y="1516"/>
                      <a:pt x="4068" y="1604"/>
                    </a:cubicBezTo>
                    <a:cubicBezTo>
                      <a:pt x="3524" y="1694"/>
                      <a:pt x="2967" y="1674"/>
                      <a:pt x="2423" y="1589"/>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 name="Google Shape;158;p9"/>
              <p:cNvSpPr/>
              <p:nvPr/>
            </p:nvSpPr>
            <p:spPr>
              <a:xfrm rot="-3777628">
                <a:off x="-196712" y="2630526"/>
                <a:ext cx="1584210" cy="357001"/>
              </a:xfrm>
              <a:custGeom>
                <a:avLst/>
                <a:gdLst/>
                <a:ahLst/>
                <a:cxnLst/>
                <a:rect l="l" t="t" r="r" b="b"/>
                <a:pathLst>
                  <a:path w="4970" h="1120" extrusionOk="0">
                    <a:moveTo>
                      <a:pt x="4970" y="743"/>
                    </a:moveTo>
                    <a:lnTo>
                      <a:pt x="4970" y="743"/>
                    </a:lnTo>
                    <a:cubicBezTo>
                      <a:pt x="4719" y="690"/>
                      <a:pt x="4465" y="646"/>
                      <a:pt x="4210" y="609"/>
                    </a:cubicBezTo>
                    <a:cubicBezTo>
                      <a:pt x="4030" y="523"/>
                      <a:pt x="3868" y="409"/>
                      <a:pt x="3747" y="248"/>
                    </a:cubicBezTo>
                    <a:cubicBezTo>
                      <a:pt x="3739" y="236"/>
                      <a:pt x="3720" y="248"/>
                      <a:pt x="3728" y="261"/>
                    </a:cubicBezTo>
                    <a:cubicBezTo>
                      <a:pt x="3807" y="393"/>
                      <a:pt x="3924" y="511"/>
                      <a:pt x="4061" y="588"/>
                    </a:cubicBezTo>
                    <a:cubicBezTo>
                      <a:pt x="3904" y="567"/>
                      <a:pt x="3747" y="549"/>
                      <a:pt x="3589" y="533"/>
                    </a:cubicBezTo>
                    <a:cubicBezTo>
                      <a:pt x="3280" y="459"/>
                      <a:pt x="2983" y="322"/>
                      <a:pt x="2724" y="139"/>
                    </a:cubicBezTo>
                    <a:cubicBezTo>
                      <a:pt x="2671" y="101"/>
                      <a:pt x="2598" y="43"/>
                      <a:pt x="2548" y="3"/>
                    </a:cubicBezTo>
                    <a:cubicBezTo>
                      <a:pt x="2537" y="-7"/>
                      <a:pt x="2523" y="10"/>
                      <a:pt x="2533" y="20"/>
                    </a:cubicBezTo>
                    <a:cubicBezTo>
                      <a:pt x="2578" y="66"/>
                      <a:pt x="2649" y="131"/>
                      <a:pt x="2698" y="172"/>
                    </a:cubicBezTo>
                    <a:cubicBezTo>
                      <a:pt x="2864" y="309"/>
                      <a:pt x="3055" y="421"/>
                      <a:pt x="3256" y="504"/>
                    </a:cubicBezTo>
                    <a:cubicBezTo>
                      <a:pt x="3023" y="485"/>
                      <a:pt x="2791" y="472"/>
                      <a:pt x="2558" y="463"/>
                    </a:cubicBezTo>
                    <a:cubicBezTo>
                      <a:pt x="2529" y="457"/>
                      <a:pt x="2501" y="450"/>
                      <a:pt x="2472" y="443"/>
                    </a:cubicBezTo>
                    <a:cubicBezTo>
                      <a:pt x="2122" y="370"/>
                      <a:pt x="1792" y="234"/>
                      <a:pt x="1485" y="51"/>
                    </a:cubicBezTo>
                    <a:cubicBezTo>
                      <a:pt x="1473" y="45"/>
                      <a:pt x="1461" y="61"/>
                      <a:pt x="1471" y="70"/>
                    </a:cubicBezTo>
                    <a:cubicBezTo>
                      <a:pt x="1624" y="217"/>
                      <a:pt x="1845" y="358"/>
                      <a:pt x="2082" y="452"/>
                    </a:cubicBezTo>
                    <a:cubicBezTo>
                      <a:pt x="1846" y="449"/>
                      <a:pt x="1610" y="452"/>
                      <a:pt x="1374" y="458"/>
                    </a:cubicBezTo>
                    <a:cubicBezTo>
                      <a:pt x="1328" y="447"/>
                      <a:pt x="1281" y="440"/>
                      <a:pt x="1233" y="434"/>
                    </a:cubicBezTo>
                    <a:cubicBezTo>
                      <a:pt x="1010" y="410"/>
                      <a:pt x="794" y="353"/>
                      <a:pt x="582" y="279"/>
                    </a:cubicBezTo>
                    <a:cubicBezTo>
                      <a:pt x="569" y="274"/>
                      <a:pt x="560" y="293"/>
                      <a:pt x="572" y="299"/>
                    </a:cubicBezTo>
                    <a:cubicBezTo>
                      <a:pt x="635" y="344"/>
                      <a:pt x="703" y="381"/>
                      <a:pt x="774" y="412"/>
                    </a:cubicBezTo>
                    <a:cubicBezTo>
                      <a:pt x="823" y="434"/>
                      <a:pt x="886" y="456"/>
                      <a:pt x="937" y="473"/>
                    </a:cubicBezTo>
                    <a:cubicBezTo>
                      <a:pt x="941" y="474"/>
                      <a:pt x="945" y="475"/>
                      <a:pt x="948" y="476"/>
                    </a:cubicBezTo>
                    <a:cubicBezTo>
                      <a:pt x="630" y="494"/>
                      <a:pt x="314" y="520"/>
                      <a:pt x="0" y="558"/>
                    </a:cubicBezTo>
                    <a:cubicBezTo>
                      <a:pt x="2" y="580"/>
                      <a:pt x="2" y="580"/>
                      <a:pt x="2" y="580"/>
                    </a:cubicBezTo>
                    <a:cubicBezTo>
                      <a:pt x="345" y="569"/>
                      <a:pt x="689" y="561"/>
                      <a:pt x="1031" y="558"/>
                    </a:cubicBezTo>
                    <a:cubicBezTo>
                      <a:pt x="909" y="608"/>
                      <a:pt x="794" y="676"/>
                      <a:pt x="698" y="756"/>
                    </a:cubicBezTo>
                    <a:cubicBezTo>
                      <a:pt x="687" y="765"/>
                      <a:pt x="699" y="781"/>
                      <a:pt x="711" y="775"/>
                    </a:cubicBezTo>
                    <a:cubicBezTo>
                      <a:pt x="866" y="696"/>
                      <a:pt x="1027" y="634"/>
                      <a:pt x="1197" y="594"/>
                    </a:cubicBezTo>
                    <a:cubicBezTo>
                      <a:pt x="1264" y="578"/>
                      <a:pt x="1332" y="567"/>
                      <a:pt x="1399" y="558"/>
                    </a:cubicBezTo>
                    <a:cubicBezTo>
                      <a:pt x="1653" y="559"/>
                      <a:pt x="1937" y="563"/>
                      <a:pt x="2177" y="570"/>
                    </a:cubicBezTo>
                    <a:cubicBezTo>
                      <a:pt x="2355" y="575"/>
                      <a:pt x="2533" y="583"/>
                      <a:pt x="2711" y="592"/>
                    </a:cubicBezTo>
                    <a:cubicBezTo>
                      <a:pt x="2465" y="690"/>
                      <a:pt x="2250" y="873"/>
                      <a:pt x="2123" y="1103"/>
                    </a:cubicBezTo>
                    <a:cubicBezTo>
                      <a:pt x="2117" y="1115"/>
                      <a:pt x="2133" y="1126"/>
                      <a:pt x="2142" y="1117"/>
                    </a:cubicBezTo>
                    <a:cubicBezTo>
                      <a:pt x="2273" y="980"/>
                      <a:pt x="2421" y="864"/>
                      <a:pt x="2587" y="776"/>
                    </a:cubicBezTo>
                    <a:cubicBezTo>
                      <a:pt x="2720" y="701"/>
                      <a:pt x="2867" y="663"/>
                      <a:pt x="3007" y="608"/>
                    </a:cubicBezTo>
                    <a:cubicBezTo>
                      <a:pt x="3430" y="633"/>
                      <a:pt x="3853" y="666"/>
                      <a:pt x="4275" y="702"/>
                    </a:cubicBezTo>
                    <a:cubicBezTo>
                      <a:pt x="3956" y="765"/>
                      <a:pt x="3649" y="893"/>
                      <a:pt x="3385" y="1083"/>
                    </a:cubicBezTo>
                    <a:cubicBezTo>
                      <a:pt x="3374" y="1092"/>
                      <a:pt x="3387" y="1109"/>
                      <a:pt x="3398" y="1102"/>
                    </a:cubicBezTo>
                    <a:cubicBezTo>
                      <a:pt x="3662" y="944"/>
                      <a:pt x="3952" y="831"/>
                      <a:pt x="4253" y="771"/>
                    </a:cubicBezTo>
                    <a:cubicBezTo>
                      <a:pt x="4290" y="763"/>
                      <a:pt x="4366" y="751"/>
                      <a:pt x="4404" y="745"/>
                    </a:cubicBezTo>
                    <a:cubicBezTo>
                      <a:pt x="4443" y="740"/>
                      <a:pt x="4481" y="737"/>
                      <a:pt x="4520" y="724"/>
                    </a:cubicBezTo>
                    <a:cubicBezTo>
                      <a:pt x="4669" y="737"/>
                      <a:pt x="4818" y="751"/>
                      <a:pt x="4966" y="766"/>
                    </a:cubicBezTo>
                    <a:lnTo>
                      <a:pt x="4970" y="743"/>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59" name="Google Shape;159;p9"/>
            <p:cNvSpPr/>
            <p:nvPr/>
          </p:nvSpPr>
          <p:spPr>
            <a:xfrm rot="-5019394">
              <a:off x="6936047" y="903793"/>
              <a:ext cx="2245173" cy="2142578"/>
            </a:xfrm>
            <a:custGeom>
              <a:avLst/>
              <a:gdLst/>
              <a:ahLst/>
              <a:cxnLst/>
              <a:rect l="l" t="t" r="r" b="b"/>
              <a:pathLst>
                <a:path w="2976" h="2840" extrusionOk="0">
                  <a:moveTo>
                    <a:pt x="414" y="2806"/>
                  </a:moveTo>
                  <a:lnTo>
                    <a:pt x="414" y="2806"/>
                  </a:lnTo>
                  <a:cubicBezTo>
                    <a:pt x="420" y="2810"/>
                    <a:pt x="476" y="2849"/>
                    <a:pt x="489" y="2838"/>
                  </a:cubicBezTo>
                  <a:cubicBezTo>
                    <a:pt x="502" y="2828"/>
                    <a:pt x="476" y="2787"/>
                    <a:pt x="482" y="2770"/>
                  </a:cubicBezTo>
                  <a:cubicBezTo>
                    <a:pt x="503" y="2768"/>
                    <a:pt x="526" y="2794"/>
                    <a:pt x="547" y="2777"/>
                  </a:cubicBezTo>
                  <a:cubicBezTo>
                    <a:pt x="568" y="2759"/>
                    <a:pt x="573" y="2734"/>
                    <a:pt x="606" y="2735"/>
                  </a:cubicBezTo>
                  <a:cubicBezTo>
                    <a:pt x="625" y="2736"/>
                    <a:pt x="643" y="2741"/>
                    <a:pt x="662" y="2741"/>
                  </a:cubicBezTo>
                  <a:cubicBezTo>
                    <a:pt x="681" y="2741"/>
                    <a:pt x="683" y="2738"/>
                    <a:pt x="694" y="2722"/>
                  </a:cubicBezTo>
                  <a:cubicBezTo>
                    <a:pt x="711" y="2696"/>
                    <a:pt x="728" y="2687"/>
                    <a:pt x="758" y="2687"/>
                  </a:cubicBezTo>
                  <a:cubicBezTo>
                    <a:pt x="780" y="2687"/>
                    <a:pt x="818" y="2711"/>
                    <a:pt x="840" y="2692"/>
                  </a:cubicBezTo>
                  <a:cubicBezTo>
                    <a:pt x="856" y="2678"/>
                    <a:pt x="864" y="2652"/>
                    <a:pt x="882" y="2638"/>
                  </a:cubicBezTo>
                  <a:cubicBezTo>
                    <a:pt x="888" y="2634"/>
                    <a:pt x="887" y="2632"/>
                    <a:pt x="895" y="2633"/>
                  </a:cubicBezTo>
                  <a:cubicBezTo>
                    <a:pt x="901" y="2635"/>
                    <a:pt x="917" y="2653"/>
                    <a:pt x="922" y="2657"/>
                  </a:cubicBezTo>
                  <a:cubicBezTo>
                    <a:pt x="932" y="2663"/>
                    <a:pt x="941" y="2670"/>
                    <a:pt x="953" y="2665"/>
                  </a:cubicBezTo>
                  <a:cubicBezTo>
                    <a:pt x="956" y="2663"/>
                    <a:pt x="961" y="2657"/>
                    <a:pt x="965" y="2655"/>
                  </a:cubicBezTo>
                  <a:cubicBezTo>
                    <a:pt x="974" y="2649"/>
                    <a:pt x="983" y="2648"/>
                    <a:pt x="993" y="2650"/>
                  </a:cubicBezTo>
                  <a:cubicBezTo>
                    <a:pt x="1007" y="2654"/>
                    <a:pt x="1023" y="2665"/>
                    <a:pt x="1039" y="2660"/>
                  </a:cubicBezTo>
                  <a:cubicBezTo>
                    <a:pt x="1062" y="2651"/>
                    <a:pt x="1067" y="2615"/>
                    <a:pt x="1090" y="2607"/>
                  </a:cubicBezTo>
                  <a:cubicBezTo>
                    <a:pt x="1114" y="2597"/>
                    <a:pt x="1134" y="2626"/>
                    <a:pt x="1156" y="2623"/>
                  </a:cubicBezTo>
                  <a:cubicBezTo>
                    <a:pt x="1177" y="2620"/>
                    <a:pt x="1189" y="2590"/>
                    <a:pt x="1202" y="2575"/>
                  </a:cubicBezTo>
                  <a:cubicBezTo>
                    <a:pt x="1217" y="2558"/>
                    <a:pt x="1236" y="2542"/>
                    <a:pt x="1252" y="2526"/>
                  </a:cubicBezTo>
                  <a:cubicBezTo>
                    <a:pt x="1261" y="2516"/>
                    <a:pt x="1281" y="2489"/>
                    <a:pt x="1294" y="2488"/>
                  </a:cubicBezTo>
                  <a:cubicBezTo>
                    <a:pt x="1308" y="2488"/>
                    <a:pt x="1314" y="2497"/>
                    <a:pt x="1323" y="2507"/>
                  </a:cubicBezTo>
                  <a:cubicBezTo>
                    <a:pt x="1334" y="2520"/>
                    <a:pt x="1337" y="2526"/>
                    <a:pt x="1353" y="2526"/>
                  </a:cubicBezTo>
                  <a:cubicBezTo>
                    <a:pt x="1365" y="2526"/>
                    <a:pt x="1369" y="2515"/>
                    <a:pt x="1379" y="2514"/>
                  </a:cubicBezTo>
                  <a:cubicBezTo>
                    <a:pt x="1396" y="2512"/>
                    <a:pt x="1406" y="2548"/>
                    <a:pt x="1423" y="2531"/>
                  </a:cubicBezTo>
                  <a:cubicBezTo>
                    <a:pt x="1434" y="2520"/>
                    <a:pt x="1430" y="2478"/>
                    <a:pt x="1447" y="2477"/>
                  </a:cubicBezTo>
                  <a:cubicBezTo>
                    <a:pt x="1464" y="2475"/>
                    <a:pt x="1467" y="2517"/>
                    <a:pt x="1483" y="2520"/>
                  </a:cubicBezTo>
                  <a:cubicBezTo>
                    <a:pt x="1501" y="2525"/>
                    <a:pt x="1498" y="2495"/>
                    <a:pt x="1509" y="2487"/>
                  </a:cubicBezTo>
                  <a:cubicBezTo>
                    <a:pt x="1529" y="2472"/>
                    <a:pt x="1541" y="2504"/>
                    <a:pt x="1560" y="2499"/>
                  </a:cubicBezTo>
                  <a:cubicBezTo>
                    <a:pt x="1579" y="2494"/>
                    <a:pt x="1577" y="2462"/>
                    <a:pt x="1595" y="2456"/>
                  </a:cubicBezTo>
                  <a:cubicBezTo>
                    <a:pt x="1612" y="2450"/>
                    <a:pt x="1635" y="2468"/>
                    <a:pt x="1652" y="2471"/>
                  </a:cubicBezTo>
                  <a:cubicBezTo>
                    <a:pt x="1676" y="2475"/>
                    <a:pt x="1668" y="2458"/>
                    <a:pt x="1676" y="2440"/>
                  </a:cubicBezTo>
                  <a:cubicBezTo>
                    <a:pt x="1685" y="2418"/>
                    <a:pt x="1706" y="2422"/>
                    <a:pt x="1726" y="2424"/>
                  </a:cubicBezTo>
                  <a:cubicBezTo>
                    <a:pt x="1747" y="2427"/>
                    <a:pt x="1783" y="2440"/>
                    <a:pt x="1799" y="2419"/>
                  </a:cubicBezTo>
                  <a:cubicBezTo>
                    <a:pt x="1810" y="2403"/>
                    <a:pt x="1812" y="2384"/>
                    <a:pt x="1825" y="2369"/>
                  </a:cubicBezTo>
                  <a:cubicBezTo>
                    <a:pt x="1843" y="2350"/>
                    <a:pt x="1872" y="2359"/>
                    <a:pt x="1896" y="2365"/>
                  </a:cubicBezTo>
                  <a:cubicBezTo>
                    <a:pt x="1919" y="2371"/>
                    <a:pt x="1969" y="2396"/>
                    <a:pt x="1989" y="2376"/>
                  </a:cubicBezTo>
                  <a:cubicBezTo>
                    <a:pt x="1997" y="2368"/>
                    <a:pt x="1993" y="2355"/>
                    <a:pt x="1994" y="2346"/>
                  </a:cubicBezTo>
                  <a:cubicBezTo>
                    <a:pt x="1996" y="2330"/>
                    <a:pt x="1999" y="2318"/>
                    <a:pt x="2009" y="2304"/>
                  </a:cubicBezTo>
                  <a:cubicBezTo>
                    <a:pt x="2031" y="2272"/>
                    <a:pt x="2065" y="2274"/>
                    <a:pt x="2101" y="2279"/>
                  </a:cubicBezTo>
                  <a:cubicBezTo>
                    <a:pt x="2121" y="2282"/>
                    <a:pt x="2139" y="2291"/>
                    <a:pt x="2152" y="2271"/>
                  </a:cubicBezTo>
                  <a:cubicBezTo>
                    <a:pt x="2162" y="2256"/>
                    <a:pt x="2164" y="2254"/>
                    <a:pt x="2183" y="2258"/>
                  </a:cubicBezTo>
                  <a:cubicBezTo>
                    <a:pt x="2193" y="2259"/>
                    <a:pt x="2200" y="2264"/>
                    <a:pt x="2210" y="2262"/>
                  </a:cubicBezTo>
                  <a:cubicBezTo>
                    <a:pt x="2229" y="2257"/>
                    <a:pt x="2234" y="2218"/>
                    <a:pt x="2247" y="2203"/>
                  </a:cubicBezTo>
                  <a:cubicBezTo>
                    <a:pt x="2270" y="2177"/>
                    <a:pt x="2294" y="2208"/>
                    <a:pt x="2313" y="2222"/>
                  </a:cubicBezTo>
                  <a:cubicBezTo>
                    <a:pt x="2321" y="2228"/>
                    <a:pt x="2331" y="2234"/>
                    <a:pt x="2341" y="2235"/>
                  </a:cubicBezTo>
                  <a:cubicBezTo>
                    <a:pt x="2356" y="2237"/>
                    <a:pt x="2361" y="2227"/>
                    <a:pt x="2371" y="2216"/>
                  </a:cubicBezTo>
                  <a:cubicBezTo>
                    <a:pt x="2375" y="2211"/>
                    <a:pt x="2381" y="2201"/>
                    <a:pt x="2387" y="2197"/>
                  </a:cubicBezTo>
                  <a:cubicBezTo>
                    <a:pt x="2405" y="2184"/>
                    <a:pt x="2434" y="2201"/>
                    <a:pt x="2451" y="2208"/>
                  </a:cubicBezTo>
                  <a:cubicBezTo>
                    <a:pt x="2473" y="2216"/>
                    <a:pt x="2504" y="2233"/>
                    <a:pt x="2528" y="2223"/>
                  </a:cubicBezTo>
                  <a:cubicBezTo>
                    <a:pt x="2555" y="2210"/>
                    <a:pt x="2560" y="2188"/>
                    <a:pt x="2566" y="2161"/>
                  </a:cubicBezTo>
                  <a:cubicBezTo>
                    <a:pt x="2572" y="2135"/>
                    <a:pt x="2575" y="2110"/>
                    <a:pt x="2580" y="2084"/>
                  </a:cubicBezTo>
                  <a:cubicBezTo>
                    <a:pt x="2585" y="2062"/>
                    <a:pt x="2589" y="2033"/>
                    <a:pt x="2608" y="2018"/>
                  </a:cubicBezTo>
                  <a:cubicBezTo>
                    <a:pt x="2627" y="2002"/>
                    <a:pt x="2644" y="2010"/>
                    <a:pt x="2665" y="2015"/>
                  </a:cubicBezTo>
                  <a:cubicBezTo>
                    <a:pt x="2694" y="2021"/>
                    <a:pt x="2728" y="2032"/>
                    <a:pt x="2757" y="2031"/>
                  </a:cubicBezTo>
                  <a:cubicBezTo>
                    <a:pt x="2804" y="2029"/>
                    <a:pt x="2790" y="1973"/>
                    <a:pt x="2806" y="1944"/>
                  </a:cubicBezTo>
                  <a:cubicBezTo>
                    <a:pt x="2829" y="1940"/>
                    <a:pt x="2855" y="1946"/>
                    <a:pt x="2879" y="1945"/>
                  </a:cubicBezTo>
                  <a:cubicBezTo>
                    <a:pt x="2894" y="1944"/>
                    <a:pt x="2910" y="1943"/>
                    <a:pt x="2924" y="1934"/>
                  </a:cubicBezTo>
                  <a:cubicBezTo>
                    <a:pt x="2934" y="1928"/>
                    <a:pt x="2943" y="1912"/>
                    <a:pt x="2954" y="1907"/>
                  </a:cubicBezTo>
                  <a:cubicBezTo>
                    <a:pt x="2961" y="1904"/>
                    <a:pt x="2969" y="1906"/>
                    <a:pt x="2976" y="1910"/>
                  </a:cubicBezTo>
                  <a:cubicBezTo>
                    <a:pt x="2939" y="1826"/>
                    <a:pt x="2903" y="1742"/>
                    <a:pt x="2872" y="1657"/>
                  </a:cubicBezTo>
                  <a:cubicBezTo>
                    <a:pt x="2746" y="1315"/>
                    <a:pt x="2585" y="983"/>
                    <a:pt x="2423" y="652"/>
                  </a:cubicBezTo>
                  <a:cubicBezTo>
                    <a:pt x="2317" y="436"/>
                    <a:pt x="2220" y="218"/>
                    <a:pt x="2126" y="0"/>
                  </a:cubicBezTo>
                  <a:cubicBezTo>
                    <a:pt x="0" y="340"/>
                    <a:pt x="0" y="340"/>
                    <a:pt x="0" y="340"/>
                  </a:cubicBezTo>
                  <a:cubicBezTo>
                    <a:pt x="391" y="2793"/>
                    <a:pt x="391" y="2793"/>
                    <a:pt x="391" y="2793"/>
                  </a:cubicBezTo>
                  <a:cubicBezTo>
                    <a:pt x="399" y="2797"/>
                    <a:pt x="406" y="2802"/>
                    <a:pt x="414" y="2806"/>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60" name="Google Shape;160;p9"/>
            <p:cNvGrpSpPr/>
            <p:nvPr/>
          </p:nvGrpSpPr>
          <p:grpSpPr>
            <a:xfrm>
              <a:off x="8335075" y="480875"/>
              <a:ext cx="1222404" cy="1147026"/>
              <a:chOff x="4124525" y="62275"/>
              <a:chExt cx="1222404" cy="1147026"/>
            </a:xfrm>
          </p:grpSpPr>
          <p:sp>
            <p:nvSpPr>
              <p:cNvPr id="161" name="Google Shape;161;p9"/>
              <p:cNvSpPr/>
              <p:nvPr/>
            </p:nvSpPr>
            <p:spPr>
              <a:xfrm>
                <a:off x="4124525" y="62275"/>
                <a:ext cx="1222404" cy="1147026"/>
              </a:xfrm>
              <a:custGeom>
                <a:avLst/>
                <a:gdLst/>
                <a:ahLst/>
                <a:cxnLst/>
                <a:rect l="l" t="t" r="r" b="b"/>
                <a:pathLst>
                  <a:path w="2124" h="1993" extrusionOk="0">
                    <a:moveTo>
                      <a:pt x="1127" y="931"/>
                    </a:moveTo>
                    <a:lnTo>
                      <a:pt x="1127" y="931"/>
                    </a:lnTo>
                    <a:cubicBezTo>
                      <a:pt x="1343" y="818"/>
                      <a:pt x="1614" y="735"/>
                      <a:pt x="1851" y="680"/>
                    </a:cubicBezTo>
                    <a:cubicBezTo>
                      <a:pt x="1942" y="658"/>
                      <a:pt x="2096" y="672"/>
                      <a:pt x="2083" y="804"/>
                    </a:cubicBezTo>
                    <a:cubicBezTo>
                      <a:pt x="2079" y="846"/>
                      <a:pt x="2054" y="890"/>
                      <a:pt x="2074" y="927"/>
                    </a:cubicBezTo>
                    <a:cubicBezTo>
                      <a:pt x="2085" y="945"/>
                      <a:pt x="2105" y="957"/>
                      <a:pt x="2109" y="978"/>
                    </a:cubicBezTo>
                    <a:cubicBezTo>
                      <a:pt x="2117" y="1008"/>
                      <a:pt x="2090" y="1031"/>
                      <a:pt x="2105" y="1062"/>
                    </a:cubicBezTo>
                    <a:cubicBezTo>
                      <a:pt x="2113" y="1077"/>
                      <a:pt x="2123" y="1091"/>
                      <a:pt x="2124" y="1108"/>
                    </a:cubicBezTo>
                    <a:cubicBezTo>
                      <a:pt x="2125" y="1130"/>
                      <a:pt x="2109" y="1149"/>
                      <a:pt x="2092" y="1163"/>
                    </a:cubicBezTo>
                    <a:cubicBezTo>
                      <a:pt x="2019" y="1225"/>
                      <a:pt x="1950" y="1225"/>
                      <a:pt x="1859" y="1221"/>
                    </a:cubicBezTo>
                    <a:cubicBezTo>
                      <a:pt x="1761" y="1216"/>
                      <a:pt x="1297" y="1139"/>
                      <a:pt x="1197" y="1101"/>
                    </a:cubicBezTo>
                    <a:cubicBezTo>
                      <a:pt x="1197" y="1101"/>
                      <a:pt x="1539" y="1460"/>
                      <a:pt x="1631" y="1580"/>
                    </a:cubicBezTo>
                    <a:cubicBezTo>
                      <a:pt x="1656" y="1614"/>
                      <a:pt x="1696" y="1655"/>
                      <a:pt x="1707" y="1697"/>
                    </a:cubicBezTo>
                    <a:cubicBezTo>
                      <a:pt x="1737" y="1804"/>
                      <a:pt x="1634" y="1848"/>
                      <a:pt x="1550" y="1850"/>
                    </a:cubicBezTo>
                    <a:cubicBezTo>
                      <a:pt x="1524" y="1851"/>
                      <a:pt x="1497" y="1856"/>
                      <a:pt x="1479" y="1874"/>
                    </a:cubicBezTo>
                    <a:cubicBezTo>
                      <a:pt x="1455" y="1898"/>
                      <a:pt x="1449" y="1944"/>
                      <a:pt x="1416" y="1949"/>
                    </a:cubicBezTo>
                    <a:cubicBezTo>
                      <a:pt x="1388" y="1953"/>
                      <a:pt x="1365" y="1921"/>
                      <a:pt x="1336" y="1923"/>
                    </a:cubicBezTo>
                    <a:cubicBezTo>
                      <a:pt x="1303" y="1926"/>
                      <a:pt x="1291" y="1971"/>
                      <a:pt x="1261" y="1987"/>
                    </a:cubicBezTo>
                    <a:cubicBezTo>
                      <a:pt x="1232" y="2003"/>
                      <a:pt x="1193" y="1986"/>
                      <a:pt x="1175" y="1957"/>
                    </a:cubicBezTo>
                    <a:cubicBezTo>
                      <a:pt x="1142" y="1906"/>
                      <a:pt x="1135" y="1820"/>
                      <a:pt x="1124" y="1759"/>
                    </a:cubicBezTo>
                    <a:cubicBezTo>
                      <a:pt x="1112" y="1690"/>
                      <a:pt x="1100" y="1620"/>
                      <a:pt x="1087" y="1551"/>
                    </a:cubicBezTo>
                    <a:cubicBezTo>
                      <a:pt x="1066" y="1428"/>
                      <a:pt x="1041" y="1305"/>
                      <a:pt x="1027" y="1181"/>
                    </a:cubicBezTo>
                    <a:cubicBezTo>
                      <a:pt x="960" y="1412"/>
                      <a:pt x="816" y="1702"/>
                      <a:pt x="692" y="1907"/>
                    </a:cubicBezTo>
                    <a:cubicBezTo>
                      <a:pt x="681" y="1926"/>
                      <a:pt x="670" y="1945"/>
                      <a:pt x="652" y="1957"/>
                    </a:cubicBezTo>
                    <a:cubicBezTo>
                      <a:pt x="635" y="1970"/>
                      <a:pt x="610" y="1975"/>
                      <a:pt x="592" y="1964"/>
                    </a:cubicBezTo>
                    <a:cubicBezTo>
                      <a:pt x="563" y="1947"/>
                      <a:pt x="559" y="1899"/>
                      <a:pt x="527" y="1891"/>
                    </a:cubicBezTo>
                    <a:cubicBezTo>
                      <a:pt x="499" y="1884"/>
                      <a:pt x="473" y="1913"/>
                      <a:pt x="444" y="1911"/>
                    </a:cubicBezTo>
                    <a:cubicBezTo>
                      <a:pt x="416" y="1908"/>
                      <a:pt x="401" y="1877"/>
                      <a:pt x="395" y="1851"/>
                    </a:cubicBezTo>
                    <a:cubicBezTo>
                      <a:pt x="388" y="1824"/>
                      <a:pt x="385" y="1794"/>
                      <a:pt x="364" y="1776"/>
                    </a:cubicBezTo>
                    <a:cubicBezTo>
                      <a:pt x="327" y="1745"/>
                      <a:pt x="279" y="1811"/>
                      <a:pt x="257" y="1770"/>
                    </a:cubicBezTo>
                    <a:cubicBezTo>
                      <a:pt x="241" y="1741"/>
                      <a:pt x="262" y="1700"/>
                      <a:pt x="242" y="1675"/>
                    </a:cubicBezTo>
                    <a:cubicBezTo>
                      <a:pt x="225" y="1653"/>
                      <a:pt x="191" y="1658"/>
                      <a:pt x="168" y="1643"/>
                    </a:cubicBezTo>
                    <a:cubicBezTo>
                      <a:pt x="141" y="1626"/>
                      <a:pt x="137" y="1587"/>
                      <a:pt x="149" y="1558"/>
                    </a:cubicBezTo>
                    <a:cubicBezTo>
                      <a:pt x="162" y="1530"/>
                      <a:pt x="187" y="1509"/>
                      <a:pt x="212" y="1490"/>
                    </a:cubicBezTo>
                    <a:cubicBezTo>
                      <a:pt x="385" y="1356"/>
                      <a:pt x="636" y="1186"/>
                      <a:pt x="833" y="1044"/>
                    </a:cubicBezTo>
                    <a:cubicBezTo>
                      <a:pt x="559" y="990"/>
                      <a:pt x="353" y="911"/>
                      <a:pt x="132" y="843"/>
                    </a:cubicBezTo>
                    <a:cubicBezTo>
                      <a:pt x="91" y="830"/>
                      <a:pt x="14" y="810"/>
                      <a:pt x="2" y="763"/>
                    </a:cubicBezTo>
                    <a:cubicBezTo>
                      <a:pt x="-8" y="716"/>
                      <a:pt x="33" y="712"/>
                      <a:pt x="60" y="690"/>
                    </a:cubicBezTo>
                    <a:cubicBezTo>
                      <a:pt x="117" y="646"/>
                      <a:pt x="40" y="631"/>
                      <a:pt x="48" y="586"/>
                    </a:cubicBezTo>
                    <a:cubicBezTo>
                      <a:pt x="50" y="573"/>
                      <a:pt x="63" y="565"/>
                      <a:pt x="76" y="562"/>
                    </a:cubicBezTo>
                    <a:cubicBezTo>
                      <a:pt x="108" y="554"/>
                      <a:pt x="144" y="556"/>
                      <a:pt x="145" y="514"/>
                    </a:cubicBezTo>
                    <a:cubicBezTo>
                      <a:pt x="145" y="489"/>
                      <a:pt x="120" y="461"/>
                      <a:pt x="149" y="442"/>
                    </a:cubicBezTo>
                    <a:cubicBezTo>
                      <a:pt x="170" y="429"/>
                      <a:pt x="201" y="442"/>
                      <a:pt x="217" y="420"/>
                    </a:cubicBezTo>
                    <a:cubicBezTo>
                      <a:pt x="231" y="400"/>
                      <a:pt x="217" y="367"/>
                      <a:pt x="228" y="345"/>
                    </a:cubicBezTo>
                    <a:cubicBezTo>
                      <a:pt x="238" y="324"/>
                      <a:pt x="266" y="315"/>
                      <a:pt x="289" y="320"/>
                    </a:cubicBezTo>
                    <a:cubicBezTo>
                      <a:pt x="312" y="325"/>
                      <a:pt x="332" y="339"/>
                      <a:pt x="350" y="353"/>
                    </a:cubicBezTo>
                    <a:cubicBezTo>
                      <a:pt x="561" y="512"/>
                      <a:pt x="736" y="680"/>
                      <a:pt x="953" y="894"/>
                    </a:cubicBezTo>
                    <a:cubicBezTo>
                      <a:pt x="953" y="894"/>
                      <a:pt x="942" y="322"/>
                      <a:pt x="973" y="85"/>
                    </a:cubicBezTo>
                    <a:cubicBezTo>
                      <a:pt x="976" y="61"/>
                      <a:pt x="981" y="36"/>
                      <a:pt x="996" y="18"/>
                    </a:cubicBezTo>
                    <a:cubicBezTo>
                      <a:pt x="1012" y="-1"/>
                      <a:pt x="1043" y="-8"/>
                      <a:pt x="1059" y="10"/>
                    </a:cubicBezTo>
                    <a:cubicBezTo>
                      <a:pt x="1074" y="25"/>
                      <a:pt x="1073" y="52"/>
                      <a:pt x="1091" y="60"/>
                    </a:cubicBezTo>
                    <a:cubicBezTo>
                      <a:pt x="1117" y="72"/>
                      <a:pt x="1132" y="43"/>
                      <a:pt x="1154" y="38"/>
                    </a:cubicBezTo>
                    <a:cubicBezTo>
                      <a:pt x="1200" y="29"/>
                      <a:pt x="1220" y="94"/>
                      <a:pt x="1273" y="81"/>
                    </a:cubicBezTo>
                    <a:cubicBezTo>
                      <a:pt x="1296" y="76"/>
                      <a:pt x="1321" y="67"/>
                      <a:pt x="1341" y="80"/>
                    </a:cubicBezTo>
                    <a:cubicBezTo>
                      <a:pt x="1359" y="91"/>
                      <a:pt x="1365" y="117"/>
                      <a:pt x="1384" y="126"/>
                    </a:cubicBezTo>
                    <a:cubicBezTo>
                      <a:pt x="1401" y="135"/>
                      <a:pt x="1421" y="126"/>
                      <a:pt x="1440" y="124"/>
                    </a:cubicBezTo>
                    <a:cubicBezTo>
                      <a:pt x="1474" y="121"/>
                      <a:pt x="1509" y="141"/>
                      <a:pt x="1523" y="172"/>
                    </a:cubicBezTo>
                    <a:cubicBezTo>
                      <a:pt x="1556" y="245"/>
                      <a:pt x="1465" y="356"/>
                      <a:pt x="1433" y="415"/>
                    </a:cubicBezTo>
                    <a:cubicBezTo>
                      <a:pt x="1357" y="549"/>
                      <a:pt x="1215" y="780"/>
                      <a:pt x="1127" y="931"/>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 name="Google Shape;162;p9"/>
              <p:cNvSpPr/>
              <p:nvPr/>
            </p:nvSpPr>
            <p:spPr>
              <a:xfrm>
                <a:off x="4671270" y="617658"/>
                <a:ext cx="82299" cy="76545"/>
              </a:xfrm>
              <a:custGeom>
                <a:avLst/>
                <a:gdLst/>
                <a:ahLst/>
                <a:cxnLst/>
                <a:rect l="l" t="t" r="r" b="b"/>
                <a:pathLst>
                  <a:path w="143" h="133" extrusionOk="0">
                    <a:moveTo>
                      <a:pt x="76" y="0"/>
                    </a:moveTo>
                    <a:lnTo>
                      <a:pt x="76" y="0"/>
                    </a:lnTo>
                    <a:cubicBezTo>
                      <a:pt x="111" y="0"/>
                      <a:pt x="145" y="21"/>
                      <a:pt x="143" y="64"/>
                    </a:cubicBezTo>
                    <a:cubicBezTo>
                      <a:pt x="142" y="101"/>
                      <a:pt x="109" y="133"/>
                      <a:pt x="72" y="133"/>
                    </a:cubicBezTo>
                    <a:cubicBezTo>
                      <a:pt x="35" y="133"/>
                      <a:pt x="1" y="101"/>
                      <a:pt x="0" y="64"/>
                    </a:cubicBezTo>
                    <a:cubicBezTo>
                      <a:pt x="-1" y="21"/>
                      <a:pt x="39" y="-1"/>
                      <a:pt x="76" y="0"/>
                    </a:cubicBezTo>
                    <a:close/>
                  </a:path>
                </a:pathLst>
              </a:custGeom>
              <a:solidFill>
                <a:schemeClr val="accent3"/>
              </a:solidFill>
              <a:ln>
                <a:noFill/>
              </a:ln>
            </p:spPr>
            <p:txBody>
              <a:bodyPr spcFirstLastPara="1" wrap="square" lIns="90000" tIns="2875" rIns="90000" bIns="28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163" name="Google Shape;163;p9"/>
          <p:cNvGrpSpPr/>
          <p:nvPr/>
        </p:nvGrpSpPr>
        <p:grpSpPr>
          <a:xfrm>
            <a:off x="277034" y="103079"/>
            <a:ext cx="8491200" cy="4839172"/>
            <a:chOff x="277034" y="103079"/>
            <a:chExt cx="8491200" cy="4839172"/>
          </a:xfrm>
        </p:grpSpPr>
        <p:sp>
          <p:nvSpPr>
            <p:cNvPr id="164" name="Google Shape;164;p9"/>
            <p:cNvSpPr/>
            <p:nvPr/>
          </p:nvSpPr>
          <p:spPr>
            <a:xfrm flipH="1">
              <a:off x="645046" y="274113"/>
              <a:ext cx="7853904" cy="4595281"/>
            </a:xfrm>
            <a:custGeom>
              <a:avLst/>
              <a:gdLst/>
              <a:ahLst/>
              <a:cxnLst/>
              <a:rect l="l" t="t" r="r" b="b"/>
              <a:pathLst>
                <a:path w="7309" h="5260" extrusionOk="0">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 name="Google Shape;165;p9"/>
            <p:cNvSpPr/>
            <p:nvPr/>
          </p:nvSpPr>
          <p:spPr>
            <a:xfrm rot="1799318">
              <a:off x="7742260" y="340899"/>
              <a:ext cx="1025592" cy="276212"/>
            </a:xfrm>
            <a:custGeom>
              <a:avLst/>
              <a:gdLst/>
              <a:ahLst/>
              <a:cxnLst/>
              <a:rect l="l" t="t" r="r" b="b"/>
              <a:pathLst>
                <a:path w="1890" h="509" extrusionOk="0">
                  <a:moveTo>
                    <a:pt x="1870" y="219"/>
                  </a:moveTo>
                  <a:lnTo>
                    <a:pt x="1870" y="219"/>
                  </a:lnTo>
                  <a:cubicBezTo>
                    <a:pt x="1865" y="210"/>
                    <a:pt x="1861" y="215"/>
                    <a:pt x="1863" y="205"/>
                  </a:cubicBezTo>
                  <a:cubicBezTo>
                    <a:pt x="1865" y="200"/>
                    <a:pt x="1873" y="192"/>
                    <a:pt x="1876" y="188"/>
                  </a:cubicBezTo>
                  <a:cubicBezTo>
                    <a:pt x="1889" y="170"/>
                    <a:pt x="1892" y="164"/>
                    <a:pt x="1875" y="148"/>
                  </a:cubicBezTo>
                  <a:cubicBezTo>
                    <a:pt x="1885" y="129"/>
                    <a:pt x="1889" y="121"/>
                    <a:pt x="1872" y="107"/>
                  </a:cubicBezTo>
                  <a:cubicBezTo>
                    <a:pt x="1877" y="93"/>
                    <a:pt x="1889" y="86"/>
                    <a:pt x="1890" y="71"/>
                  </a:cubicBezTo>
                  <a:cubicBezTo>
                    <a:pt x="1891" y="60"/>
                    <a:pt x="1883" y="44"/>
                    <a:pt x="1874" y="37"/>
                  </a:cubicBezTo>
                  <a:cubicBezTo>
                    <a:pt x="1875" y="35"/>
                    <a:pt x="1876" y="34"/>
                    <a:pt x="1876" y="32"/>
                  </a:cubicBezTo>
                  <a:cubicBezTo>
                    <a:pt x="84" y="0"/>
                    <a:pt x="84" y="0"/>
                    <a:pt x="84" y="0"/>
                  </a:cubicBezTo>
                  <a:cubicBezTo>
                    <a:pt x="73" y="9"/>
                    <a:pt x="83" y="16"/>
                    <a:pt x="87" y="25"/>
                  </a:cubicBezTo>
                  <a:cubicBezTo>
                    <a:pt x="92" y="35"/>
                    <a:pt x="92" y="35"/>
                    <a:pt x="83" y="46"/>
                  </a:cubicBezTo>
                  <a:cubicBezTo>
                    <a:pt x="73" y="59"/>
                    <a:pt x="72" y="69"/>
                    <a:pt x="78" y="84"/>
                  </a:cubicBezTo>
                  <a:cubicBezTo>
                    <a:pt x="80" y="93"/>
                    <a:pt x="87" y="95"/>
                    <a:pt x="82" y="104"/>
                  </a:cubicBezTo>
                  <a:cubicBezTo>
                    <a:pt x="78" y="112"/>
                    <a:pt x="66" y="115"/>
                    <a:pt x="61" y="122"/>
                  </a:cubicBezTo>
                  <a:cubicBezTo>
                    <a:pt x="55" y="128"/>
                    <a:pt x="50" y="135"/>
                    <a:pt x="51" y="142"/>
                  </a:cubicBezTo>
                  <a:cubicBezTo>
                    <a:pt x="53" y="156"/>
                    <a:pt x="67" y="165"/>
                    <a:pt x="67" y="181"/>
                  </a:cubicBezTo>
                  <a:cubicBezTo>
                    <a:pt x="66" y="192"/>
                    <a:pt x="63" y="207"/>
                    <a:pt x="58" y="216"/>
                  </a:cubicBezTo>
                  <a:cubicBezTo>
                    <a:pt x="51" y="226"/>
                    <a:pt x="47" y="226"/>
                    <a:pt x="50" y="237"/>
                  </a:cubicBezTo>
                  <a:cubicBezTo>
                    <a:pt x="56" y="256"/>
                    <a:pt x="86" y="257"/>
                    <a:pt x="69" y="277"/>
                  </a:cubicBezTo>
                  <a:cubicBezTo>
                    <a:pt x="56" y="294"/>
                    <a:pt x="1" y="306"/>
                    <a:pt x="0" y="331"/>
                  </a:cubicBezTo>
                  <a:cubicBezTo>
                    <a:pt x="-1" y="340"/>
                    <a:pt x="19" y="347"/>
                    <a:pt x="26" y="354"/>
                  </a:cubicBezTo>
                  <a:cubicBezTo>
                    <a:pt x="35" y="365"/>
                    <a:pt x="43" y="378"/>
                    <a:pt x="52" y="389"/>
                  </a:cubicBezTo>
                  <a:cubicBezTo>
                    <a:pt x="45" y="405"/>
                    <a:pt x="31" y="419"/>
                    <a:pt x="13" y="423"/>
                  </a:cubicBezTo>
                  <a:cubicBezTo>
                    <a:pt x="1814" y="509"/>
                    <a:pt x="1814" y="509"/>
                    <a:pt x="1814" y="509"/>
                  </a:cubicBezTo>
                  <a:cubicBezTo>
                    <a:pt x="1843" y="503"/>
                    <a:pt x="1883" y="476"/>
                    <a:pt x="1856" y="445"/>
                  </a:cubicBezTo>
                  <a:cubicBezTo>
                    <a:pt x="1836" y="423"/>
                    <a:pt x="1806" y="410"/>
                    <a:pt x="1833" y="382"/>
                  </a:cubicBezTo>
                  <a:cubicBezTo>
                    <a:pt x="1850" y="364"/>
                    <a:pt x="1871" y="357"/>
                    <a:pt x="1847" y="334"/>
                  </a:cubicBezTo>
                  <a:cubicBezTo>
                    <a:pt x="1838" y="326"/>
                    <a:pt x="1831" y="326"/>
                    <a:pt x="1842" y="316"/>
                  </a:cubicBezTo>
                  <a:cubicBezTo>
                    <a:pt x="1851" y="307"/>
                    <a:pt x="1870" y="308"/>
                    <a:pt x="1878" y="295"/>
                  </a:cubicBezTo>
                  <a:cubicBezTo>
                    <a:pt x="1865" y="276"/>
                    <a:pt x="1887" y="274"/>
                    <a:pt x="1889" y="259"/>
                  </a:cubicBezTo>
                  <a:cubicBezTo>
                    <a:pt x="1890" y="248"/>
                    <a:pt x="1875" y="228"/>
                    <a:pt x="1870" y="21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 name="Google Shape;166;p9"/>
            <p:cNvSpPr/>
            <p:nvPr/>
          </p:nvSpPr>
          <p:spPr>
            <a:xfrm rot="2284719">
              <a:off x="239850" y="4356972"/>
              <a:ext cx="1123693" cy="267199"/>
            </a:xfrm>
            <a:custGeom>
              <a:avLst/>
              <a:gdLst/>
              <a:ahLst/>
              <a:cxnLst/>
              <a:rect l="l" t="t" r="r" b="b"/>
              <a:pathLst>
                <a:path w="3886" h="924" extrusionOk="0">
                  <a:moveTo>
                    <a:pt x="3852" y="611"/>
                  </a:moveTo>
                  <a:lnTo>
                    <a:pt x="3852" y="611"/>
                  </a:lnTo>
                  <a:cubicBezTo>
                    <a:pt x="3886" y="553"/>
                    <a:pt x="3847" y="555"/>
                    <a:pt x="3833" y="511"/>
                  </a:cubicBezTo>
                  <a:cubicBezTo>
                    <a:pt x="3800" y="410"/>
                    <a:pt x="3944" y="336"/>
                    <a:pt x="3859" y="245"/>
                  </a:cubicBezTo>
                  <a:cubicBezTo>
                    <a:pt x="3825" y="207"/>
                    <a:pt x="3804" y="191"/>
                    <a:pt x="3797" y="138"/>
                  </a:cubicBezTo>
                  <a:cubicBezTo>
                    <a:pt x="3790" y="82"/>
                    <a:pt x="3857" y="36"/>
                    <a:pt x="3800" y="0"/>
                  </a:cubicBezTo>
                  <a:cubicBezTo>
                    <a:pt x="3715" y="15"/>
                    <a:pt x="3636" y="41"/>
                    <a:pt x="3550" y="45"/>
                  </a:cubicBezTo>
                  <a:cubicBezTo>
                    <a:pt x="3467" y="48"/>
                    <a:pt x="3386" y="62"/>
                    <a:pt x="3303" y="61"/>
                  </a:cubicBezTo>
                  <a:cubicBezTo>
                    <a:pt x="3183" y="59"/>
                    <a:pt x="3066" y="35"/>
                    <a:pt x="2946" y="33"/>
                  </a:cubicBezTo>
                  <a:cubicBezTo>
                    <a:pt x="2726" y="30"/>
                    <a:pt x="2501" y="42"/>
                    <a:pt x="2281" y="46"/>
                  </a:cubicBezTo>
                  <a:cubicBezTo>
                    <a:pt x="2013" y="50"/>
                    <a:pt x="1744" y="81"/>
                    <a:pt x="1476" y="92"/>
                  </a:cubicBezTo>
                  <a:cubicBezTo>
                    <a:pt x="1213" y="102"/>
                    <a:pt x="948" y="113"/>
                    <a:pt x="685" y="120"/>
                  </a:cubicBezTo>
                  <a:cubicBezTo>
                    <a:pt x="499" y="124"/>
                    <a:pt x="319" y="111"/>
                    <a:pt x="132" y="133"/>
                  </a:cubicBezTo>
                  <a:cubicBezTo>
                    <a:pt x="138" y="128"/>
                    <a:pt x="33" y="199"/>
                    <a:pt x="40" y="195"/>
                  </a:cubicBezTo>
                  <a:cubicBezTo>
                    <a:pt x="69" y="208"/>
                    <a:pt x="122" y="253"/>
                    <a:pt x="143" y="277"/>
                  </a:cubicBezTo>
                  <a:cubicBezTo>
                    <a:pt x="134" y="343"/>
                    <a:pt x="15" y="370"/>
                    <a:pt x="1" y="429"/>
                  </a:cubicBezTo>
                  <a:cubicBezTo>
                    <a:pt x="-7" y="462"/>
                    <a:pt x="52" y="500"/>
                    <a:pt x="75" y="523"/>
                  </a:cubicBezTo>
                  <a:cubicBezTo>
                    <a:pt x="100" y="548"/>
                    <a:pt x="144" y="577"/>
                    <a:pt x="161" y="606"/>
                  </a:cubicBezTo>
                  <a:cubicBezTo>
                    <a:pt x="203" y="679"/>
                    <a:pt x="98" y="713"/>
                    <a:pt x="66" y="772"/>
                  </a:cubicBezTo>
                  <a:cubicBezTo>
                    <a:pt x="71" y="786"/>
                    <a:pt x="59" y="917"/>
                    <a:pt x="73" y="924"/>
                  </a:cubicBezTo>
                  <a:cubicBezTo>
                    <a:pt x="3786" y="883"/>
                    <a:pt x="3786" y="883"/>
                    <a:pt x="3786" y="883"/>
                  </a:cubicBezTo>
                  <a:cubicBezTo>
                    <a:pt x="3817" y="853"/>
                    <a:pt x="3860" y="829"/>
                    <a:pt x="3856" y="783"/>
                  </a:cubicBezTo>
                  <a:cubicBezTo>
                    <a:pt x="3853" y="742"/>
                    <a:pt x="3793" y="732"/>
                    <a:pt x="3790" y="698"/>
                  </a:cubicBezTo>
                  <a:cubicBezTo>
                    <a:pt x="3786" y="664"/>
                    <a:pt x="3834" y="643"/>
                    <a:pt x="3852" y="611"/>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67" name="Google Shape;167;p9"/>
          <p:cNvSpPr txBox="1">
            <a:spLocks noGrp="1"/>
          </p:cNvSpPr>
          <p:nvPr>
            <p:ph type="subTitle" idx="1"/>
          </p:nvPr>
        </p:nvSpPr>
        <p:spPr>
          <a:xfrm>
            <a:off x="1209600" y="1529700"/>
            <a:ext cx="3139800" cy="267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8" name="Google Shape;168;p9"/>
          <p:cNvSpPr txBox="1">
            <a:spLocks noGrp="1"/>
          </p:cNvSpPr>
          <p:nvPr>
            <p:ph type="title"/>
          </p:nvPr>
        </p:nvSpPr>
        <p:spPr>
          <a:xfrm>
            <a:off x="720000" y="5212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69" name="Google Shape;169;p9"/>
          <p:cNvSpPr txBox="1">
            <a:spLocks noGrp="1"/>
          </p:cNvSpPr>
          <p:nvPr>
            <p:ph type="subTitle" idx="2"/>
          </p:nvPr>
        </p:nvSpPr>
        <p:spPr>
          <a:xfrm>
            <a:off x="4794595" y="1529700"/>
            <a:ext cx="3139800" cy="267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60"/>
        <p:cNvGrpSpPr/>
        <p:nvPr/>
      </p:nvGrpSpPr>
      <p:grpSpPr>
        <a:xfrm>
          <a:off x="0" y="0"/>
          <a:ext cx="0" cy="0"/>
          <a:chOff x="0" y="0"/>
          <a:chExt cx="0" cy="0"/>
        </a:xfrm>
      </p:grpSpPr>
      <p:grpSp>
        <p:nvGrpSpPr>
          <p:cNvPr id="261" name="Google Shape;261;p16"/>
          <p:cNvGrpSpPr/>
          <p:nvPr/>
        </p:nvGrpSpPr>
        <p:grpSpPr>
          <a:xfrm>
            <a:off x="-455822" y="-103676"/>
            <a:ext cx="10213568" cy="5431847"/>
            <a:chOff x="-455822" y="-103676"/>
            <a:chExt cx="10213568" cy="5431847"/>
          </a:xfrm>
        </p:grpSpPr>
        <p:grpSp>
          <p:nvGrpSpPr>
            <p:cNvPr id="262" name="Google Shape;262;p16"/>
            <p:cNvGrpSpPr/>
            <p:nvPr/>
          </p:nvGrpSpPr>
          <p:grpSpPr>
            <a:xfrm rot="-974856">
              <a:off x="7616557" y="1978771"/>
              <a:ext cx="1956974" cy="1596160"/>
              <a:chOff x="7549477" y="-103676"/>
              <a:chExt cx="1956896" cy="1596096"/>
            </a:xfrm>
          </p:grpSpPr>
          <p:sp>
            <p:nvSpPr>
              <p:cNvPr id="263" name="Google Shape;263;p16"/>
              <p:cNvSpPr/>
              <p:nvPr/>
            </p:nvSpPr>
            <p:spPr>
              <a:xfrm>
                <a:off x="7549477" y="-103676"/>
                <a:ext cx="1956896" cy="1596096"/>
              </a:xfrm>
              <a:custGeom>
                <a:avLst/>
                <a:gdLst/>
                <a:ahLst/>
                <a:cxnLst/>
                <a:rect l="l" t="t" r="r" b="b"/>
                <a:pathLst>
                  <a:path w="4572" h="3729" extrusionOk="0">
                    <a:moveTo>
                      <a:pt x="0" y="67"/>
                    </a:moveTo>
                    <a:lnTo>
                      <a:pt x="0" y="67"/>
                    </a:lnTo>
                    <a:cubicBezTo>
                      <a:pt x="2" y="766"/>
                      <a:pt x="3" y="1465"/>
                      <a:pt x="4" y="2164"/>
                    </a:cubicBezTo>
                    <a:cubicBezTo>
                      <a:pt x="814" y="2677"/>
                      <a:pt x="1650" y="3216"/>
                      <a:pt x="2459" y="3729"/>
                    </a:cubicBezTo>
                    <a:cubicBezTo>
                      <a:pt x="3307" y="2579"/>
                      <a:pt x="4017" y="1318"/>
                      <a:pt x="4572" y="0"/>
                    </a:cubicBezTo>
                    <a:lnTo>
                      <a:pt x="0" y="67"/>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4" name="Google Shape;264;p16"/>
              <p:cNvSpPr/>
              <p:nvPr/>
            </p:nvSpPr>
            <p:spPr>
              <a:xfrm>
                <a:off x="7550333" y="-100252"/>
                <a:ext cx="1884561" cy="1337998"/>
              </a:xfrm>
              <a:custGeom>
                <a:avLst/>
                <a:gdLst/>
                <a:ahLst/>
                <a:cxnLst/>
                <a:rect l="l" t="t" r="r" b="b"/>
                <a:pathLst>
                  <a:path w="4403" h="3126" extrusionOk="0">
                    <a:moveTo>
                      <a:pt x="4312" y="344"/>
                    </a:moveTo>
                    <a:lnTo>
                      <a:pt x="4312" y="344"/>
                    </a:lnTo>
                    <a:cubicBezTo>
                      <a:pt x="4292" y="338"/>
                      <a:pt x="4313" y="310"/>
                      <a:pt x="4298" y="307"/>
                    </a:cubicBezTo>
                    <a:cubicBezTo>
                      <a:pt x="4294" y="316"/>
                      <a:pt x="4282" y="341"/>
                      <a:pt x="4267" y="339"/>
                    </a:cubicBezTo>
                    <a:cubicBezTo>
                      <a:pt x="4252" y="337"/>
                      <a:pt x="4269" y="318"/>
                      <a:pt x="4277" y="301"/>
                    </a:cubicBezTo>
                    <a:cubicBezTo>
                      <a:pt x="4196" y="371"/>
                      <a:pt x="4223" y="421"/>
                      <a:pt x="4251" y="467"/>
                    </a:cubicBezTo>
                    <a:cubicBezTo>
                      <a:pt x="4194" y="482"/>
                      <a:pt x="4175" y="501"/>
                      <a:pt x="4167" y="553"/>
                    </a:cubicBezTo>
                    <a:cubicBezTo>
                      <a:pt x="4142" y="552"/>
                      <a:pt x="4106" y="558"/>
                      <a:pt x="4153" y="511"/>
                    </a:cubicBezTo>
                    <a:cubicBezTo>
                      <a:pt x="4123" y="533"/>
                      <a:pt x="3963" y="636"/>
                      <a:pt x="3987" y="671"/>
                    </a:cubicBezTo>
                    <a:cubicBezTo>
                      <a:pt x="3971" y="670"/>
                      <a:pt x="3945" y="702"/>
                      <a:pt x="3940" y="711"/>
                    </a:cubicBezTo>
                    <a:cubicBezTo>
                      <a:pt x="3875" y="763"/>
                      <a:pt x="3866" y="764"/>
                      <a:pt x="3806" y="819"/>
                    </a:cubicBezTo>
                    <a:cubicBezTo>
                      <a:pt x="3828" y="810"/>
                      <a:pt x="3828" y="810"/>
                      <a:pt x="3828" y="810"/>
                    </a:cubicBezTo>
                    <a:cubicBezTo>
                      <a:pt x="3836" y="871"/>
                      <a:pt x="3783" y="862"/>
                      <a:pt x="3736" y="909"/>
                    </a:cubicBezTo>
                    <a:cubicBezTo>
                      <a:pt x="3735" y="904"/>
                      <a:pt x="3735" y="904"/>
                      <a:pt x="3735" y="904"/>
                    </a:cubicBezTo>
                    <a:cubicBezTo>
                      <a:pt x="3595" y="973"/>
                      <a:pt x="3696" y="960"/>
                      <a:pt x="3555" y="1023"/>
                    </a:cubicBezTo>
                    <a:cubicBezTo>
                      <a:pt x="3582" y="1043"/>
                      <a:pt x="3582" y="1043"/>
                      <a:pt x="3582" y="1043"/>
                    </a:cubicBezTo>
                    <a:cubicBezTo>
                      <a:pt x="3615" y="1104"/>
                      <a:pt x="3454" y="1096"/>
                      <a:pt x="3405" y="1172"/>
                    </a:cubicBezTo>
                    <a:cubicBezTo>
                      <a:pt x="3441" y="1166"/>
                      <a:pt x="3441" y="1166"/>
                      <a:pt x="3441" y="1166"/>
                    </a:cubicBezTo>
                    <a:cubicBezTo>
                      <a:pt x="3420" y="1215"/>
                      <a:pt x="3279" y="1179"/>
                      <a:pt x="3237" y="1203"/>
                    </a:cubicBezTo>
                    <a:cubicBezTo>
                      <a:pt x="3226" y="1206"/>
                      <a:pt x="3244" y="1185"/>
                      <a:pt x="3252" y="1173"/>
                    </a:cubicBezTo>
                    <a:cubicBezTo>
                      <a:pt x="3131" y="1222"/>
                      <a:pt x="3266" y="1215"/>
                      <a:pt x="3203" y="1283"/>
                    </a:cubicBezTo>
                    <a:cubicBezTo>
                      <a:pt x="3175" y="1276"/>
                      <a:pt x="3182" y="1225"/>
                      <a:pt x="3132" y="1262"/>
                    </a:cubicBezTo>
                    <a:cubicBezTo>
                      <a:pt x="3096" y="1268"/>
                      <a:pt x="3041" y="1435"/>
                      <a:pt x="2949" y="1456"/>
                    </a:cubicBezTo>
                    <a:cubicBezTo>
                      <a:pt x="2974" y="1458"/>
                      <a:pt x="3000" y="1459"/>
                      <a:pt x="2975" y="1497"/>
                    </a:cubicBezTo>
                    <a:cubicBezTo>
                      <a:pt x="2929" y="1544"/>
                      <a:pt x="2797" y="1562"/>
                      <a:pt x="2788" y="1643"/>
                    </a:cubicBezTo>
                    <a:cubicBezTo>
                      <a:pt x="2778" y="1645"/>
                      <a:pt x="2773" y="1643"/>
                      <a:pt x="2770" y="1640"/>
                    </a:cubicBezTo>
                    <a:cubicBezTo>
                      <a:pt x="2741" y="1684"/>
                      <a:pt x="2661" y="1764"/>
                      <a:pt x="2657" y="1807"/>
                    </a:cubicBezTo>
                    <a:cubicBezTo>
                      <a:pt x="2550" y="1753"/>
                      <a:pt x="2455" y="2052"/>
                      <a:pt x="2390" y="1974"/>
                    </a:cubicBezTo>
                    <a:cubicBezTo>
                      <a:pt x="2276" y="2080"/>
                      <a:pt x="2276" y="2080"/>
                      <a:pt x="2276" y="2080"/>
                    </a:cubicBezTo>
                    <a:cubicBezTo>
                      <a:pt x="2272" y="2070"/>
                      <a:pt x="2272" y="2070"/>
                      <a:pt x="2272" y="2070"/>
                    </a:cubicBezTo>
                    <a:cubicBezTo>
                      <a:pt x="2193" y="2130"/>
                      <a:pt x="2182" y="2171"/>
                      <a:pt x="2173" y="2212"/>
                    </a:cubicBezTo>
                    <a:cubicBezTo>
                      <a:pt x="2151" y="2222"/>
                      <a:pt x="2157" y="2205"/>
                      <a:pt x="2155" y="2199"/>
                    </a:cubicBezTo>
                    <a:cubicBezTo>
                      <a:pt x="2033" y="2279"/>
                      <a:pt x="2025" y="2292"/>
                      <a:pt x="1967" y="2411"/>
                    </a:cubicBezTo>
                    <a:cubicBezTo>
                      <a:pt x="1936" y="2394"/>
                      <a:pt x="1936" y="2394"/>
                      <a:pt x="1936" y="2394"/>
                    </a:cubicBezTo>
                    <a:cubicBezTo>
                      <a:pt x="1924" y="2430"/>
                      <a:pt x="1745" y="2495"/>
                      <a:pt x="1665" y="2618"/>
                    </a:cubicBezTo>
                    <a:cubicBezTo>
                      <a:pt x="1663" y="2615"/>
                      <a:pt x="1662" y="2608"/>
                      <a:pt x="1667" y="2597"/>
                    </a:cubicBezTo>
                    <a:cubicBezTo>
                      <a:pt x="1573" y="2732"/>
                      <a:pt x="1321" y="2787"/>
                      <a:pt x="1359" y="2916"/>
                    </a:cubicBezTo>
                    <a:cubicBezTo>
                      <a:pt x="1312" y="2992"/>
                      <a:pt x="1312" y="2992"/>
                      <a:pt x="1312" y="2992"/>
                    </a:cubicBezTo>
                    <a:cubicBezTo>
                      <a:pt x="1315" y="2993"/>
                      <a:pt x="1317" y="2995"/>
                      <a:pt x="1319" y="2996"/>
                    </a:cubicBezTo>
                    <a:cubicBezTo>
                      <a:pt x="1369" y="2960"/>
                      <a:pt x="1359" y="2995"/>
                      <a:pt x="1357" y="3020"/>
                    </a:cubicBezTo>
                    <a:cubicBezTo>
                      <a:pt x="1412" y="3055"/>
                      <a:pt x="1467" y="3090"/>
                      <a:pt x="1522" y="3126"/>
                    </a:cubicBezTo>
                    <a:cubicBezTo>
                      <a:pt x="1531" y="3119"/>
                      <a:pt x="1540" y="3113"/>
                      <a:pt x="1550" y="3106"/>
                    </a:cubicBezTo>
                    <a:cubicBezTo>
                      <a:pt x="1523" y="3101"/>
                      <a:pt x="1518" y="3057"/>
                      <a:pt x="1564" y="3013"/>
                    </a:cubicBezTo>
                    <a:cubicBezTo>
                      <a:pt x="1609" y="2997"/>
                      <a:pt x="1567" y="3052"/>
                      <a:pt x="1630" y="2987"/>
                    </a:cubicBezTo>
                    <a:cubicBezTo>
                      <a:pt x="1629" y="3016"/>
                      <a:pt x="1630" y="3050"/>
                      <a:pt x="1580" y="3055"/>
                    </a:cubicBezTo>
                    <a:cubicBezTo>
                      <a:pt x="1584" y="3065"/>
                      <a:pt x="1579" y="3083"/>
                      <a:pt x="1583" y="3094"/>
                    </a:cubicBezTo>
                    <a:cubicBezTo>
                      <a:pt x="1633" y="3078"/>
                      <a:pt x="1673" y="3018"/>
                      <a:pt x="1697" y="2995"/>
                    </a:cubicBezTo>
                    <a:cubicBezTo>
                      <a:pt x="1687" y="3003"/>
                      <a:pt x="1675" y="3012"/>
                      <a:pt x="1666" y="3014"/>
                    </a:cubicBezTo>
                    <a:cubicBezTo>
                      <a:pt x="1733" y="2892"/>
                      <a:pt x="1733" y="2892"/>
                      <a:pt x="1733" y="2892"/>
                    </a:cubicBezTo>
                    <a:cubicBezTo>
                      <a:pt x="1756" y="2888"/>
                      <a:pt x="1750" y="2906"/>
                      <a:pt x="1745" y="2924"/>
                    </a:cubicBezTo>
                    <a:cubicBezTo>
                      <a:pt x="1762" y="2903"/>
                      <a:pt x="1766" y="2880"/>
                      <a:pt x="1793" y="2852"/>
                    </a:cubicBezTo>
                    <a:cubicBezTo>
                      <a:pt x="1803" y="2878"/>
                      <a:pt x="1823" y="2897"/>
                      <a:pt x="1790" y="2943"/>
                    </a:cubicBezTo>
                    <a:cubicBezTo>
                      <a:pt x="1864" y="2837"/>
                      <a:pt x="1864" y="2837"/>
                      <a:pt x="1864" y="2837"/>
                    </a:cubicBezTo>
                    <a:cubicBezTo>
                      <a:pt x="1877" y="2841"/>
                      <a:pt x="1932" y="2818"/>
                      <a:pt x="1927" y="2836"/>
                    </a:cubicBezTo>
                    <a:cubicBezTo>
                      <a:pt x="1988" y="2801"/>
                      <a:pt x="2019" y="2684"/>
                      <a:pt x="2101" y="2639"/>
                    </a:cubicBezTo>
                    <a:cubicBezTo>
                      <a:pt x="2101" y="2632"/>
                      <a:pt x="2105" y="2622"/>
                      <a:pt x="2117" y="2606"/>
                    </a:cubicBezTo>
                    <a:cubicBezTo>
                      <a:pt x="2186" y="2554"/>
                      <a:pt x="2264" y="2528"/>
                      <a:pt x="2317" y="2433"/>
                    </a:cubicBezTo>
                    <a:cubicBezTo>
                      <a:pt x="2392" y="2430"/>
                      <a:pt x="2392" y="2430"/>
                      <a:pt x="2392" y="2430"/>
                    </a:cubicBezTo>
                    <a:cubicBezTo>
                      <a:pt x="2445" y="2369"/>
                      <a:pt x="2294" y="2437"/>
                      <a:pt x="2382" y="2336"/>
                    </a:cubicBezTo>
                    <a:cubicBezTo>
                      <a:pt x="2444" y="2263"/>
                      <a:pt x="2436" y="2343"/>
                      <a:pt x="2469" y="2331"/>
                    </a:cubicBezTo>
                    <a:cubicBezTo>
                      <a:pt x="2489" y="2282"/>
                      <a:pt x="2519" y="2192"/>
                      <a:pt x="2610" y="2164"/>
                    </a:cubicBezTo>
                    <a:cubicBezTo>
                      <a:pt x="2594" y="2190"/>
                      <a:pt x="2572" y="2200"/>
                      <a:pt x="2554" y="2220"/>
                    </a:cubicBezTo>
                    <a:cubicBezTo>
                      <a:pt x="2621" y="2196"/>
                      <a:pt x="2621" y="2196"/>
                      <a:pt x="2621" y="2196"/>
                    </a:cubicBezTo>
                    <a:cubicBezTo>
                      <a:pt x="2589" y="2281"/>
                      <a:pt x="2536" y="2307"/>
                      <a:pt x="2607" y="2294"/>
                    </a:cubicBezTo>
                    <a:cubicBezTo>
                      <a:pt x="2554" y="2220"/>
                      <a:pt x="2794" y="2119"/>
                      <a:pt x="2742" y="2044"/>
                    </a:cubicBezTo>
                    <a:cubicBezTo>
                      <a:pt x="2788" y="2030"/>
                      <a:pt x="2788" y="2030"/>
                      <a:pt x="2788" y="2030"/>
                    </a:cubicBezTo>
                    <a:cubicBezTo>
                      <a:pt x="2778" y="2038"/>
                      <a:pt x="2780" y="2043"/>
                      <a:pt x="2770" y="2051"/>
                    </a:cubicBezTo>
                    <a:cubicBezTo>
                      <a:pt x="2863" y="2028"/>
                      <a:pt x="2775" y="1960"/>
                      <a:pt x="2867" y="1898"/>
                    </a:cubicBezTo>
                    <a:cubicBezTo>
                      <a:pt x="2900" y="1879"/>
                      <a:pt x="2929" y="1871"/>
                      <a:pt x="2916" y="1897"/>
                    </a:cubicBezTo>
                    <a:cubicBezTo>
                      <a:pt x="2966" y="1824"/>
                      <a:pt x="2966" y="1824"/>
                      <a:pt x="2966" y="1824"/>
                    </a:cubicBezTo>
                    <a:cubicBezTo>
                      <a:pt x="2983" y="1812"/>
                      <a:pt x="2989" y="1821"/>
                      <a:pt x="2979" y="1833"/>
                    </a:cubicBezTo>
                    <a:cubicBezTo>
                      <a:pt x="3065" y="1750"/>
                      <a:pt x="3065" y="1750"/>
                      <a:pt x="3065" y="1750"/>
                    </a:cubicBezTo>
                    <a:cubicBezTo>
                      <a:pt x="3067" y="1753"/>
                      <a:pt x="3067" y="1753"/>
                      <a:pt x="3067" y="1753"/>
                    </a:cubicBezTo>
                    <a:cubicBezTo>
                      <a:pt x="3071" y="1730"/>
                      <a:pt x="3089" y="1687"/>
                      <a:pt x="3098" y="1666"/>
                    </a:cubicBezTo>
                    <a:cubicBezTo>
                      <a:pt x="3132" y="1655"/>
                      <a:pt x="3092" y="1684"/>
                      <a:pt x="3106" y="1687"/>
                    </a:cubicBezTo>
                    <a:cubicBezTo>
                      <a:pt x="3146" y="1624"/>
                      <a:pt x="3146" y="1624"/>
                      <a:pt x="3146" y="1624"/>
                    </a:cubicBezTo>
                    <a:cubicBezTo>
                      <a:pt x="3184" y="1623"/>
                      <a:pt x="3153" y="1679"/>
                      <a:pt x="3113" y="1708"/>
                    </a:cubicBezTo>
                    <a:cubicBezTo>
                      <a:pt x="3223" y="1734"/>
                      <a:pt x="3144" y="1652"/>
                      <a:pt x="3288" y="1599"/>
                    </a:cubicBezTo>
                    <a:cubicBezTo>
                      <a:pt x="3244" y="1652"/>
                      <a:pt x="3244" y="1652"/>
                      <a:pt x="3244" y="1652"/>
                    </a:cubicBezTo>
                    <a:cubicBezTo>
                      <a:pt x="3311" y="1663"/>
                      <a:pt x="3339" y="1614"/>
                      <a:pt x="3418" y="1589"/>
                    </a:cubicBezTo>
                    <a:cubicBezTo>
                      <a:pt x="3393" y="1588"/>
                      <a:pt x="3249" y="1627"/>
                      <a:pt x="3293" y="1559"/>
                    </a:cubicBezTo>
                    <a:cubicBezTo>
                      <a:pt x="3315" y="1550"/>
                      <a:pt x="3339" y="1534"/>
                      <a:pt x="3359" y="1493"/>
                    </a:cubicBezTo>
                    <a:cubicBezTo>
                      <a:pt x="3380" y="1517"/>
                      <a:pt x="3406" y="1484"/>
                      <a:pt x="3444" y="1450"/>
                    </a:cubicBezTo>
                    <a:cubicBezTo>
                      <a:pt x="3469" y="1485"/>
                      <a:pt x="3469" y="1485"/>
                      <a:pt x="3469" y="1485"/>
                    </a:cubicBezTo>
                    <a:cubicBezTo>
                      <a:pt x="3503" y="1440"/>
                      <a:pt x="3486" y="1426"/>
                      <a:pt x="3499" y="1390"/>
                    </a:cubicBezTo>
                    <a:cubicBezTo>
                      <a:pt x="3549" y="1353"/>
                      <a:pt x="3580" y="1371"/>
                      <a:pt x="3609" y="1383"/>
                    </a:cubicBezTo>
                    <a:cubicBezTo>
                      <a:pt x="3689" y="1324"/>
                      <a:pt x="3522" y="1386"/>
                      <a:pt x="3607" y="1304"/>
                    </a:cubicBezTo>
                    <a:cubicBezTo>
                      <a:pt x="3680" y="1264"/>
                      <a:pt x="3713" y="1213"/>
                      <a:pt x="3772" y="1131"/>
                    </a:cubicBezTo>
                    <a:cubicBezTo>
                      <a:pt x="3826" y="1105"/>
                      <a:pt x="3782" y="1157"/>
                      <a:pt x="3805" y="1153"/>
                    </a:cubicBezTo>
                    <a:cubicBezTo>
                      <a:pt x="3823" y="1094"/>
                      <a:pt x="3823" y="1094"/>
                      <a:pt x="3823" y="1094"/>
                    </a:cubicBezTo>
                    <a:cubicBezTo>
                      <a:pt x="3833" y="1087"/>
                      <a:pt x="3836" y="1098"/>
                      <a:pt x="3838" y="1103"/>
                    </a:cubicBezTo>
                    <a:cubicBezTo>
                      <a:pt x="3862" y="1065"/>
                      <a:pt x="3813" y="1068"/>
                      <a:pt x="3858" y="1015"/>
                    </a:cubicBezTo>
                    <a:cubicBezTo>
                      <a:pt x="3842" y="967"/>
                      <a:pt x="4008" y="979"/>
                      <a:pt x="4039" y="885"/>
                    </a:cubicBezTo>
                    <a:cubicBezTo>
                      <a:pt x="4063" y="881"/>
                      <a:pt x="4048" y="912"/>
                      <a:pt x="4063" y="920"/>
                    </a:cubicBezTo>
                    <a:cubicBezTo>
                      <a:pt x="4129" y="820"/>
                      <a:pt x="4123" y="838"/>
                      <a:pt x="4166" y="741"/>
                    </a:cubicBezTo>
                    <a:cubicBezTo>
                      <a:pt x="4245" y="712"/>
                      <a:pt x="4245" y="712"/>
                      <a:pt x="4245" y="712"/>
                    </a:cubicBezTo>
                    <a:cubicBezTo>
                      <a:pt x="4180" y="725"/>
                      <a:pt x="4213" y="647"/>
                      <a:pt x="4245" y="581"/>
                    </a:cubicBezTo>
                    <a:cubicBezTo>
                      <a:pt x="4219" y="582"/>
                      <a:pt x="4197" y="583"/>
                      <a:pt x="4183" y="586"/>
                    </a:cubicBezTo>
                    <a:cubicBezTo>
                      <a:pt x="4250" y="501"/>
                      <a:pt x="4250" y="501"/>
                      <a:pt x="4250" y="501"/>
                    </a:cubicBezTo>
                    <a:cubicBezTo>
                      <a:pt x="4264" y="498"/>
                      <a:pt x="4265" y="516"/>
                      <a:pt x="4263" y="541"/>
                    </a:cubicBezTo>
                    <a:cubicBezTo>
                      <a:pt x="4267" y="534"/>
                      <a:pt x="4270" y="527"/>
                      <a:pt x="4272" y="521"/>
                    </a:cubicBezTo>
                    <a:cubicBezTo>
                      <a:pt x="4311" y="509"/>
                      <a:pt x="4311" y="541"/>
                      <a:pt x="4306" y="576"/>
                    </a:cubicBezTo>
                    <a:cubicBezTo>
                      <a:pt x="4291" y="578"/>
                      <a:pt x="4275" y="579"/>
                      <a:pt x="4259" y="580"/>
                    </a:cubicBezTo>
                    <a:cubicBezTo>
                      <a:pt x="4256" y="613"/>
                      <a:pt x="4256" y="647"/>
                      <a:pt x="4270" y="665"/>
                    </a:cubicBezTo>
                    <a:cubicBezTo>
                      <a:pt x="4315" y="569"/>
                      <a:pt x="4359" y="473"/>
                      <a:pt x="4403" y="376"/>
                    </a:cubicBezTo>
                    <a:cubicBezTo>
                      <a:pt x="4384" y="346"/>
                      <a:pt x="4365" y="317"/>
                      <a:pt x="4345" y="288"/>
                    </a:cubicBezTo>
                    <a:cubicBezTo>
                      <a:pt x="4331" y="302"/>
                      <a:pt x="4320" y="319"/>
                      <a:pt x="4312" y="344"/>
                    </a:cubicBezTo>
                    <a:moveTo>
                      <a:pt x="3243" y="1613"/>
                    </a:moveTo>
                    <a:lnTo>
                      <a:pt x="3243" y="1613"/>
                    </a:lnTo>
                    <a:cubicBezTo>
                      <a:pt x="3236" y="1571"/>
                      <a:pt x="3260" y="1573"/>
                      <a:pt x="3292" y="1560"/>
                    </a:cubicBezTo>
                    <a:cubicBezTo>
                      <a:pt x="3282" y="1577"/>
                      <a:pt x="3266" y="1618"/>
                      <a:pt x="3243" y="1613"/>
                    </a:cubicBezTo>
                    <a:moveTo>
                      <a:pt x="4044" y="0"/>
                    </a:moveTo>
                    <a:lnTo>
                      <a:pt x="4044" y="0"/>
                    </a:lnTo>
                    <a:cubicBezTo>
                      <a:pt x="4021" y="15"/>
                      <a:pt x="3998" y="49"/>
                      <a:pt x="3984" y="69"/>
                    </a:cubicBezTo>
                    <a:cubicBezTo>
                      <a:pt x="3973" y="50"/>
                      <a:pt x="3969" y="27"/>
                      <a:pt x="3973" y="1"/>
                    </a:cubicBezTo>
                    <a:cubicBezTo>
                      <a:pt x="3601" y="7"/>
                      <a:pt x="3601" y="7"/>
                      <a:pt x="3601" y="7"/>
                    </a:cubicBezTo>
                    <a:cubicBezTo>
                      <a:pt x="3598" y="11"/>
                      <a:pt x="3596" y="15"/>
                      <a:pt x="3596" y="19"/>
                    </a:cubicBezTo>
                    <a:cubicBezTo>
                      <a:pt x="3525" y="-19"/>
                      <a:pt x="3433" y="102"/>
                      <a:pt x="3371" y="125"/>
                    </a:cubicBezTo>
                    <a:cubicBezTo>
                      <a:pt x="3386" y="156"/>
                      <a:pt x="3386" y="156"/>
                      <a:pt x="3386" y="156"/>
                    </a:cubicBezTo>
                    <a:cubicBezTo>
                      <a:pt x="3347" y="178"/>
                      <a:pt x="3315" y="209"/>
                      <a:pt x="3274" y="250"/>
                    </a:cubicBezTo>
                    <a:cubicBezTo>
                      <a:pt x="3292" y="274"/>
                      <a:pt x="3292" y="274"/>
                      <a:pt x="3292" y="274"/>
                    </a:cubicBezTo>
                    <a:cubicBezTo>
                      <a:pt x="3264" y="320"/>
                      <a:pt x="3175" y="321"/>
                      <a:pt x="3111" y="364"/>
                    </a:cubicBezTo>
                    <a:cubicBezTo>
                      <a:pt x="3109" y="351"/>
                      <a:pt x="3128" y="344"/>
                      <a:pt x="3143" y="342"/>
                    </a:cubicBezTo>
                    <a:cubicBezTo>
                      <a:pt x="3029" y="333"/>
                      <a:pt x="3004" y="487"/>
                      <a:pt x="2908" y="489"/>
                    </a:cubicBezTo>
                    <a:cubicBezTo>
                      <a:pt x="2896" y="509"/>
                      <a:pt x="2881" y="514"/>
                      <a:pt x="2865" y="515"/>
                    </a:cubicBezTo>
                    <a:cubicBezTo>
                      <a:pt x="2867" y="514"/>
                      <a:pt x="2868" y="513"/>
                      <a:pt x="2868" y="511"/>
                    </a:cubicBezTo>
                    <a:cubicBezTo>
                      <a:pt x="2867" y="512"/>
                      <a:pt x="2864" y="514"/>
                      <a:pt x="2861" y="516"/>
                    </a:cubicBezTo>
                    <a:cubicBezTo>
                      <a:pt x="2850" y="516"/>
                      <a:pt x="2840" y="516"/>
                      <a:pt x="2829" y="517"/>
                    </a:cubicBezTo>
                    <a:cubicBezTo>
                      <a:pt x="2840" y="519"/>
                      <a:pt x="2850" y="520"/>
                      <a:pt x="2857" y="518"/>
                    </a:cubicBezTo>
                    <a:cubicBezTo>
                      <a:pt x="2844" y="527"/>
                      <a:pt x="2826" y="543"/>
                      <a:pt x="2810" y="562"/>
                    </a:cubicBezTo>
                    <a:cubicBezTo>
                      <a:pt x="2784" y="540"/>
                      <a:pt x="2784" y="540"/>
                      <a:pt x="2784" y="540"/>
                    </a:cubicBezTo>
                    <a:cubicBezTo>
                      <a:pt x="2782" y="542"/>
                      <a:pt x="2781" y="543"/>
                      <a:pt x="2779" y="544"/>
                    </a:cubicBezTo>
                    <a:cubicBezTo>
                      <a:pt x="2754" y="546"/>
                      <a:pt x="2771" y="567"/>
                      <a:pt x="2795" y="581"/>
                    </a:cubicBezTo>
                    <a:cubicBezTo>
                      <a:pt x="2788" y="591"/>
                      <a:pt x="2782" y="603"/>
                      <a:pt x="2779" y="614"/>
                    </a:cubicBezTo>
                    <a:cubicBezTo>
                      <a:pt x="2735" y="580"/>
                      <a:pt x="2735" y="662"/>
                      <a:pt x="2684" y="628"/>
                    </a:cubicBezTo>
                    <a:cubicBezTo>
                      <a:pt x="2685" y="657"/>
                      <a:pt x="2607" y="702"/>
                      <a:pt x="2611" y="752"/>
                    </a:cubicBezTo>
                    <a:cubicBezTo>
                      <a:pt x="2585" y="760"/>
                      <a:pt x="2559" y="769"/>
                      <a:pt x="2547" y="795"/>
                    </a:cubicBezTo>
                    <a:cubicBezTo>
                      <a:pt x="2516" y="767"/>
                      <a:pt x="2516" y="767"/>
                      <a:pt x="2516" y="767"/>
                    </a:cubicBezTo>
                    <a:cubicBezTo>
                      <a:pt x="2497" y="844"/>
                      <a:pt x="2497" y="844"/>
                      <a:pt x="2497" y="844"/>
                    </a:cubicBezTo>
                    <a:cubicBezTo>
                      <a:pt x="2454" y="842"/>
                      <a:pt x="2434" y="837"/>
                      <a:pt x="2447" y="792"/>
                    </a:cubicBezTo>
                    <a:cubicBezTo>
                      <a:pt x="2401" y="878"/>
                      <a:pt x="2399" y="844"/>
                      <a:pt x="2364" y="923"/>
                    </a:cubicBezTo>
                    <a:cubicBezTo>
                      <a:pt x="2353" y="899"/>
                      <a:pt x="2353" y="899"/>
                      <a:pt x="2353" y="899"/>
                    </a:cubicBezTo>
                    <a:cubicBezTo>
                      <a:pt x="2331" y="914"/>
                      <a:pt x="2316" y="965"/>
                      <a:pt x="2292" y="955"/>
                    </a:cubicBezTo>
                    <a:cubicBezTo>
                      <a:pt x="2216" y="944"/>
                      <a:pt x="2049" y="1102"/>
                      <a:pt x="1900" y="1142"/>
                    </a:cubicBezTo>
                    <a:cubicBezTo>
                      <a:pt x="1966" y="1192"/>
                      <a:pt x="1823" y="1150"/>
                      <a:pt x="1851" y="1204"/>
                    </a:cubicBezTo>
                    <a:cubicBezTo>
                      <a:pt x="1834" y="1193"/>
                      <a:pt x="1811" y="1196"/>
                      <a:pt x="1822" y="1169"/>
                    </a:cubicBezTo>
                    <a:cubicBezTo>
                      <a:pt x="1769" y="1225"/>
                      <a:pt x="1711" y="1206"/>
                      <a:pt x="1696" y="1277"/>
                    </a:cubicBezTo>
                    <a:cubicBezTo>
                      <a:pt x="1678" y="1266"/>
                      <a:pt x="1695" y="1246"/>
                      <a:pt x="1682" y="1241"/>
                    </a:cubicBezTo>
                    <a:cubicBezTo>
                      <a:pt x="1680" y="1247"/>
                      <a:pt x="1671" y="1267"/>
                      <a:pt x="1658" y="1262"/>
                    </a:cubicBezTo>
                    <a:cubicBezTo>
                      <a:pt x="1646" y="1257"/>
                      <a:pt x="1659" y="1243"/>
                      <a:pt x="1665" y="1230"/>
                    </a:cubicBezTo>
                    <a:cubicBezTo>
                      <a:pt x="1602" y="1275"/>
                      <a:pt x="1626" y="1326"/>
                      <a:pt x="1651" y="1374"/>
                    </a:cubicBezTo>
                    <a:cubicBezTo>
                      <a:pt x="1605" y="1374"/>
                      <a:pt x="1590" y="1388"/>
                      <a:pt x="1586" y="1432"/>
                    </a:cubicBezTo>
                    <a:cubicBezTo>
                      <a:pt x="1565" y="1425"/>
                      <a:pt x="1536" y="1422"/>
                      <a:pt x="1573" y="1391"/>
                    </a:cubicBezTo>
                    <a:cubicBezTo>
                      <a:pt x="1549" y="1403"/>
                      <a:pt x="1421" y="1459"/>
                      <a:pt x="1442" y="1496"/>
                    </a:cubicBezTo>
                    <a:cubicBezTo>
                      <a:pt x="1429" y="1491"/>
                      <a:pt x="1409" y="1514"/>
                      <a:pt x="1406" y="1521"/>
                    </a:cubicBezTo>
                    <a:cubicBezTo>
                      <a:pt x="1354" y="1552"/>
                      <a:pt x="1348" y="1552"/>
                      <a:pt x="1300" y="1587"/>
                    </a:cubicBezTo>
                    <a:cubicBezTo>
                      <a:pt x="1318" y="1585"/>
                      <a:pt x="1318" y="1585"/>
                      <a:pt x="1318" y="1585"/>
                    </a:cubicBezTo>
                    <a:cubicBezTo>
                      <a:pt x="1327" y="1640"/>
                      <a:pt x="1283" y="1621"/>
                      <a:pt x="1247" y="1652"/>
                    </a:cubicBezTo>
                    <a:cubicBezTo>
                      <a:pt x="1245" y="1647"/>
                      <a:pt x="1245" y="1647"/>
                      <a:pt x="1245" y="1647"/>
                    </a:cubicBezTo>
                    <a:cubicBezTo>
                      <a:pt x="1134" y="1677"/>
                      <a:pt x="1216" y="1688"/>
                      <a:pt x="1103" y="1712"/>
                    </a:cubicBezTo>
                    <a:cubicBezTo>
                      <a:pt x="1125" y="1736"/>
                      <a:pt x="1125" y="1736"/>
                      <a:pt x="1125" y="1736"/>
                    </a:cubicBezTo>
                    <a:cubicBezTo>
                      <a:pt x="1155" y="1799"/>
                      <a:pt x="1023" y="1754"/>
                      <a:pt x="986" y="1811"/>
                    </a:cubicBezTo>
                    <a:cubicBezTo>
                      <a:pt x="1014" y="1814"/>
                      <a:pt x="1014" y="1814"/>
                      <a:pt x="1014" y="1814"/>
                    </a:cubicBezTo>
                    <a:cubicBezTo>
                      <a:pt x="999" y="1852"/>
                      <a:pt x="883" y="1789"/>
                      <a:pt x="850" y="1800"/>
                    </a:cubicBezTo>
                    <a:cubicBezTo>
                      <a:pt x="840" y="1800"/>
                      <a:pt x="854" y="1786"/>
                      <a:pt x="860" y="1776"/>
                    </a:cubicBezTo>
                    <a:cubicBezTo>
                      <a:pt x="763" y="1792"/>
                      <a:pt x="874" y="1818"/>
                      <a:pt x="824" y="1863"/>
                    </a:cubicBezTo>
                    <a:cubicBezTo>
                      <a:pt x="801" y="1851"/>
                      <a:pt x="805" y="1806"/>
                      <a:pt x="765" y="1828"/>
                    </a:cubicBezTo>
                    <a:cubicBezTo>
                      <a:pt x="736" y="1825"/>
                      <a:pt x="697" y="1960"/>
                      <a:pt x="622" y="1959"/>
                    </a:cubicBezTo>
                    <a:cubicBezTo>
                      <a:pt x="643" y="1966"/>
                      <a:pt x="664" y="1973"/>
                      <a:pt x="645" y="2001"/>
                    </a:cubicBezTo>
                    <a:cubicBezTo>
                      <a:pt x="609" y="2033"/>
                      <a:pt x="501" y="2019"/>
                      <a:pt x="496" y="2088"/>
                    </a:cubicBezTo>
                    <a:cubicBezTo>
                      <a:pt x="489" y="2088"/>
                      <a:pt x="485" y="2085"/>
                      <a:pt x="482" y="2082"/>
                    </a:cubicBezTo>
                    <a:cubicBezTo>
                      <a:pt x="459" y="2114"/>
                      <a:pt x="397" y="2168"/>
                      <a:pt x="396" y="2205"/>
                    </a:cubicBezTo>
                    <a:cubicBezTo>
                      <a:pt x="330" y="2151"/>
                      <a:pt x="276" y="2267"/>
                      <a:pt x="230" y="2300"/>
                    </a:cubicBezTo>
                    <a:cubicBezTo>
                      <a:pt x="313" y="2353"/>
                      <a:pt x="396" y="2407"/>
                      <a:pt x="480" y="2460"/>
                    </a:cubicBezTo>
                    <a:cubicBezTo>
                      <a:pt x="480" y="2453"/>
                      <a:pt x="478" y="2445"/>
                      <a:pt x="473" y="2436"/>
                    </a:cubicBezTo>
                    <a:cubicBezTo>
                      <a:pt x="510" y="2434"/>
                      <a:pt x="510" y="2434"/>
                      <a:pt x="510" y="2434"/>
                    </a:cubicBezTo>
                    <a:cubicBezTo>
                      <a:pt x="502" y="2439"/>
                      <a:pt x="504" y="2444"/>
                      <a:pt x="496" y="2448"/>
                    </a:cubicBezTo>
                    <a:cubicBezTo>
                      <a:pt x="571" y="2450"/>
                      <a:pt x="497" y="2368"/>
                      <a:pt x="570" y="2335"/>
                    </a:cubicBezTo>
                    <a:cubicBezTo>
                      <a:pt x="597" y="2325"/>
                      <a:pt x="620" y="2326"/>
                      <a:pt x="610" y="2345"/>
                    </a:cubicBezTo>
                    <a:cubicBezTo>
                      <a:pt x="649" y="2292"/>
                      <a:pt x="649" y="2292"/>
                      <a:pt x="649" y="2292"/>
                    </a:cubicBezTo>
                    <a:cubicBezTo>
                      <a:pt x="662" y="2285"/>
                      <a:pt x="667" y="2294"/>
                      <a:pt x="660" y="2303"/>
                    </a:cubicBezTo>
                    <a:cubicBezTo>
                      <a:pt x="728" y="2249"/>
                      <a:pt x="728" y="2249"/>
                      <a:pt x="728" y="2249"/>
                    </a:cubicBezTo>
                    <a:cubicBezTo>
                      <a:pt x="728" y="2252"/>
                      <a:pt x="728" y="2252"/>
                      <a:pt x="728" y="2252"/>
                    </a:cubicBezTo>
                    <a:cubicBezTo>
                      <a:pt x="732" y="2232"/>
                      <a:pt x="744" y="2197"/>
                      <a:pt x="751" y="2181"/>
                    </a:cubicBezTo>
                    <a:cubicBezTo>
                      <a:pt x="778" y="2178"/>
                      <a:pt x="747" y="2196"/>
                      <a:pt x="758" y="2202"/>
                    </a:cubicBezTo>
                    <a:cubicBezTo>
                      <a:pt x="789" y="2154"/>
                      <a:pt x="789" y="2154"/>
                      <a:pt x="789" y="2154"/>
                    </a:cubicBezTo>
                    <a:cubicBezTo>
                      <a:pt x="819" y="2162"/>
                      <a:pt x="797" y="2205"/>
                      <a:pt x="765" y="2222"/>
                    </a:cubicBezTo>
                    <a:cubicBezTo>
                      <a:pt x="855" y="2271"/>
                      <a:pt x="788" y="2179"/>
                      <a:pt x="905" y="2165"/>
                    </a:cubicBezTo>
                    <a:cubicBezTo>
                      <a:pt x="870" y="2202"/>
                      <a:pt x="870" y="2202"/>
                      <a:pt x="870" y="2202"/>
                    </a:cubicBezTo>
                    <a:cubicBezTo>
                      <a:pt x="925" y="2228"/>
                      <a:pt x="946" y="2191"/>
                      <a:pt x="1010" y="2187"/>
                    </a:cubicBezTo>
                    <a:cubicBezTo>
                      <a:pt x="990" y="2180"/>
                      <a:pt x="873" y="2181"/>
                      <a:pt x="907" y="2131"/>
                    </a:cubicBezTo>
                    <a:cubicBezTo>
                      <a:pt x="924" y="2128"/>
                      <a:pt x="944" y="2119"/>
                      <a:pt x="959" y="2087"/>
                    </a:cubicBezTo>
                    <a:cubicBezTo>
                      <a:pt x="977" y="2114"/>
                      <a:pt x="997" y="2091"/>
                      <a:pt x="1027" y="2069"/>
                    </a:cubicBezTo>
                    <a:cubicBezTo>
                      <a:pt x="1049" y="2106"/>
                      <a:pt x="1049" y="2106"/>
                      <a:pt x="1049" y="2106"/>
                    </a:cubicBezTo>
                    <a:cubicBezTo>
                      <a:pt x="1075" y="2074"/>
                      <a:pt x="1060" y="2057"/>
                      <a:pt x="1070" y="2028"/>
                    </a:cubicBezTo>
                    <a:cubicBezTo>
                      <a:pt x="1109" y="2007"/>
                      <a:pt x="1135" y="2029"/>
                      <a:pt x="1159" y="2047"/>
                    </a:cubicBezTo>
                    <a:cubicBezTo>
                      <a:pt x="1223" y="2013"/>
                      <a:pt x="1089" y="2030"/>
                      <a:pt x="1155" y="1976"/>
                    </a:cubicBezTo>
                    <a:cubicBezTo>
                      <a:pt x="1214" y="1957"/>
                      <a:pt x="1239" y="1920"/>
                      <a:pt x="1284" y="1858"/>
                    </a:cubicBezTo>
                    <a:cubicBezTo>
                      <a:pt x="1327" y="1848"/>
                      <a:pt x="1292" y="1885"/>
                      <a:pt x="1312" y="1886"/>
                    </a:cubicBezTo>
                    <a:cubicBezTo>
                      <a:pt x="1323" y="1838"/>
                      <a:pt x="1323" y="1838"/>
                      <a:pt x="1323" y="1838"/>
                    </a:cubicBezTo>
                    <a:cubicBezTo>
                      <a:pt x="1331" y="1833"/>
                      <a:pt x="1335" y="1844"/>
                      <a:pt x="1336" y="1849"/>
                    </a:cubicBezTo>
                    <a:cubicBezTo>
                      <a:pt x="1355" y="1821"/>
                      <a:pt x="1315" y="1812"/>
                      <a:pt x="1350" y="1775"/>
                    </a:cubicBezTo>
                    <a:cubicBezTo>
                      <a:pt x="1335" y="1729"/>
                      <a:pt x="1471" y="1777"/>
                      <a:pt x="1493" y="1700"/>
                    </a:cubicBezTo>
                    <a:cubicBezTo>
                      <a:pt x="1512" y="1702"/>
                      <a:pt x="1501" y="1726"/>
                      <a:pt x="1514" y="1737"/>
                    </a:cubicBezTo>
                    <a:cubicBezTo>
                      <a:pt x="1564" y="1663"/>
                      <a:pt x="1560" y="1677"/>
                      <a:pt x="1591" y="1600"/>
                    </a:cubicBezTo>
                    <a:cubicBezTo>
                      <a:pt x="1655" y="1592"/>
                      <a:pt x="1655" y="1592"/>
                      <a:pt x="1655" y="1592"/>
                    </a:cubicBezTo>
                    <a:cubicBezTo>
                      <a:pt x="1602" y="1588"/>
                      <a:pt x="1627" y="1527"/>
                      <a:pt x="1650" y="1474"/>
                    </a:cubicBezTo>
                    <a:cubicBezTo>
                      <a:pt x="1629" y="1470"/>
                      <a:pt x="1610" y="1465"/>
                      <a:pt x="1600" y="1465"/>
                    </a:cubicBezTo>
                    <a:cubicBezTo>
                      <a:pt x="1651" y="1404"/>
                      <a:pt x="1651" y="1404"/>
                      <a:pt x="1651" y="1404"/>
                    </a:cubicBezTo>
                    <a:cubicBezTo>
                      <a:pt x="1663" y="1405"/>
                      <a:pt x="1664" y="1421"/>
                      <a:pt x="1663" y="1443"/>
                    </a:cubicBezTo>
                    <a:cubicBezTo>
                      <a:pt x="1666" y="1437"/>
                      <a:pt x="1668" y="1432"/>
                      <a:pt x="1670" y="1427"/>
                    </a:cubicBezTo>
                    <a:cubicBezTo>
                      <a:pt x="1701" y="1425"/>
                      <a:pt x="1703" y="1454"/>
                      <a:pt x="1699" y="1484"/>
                    </a:cubicBezTo>
                    <a:cubicBezTo>
                      <a:pt x="1687" y="1482"/>
                      <a:pt x="1674" y="1480"/>
                      <a:pt x="1662" y="1477"/>
                    </a:cubicBezTo>
                    <a:cubicBezTo>
                      <a:pt x="1660" y="1509"/>
                      <a:pt x="1661" y="1543"/>
                      <a:pt x="1678" y="1562"/>
                    </a:cubicBezTo>
                    <a:cubicBezTo>
                      <a:pt x="1680" y="1555"/>
                      <a:pt x="1685" y="1546"/>
                      <a:pt x="1692" y="1538"/>
                    </a:cubicBezTo>
                    <a:cubicBezTo>
                      <a:pt x="1692" y="1547"/>
                      <a:pt x="1693" y="1554"/>
                      <a:pt x="1698" y="1556"/>
                    </a:cubicBezTo>
                    <a:cubicBezTo>
                      <a:pt x="1702" y="1559"/>
                      <a:pt x="1704" y="1547"/>
                      <a:pt x="1708" y="1530"/>
                    </a:cubicBezTo>
                    <a:cubicBezTo>
                      <a:pt x="1748" y="1561"/>
                      <a:pt x="1748" y="1561"/>
                      <a:pt x="1748" y="1561"/>
                    </a:cubicBezTo>
                    <a:cubicBezTo>
                      <a:pt x="1742" y="1543"/>
                      <a:pt x="1742" y="1543"/>
                      <a:pt x="1742" y="1543"/>
                    </a:cubicBezTo>
                    <a:cubicBezTo>
                      <a:pt x="1841" y="1514"/>
                      <a:pt x="1841" y="1514"/>
                      <a:pt x="1841" y="1514"/>
                    </a:cubicBezTo>
                    <a:cubicBezTo>
                      <a:pt x="1876" y="1435"/>
                      <a:pt x="1889" y="1341"/>
                      <a:pt x="1974" y="1263"/>
                    </a:cubicBezTo>
                    <a:cubicBezTo>
                      <a:pt x="1969" y="1308"/>
                      <a:pt x="1999" y="1314"/>
                      <a:pt x="2021" y="1349"/>
                    </a:cubicBezTo>
                    <a:cubicBezTo>
                      <a:pt x="1971" y="1329"/>
                      <a:pt x="1957" y="1413"/>
                      <a:pt x="1903" y="1437"/>
                    </a:cubicBezTo>
                    <a:cubicBezTo>
                      <a:pt x="1931" y="1425"/>
                      <a:pt x="1936" y="1445"/>
                      <a:pt x="1933" y="1455"/>
                    </a:cubicBezTo>
                    <a:cubicBezTo>
                      <a:pt x="2000" y="1365"/>
                      <a:pt x="2000" y="1365"/>
                      <a:pt x="2000" y="1365"/>
                    </a:cubicBezTo>
                    <a:cubicBezTo>
                      <a:pt x="2016" y="1394"/>
                      <a:pt x="2032" y="1374"/>
                      <a:pt x="2063" y="1371"/>
                    </a:cubicBezTo>
                    <a:cubicBezTo>
                      <a:pt x="2009" y="1326"/>
                      <a:pt x="2105" y="1291"/>
                      <a:pt x="2129" y="1251"/>
                    </a:cubicBezTo>
                    <a:cubicBezTo>
                      <a:pt x="2144" y="1269"/>
                      <a:pt x="2147" y="1294"/>
                      <a:pt x="2101" y="1317"/>
                    </a:cubicBezTo>
                    <a:cubicBezTo>
                      <a:pt x="2176" y="1328"/>
                      <a:pt x="2121" y="1211"/>
                      <a:pt x="2191" y="1217"/>
                    </a:cubicBezTo>
                    <a:cubicBezTo>
                      <a:pt x="2181" y="1224"/>
                      <a:pt x="2173" y="1225"/>
                      <a:pt x="2175" y="1237"/>
                    </a:cubicBezTo>
                    <a:cubicBezTo>
                      <a:pt x="2189" y="1204"/>
                      <a:pt x="2259" y="1179"/>
                      <a:pt x="2255" y="1204"/>
                    </a:cubicBezTo>
                    <a:cubicBezTo>
                      <a:pt x="2245" y="1211"/>
                      <a:pt x="2245" y="1211"/>
                      <a:pt x="2245" y="1211"/>
                    </a:cubicBezTo>
                    <a:cubicBezTo>
                      <a:pt x="2320" y="1173"/>
                      <a:pt x="2461" y="1073"/>
                      <a:pt x="2441" y="1019"/>
                    </a:cubicBezTo>
                    <a:cubicBezTo>
                      <a:pt x="2446" y="1025"/>
                      <a:pt x="2469" y="1083"/>
                      <a:pt x="2471" y="1095"/>
                    </a:cubicBezTo>
                    <a:cubicBezTo>
                      <a:pt x="2495" y="853"/>
                      <a:pt x="2495" y="853"/>
                      <a:pt x="2495" y="853"/>
                    </a:cubicBezTo>
                    <a:cubicBezTo>
                      <a:pt x="2510" y="901"/>
                      <a:pt x="2615" y="972"/>
                      <a:pt x="2571" y="1033"/>
                    </a:cubicBezTo>
                    <a:cubicBezTo>
                      <a:pt x="2592" y="1028"/>
                      <a:pt x="2617" y="1021"/>
                      <a:pt x="2643" y="984"/>
                    </a:cubicBezTo>
                    <a:cubicBezTo>
                      <a:pt x="2628" y="986"/>
                      <a:pt x="2577" y="943"/>
                      <a:pt x="2590" y="929"/>
                    </a:cubicBezTo>
                    <a:cubicBezTo>
                      <a:pt x="2663" y="947"/>
                      <a:pt x="2636" y="935"/>
                      <a:pt x="2714" y="940"/>
                    </a:cubicBezTo>
                    <a:cubicBezTo>
                      <a:pt x="2691" y="942"/>
                      <a:pt x="2670" y="865"/>
                      <a:pt x="2699" y="850"/>
                    </a:cubicBezTo>
                    <a:cubicBezTo>
                      <a:pt x="2700" y="862"/>
                      <a:pt x="2741" y="913"/>
                      <a:pt x="2736" y="926"/>
                    </a:cubicBezTo>
                    <a:cubicBezTo>
                      <a:pt x="2763" y="824"/>
                      <a:pt x="2763" y="824"/>
                      <a:pt x="2763" y="824"/>
                    </a:cubicBezTo>
                    <a:cubicBezTo>
                      <a:pt x="2760" y="846"/>
                      <a:pt x="2797" y="876"/>
                      <a:pt x="2821" y="884"/>
                    </a:cubicBezTo>
                    <a:cubicBezTo>
                      <a:pt x="2806" y="875"/>
                      <a:pt x="2881" y="848"/>
                      <a:pt x="2895" y="830"/>
                    </a:cubicBezTo>
                    <a:cubicBezTo>
                      <a:pt x="2857" y="833"/>
                      <a:pt x="2857" y="833"/>
                      <a:pt x="2857" y="833"/>
                    </a:cubicBezTo>
                    <a:cubicBezTo>
                      <a:pt x="2941" y="795"/>
                      <a:pt x="2877" y="696"/>
                      <a:pt x="2956" y="651"/>
                    </a:cubicBezTo>
                    <a:cubicBezTo>
                      <a:pt x="2955" y="670"/>
                      <a:pt x="2984" y="746"/>
                      <a:pt x="3028" y="730"/>
                    </a:cubicBezTo>
                    <a:cubicBezTo>
                      <a:pt x="3025" y="687"/>
                      <a:pt x="3009" y="524"/>
                      <a:pt x="3061" y="456"/>
                    </a:cubicBezTo>
                    <a:cubicBezTo>
                      <a:pt x="3086" y="466"/>
                      <a:pt x="3086" y="466"/>
                      <a:pt x="3086" y="466"/>
                    </a:cubicBezTo>
                    <a:cubicBezTo>
                      <a:pt x="3125" y="413"/>
                      <a:pt x="3125" y="413"/>
                      <a:pt x="3125" y="413"/>
                    </a:cubicBezTo>
                    <a:cubicBezTo>
                      <a:pt x="3123" y="482"/>
                      <a:pt x="3096" y="642"/>
                      <a:pt x="3072" y="713"/>
                    </a:cubicBezTo>
                    <a:cubicBezTo>
                      <a:pt x="3110" y="711"/>
                      <a:pt x="3093" y="731"/>
                      <a:pt x="3135" y="702"/>
                    </a:cubicBezTo>
                    <a:cubicBezTo>
                      <a:pt x="3162" y="709"/>
                      <a:pt x="3129" y="743"/>
                      <a:pt x="3116" y="752"/>
                    </a:cubicBezTo>
                    <a:cubicBezTo>
                      <a:pt x="3224" y="701"/>
                      <a:pt x="3224" y="701"/>
                      <a:pt x="3224" y="701"/>
                    </a:cubicBezTo>
                    <a:cubicBezTo>
                      <a:pt x="3196" y="665"/>
                      <a:pt x="3278" y="614"/>
                      <a:pt x="3254" y="585"/>
                    </a:cubicBezTo>
                    <a:cubicBezTo>
                      <a:pt x="3169" y="693"/>
                      <a:pt x="3169" y="693"/>
                      <a:pt x="3169" y="693"/>
                    </a:cubicBezTo>
                    <a:cubicBezTo>
                      <a:pt x="3141" y="657"/>
                      <a:pt x="3165" y="544"/>
                      <a:pt x="3241" y="507"/>
                    </a:cubicBezTo>
                    <a:cubicBezTo>
                      <a:pt x="3269" y="511"/>
                      <a:pt x="3269" y="583"/>
                      <a:pt x="3279" y="595"/>
                    </a:cubicBezTo>
                    <a:cubicBezTo>
                      <a:pt x="3280" y="576"/>
                      <a:pt x="3331" y="528"/>
                      <a:pt x="3344" y="534"/>
                    </a:cubicBezTo>
                    <a:cubicBezTo>
                      <a:pt x="3326" y="573"/>
                      <a:pt x="3326" y="573"/>
                      <a:pt x="3326" y="573"/>
                    </a:cubicBezTo>
                    <a:cubicBezTo>
                      <a:pt x="3375" y="562"/>
                      <a:pt x="3360" y="482"/>
                      <a:pt x="3430" y="489"/>
                    </a:cubicBezTo>
                    <a:cubicBezTo>
                      <a:pt x="3448" y="481"/>
                      <a:pt x="3510" y="508"/>
                      <a:pt x="3499" y="483"/>
                    </a:cubicBezTo>
                    <a:cubicBezTo>
                      <a:pt x="3445" y="456"/>
                      <a:pt x="3357" y="325"/>
                      <a:pt x="3354" y="281"/>
                    </a:cubicBezTo>
                    <a:cubicBezTo>
                      <a:pt x="3362" y="280"/>
                      <a:pt x="3468" y="269"/>
                      <a:pt x="3499" y="279"/>
                    </a:cubicBezTo>
                    <a:cubicBezTo>
                      <a:pt x="3548" y="296"/>
                      <a:pt x="3508" y="385"/>
                      <a:pt x="3550" y="400"/>
                    </a:cubicBezTo>
                    <a:cubicBezTo>
                      <a:pt x="3545" y="390"/>
                      <a:pt x="3551" y="367"/>
                      <a:pt x="3555" y="360"/>
                    </a:cubicBezTo>
                    <a:cubicBezTo>
                      <a:pt x="3578" y="358"/>
                      <a:pt x="3568" y="396"/>
                      <a:pt x="3603" y="368"/>
                    </a:cubicBezTo>
                    <a:cubicBezTo>
                      <a:pt x="3586" y="325"/>
                      <a:pt x="3682" y="324"/>
                      <a:pt x="3601" y="324"/>
                    </a:cubicBezTo>
                    <a:cubicBezTo>
                      <a:pt x="3631" y="291"/>
                      <a:pt x="3645" y="308"/>
                      <a:pt x="3688" y="280"/>
                    </a:cubicBezTo>
                    <a:cubicBezTo>
                      <a:pt x="3658" y="263"/>
                      <a:pt x="3674" y="170"/>
                      <a:pt x="3704" y="137"/>
                    </a:cubicBezTo>
                    <a:cubicBezTo>
                      <a:pt x="3708" y="148"/>
                      <a:pt x="3725" y="156"/>
                      <a:pt x="3732" y="159"/>
                    </a:cubicBezTo>
                    <a:cubicBezTo>
                      <a:pt x="3810" y="115"/>
                      <a:pt x="3862" y="109"/>
                      <a:pt x="3933" y="66"/>
                    </a:cubicBezTo>
                    <a:cubicBezTo>
                      <a:pt x="3946" y="72"/>
                      <a:pt x="3987" y="62"/>
                      <a:pt x="3983" y="88"/>
                    </a:cubicBezTo>
                    <a:cubicBezTo>
                      <a:pt x="3988" y="75"/>
                      <a:pt x="3990" y="56"/>
                      <a:pt x="4011" y="42"/>
                    </a:cubicBezTo>
                    <a:cubicBezTo>
                      <a:pt x="4074" y="50"/>
                      <a:pt x="3965" y="77"/>
                      <a:pt x="4022" y="98"/>
                    </a:cubicBezTo>
                    <a:cubicBezTo>
                      <a:pt x="4012" y="73"/>
                      <a:pt x="4060" y="33"/>
                      <a:pt x="4083" y="0"/>
                    </a:cubicBezTo>
                    <a:lnTo>
                      <a:pt x="4044" y="0"/>
                    </a:lnTo>
                    <a:moveTo>
                      <a:pt x="868" y="2167"/>
                    </a:moveTo>
                    <a:lnTo>
                      <a:pt x="868" y="2167"/>
                    </a:lnTo>
                    <a:cubicBezTo>
                      <a:pt x="860" y="2127"/>
                      <a:pt x="881" y="2136"/>
                      <a:pt x="906" y="2131"/>
                    </a:cubicBezTo>
                    <a:cubicBezTo>
                      <a:pt x="898" y="2145"/>
                      <a:pt x="887" y="2177"/>
                      <a:pt x="868" y="2167"/>
                    </a:cubicBezTo>
                    <a:moveTo>
                      <a:pt x="1731" y="1487"/>
                    </a:moveTo>
                    <a:lnTo>
                      <a:pt x="1731" y="1487"/>
                    </a:lnTo>
                    <a:cubicBezTo>
                      <a:pt x="1741" y="1478"/>
                      <a:pt x="1753" y="1471"/>
                      <a:pt x="1772" y="1469"/>
                    </a:cubicBezTo>
                    <a:cubicBezTo>
                      <a:pt x="1769" y="1483"/>
                      <a:pt x="1753" y="1488"/>
                      <a:pt x="1731" y="1487"/>
                    </a:cubicBezTo>
                    <a:moveTo>
                      <a:pt x="2611" y="752"/>
                    </a:moveTo>
                    <a:lnTo>
                      <a:pt x="2611" y="752"/>
                    </a:lnTo>
                    <a:cubicBezTo>
                      <a:pt x="2611" y="756"/>
                      <a:pt x="2611" y="760"/>
                      <a:pt x="2613" y="764"/>
                    </a:cubicBezTo>
                    <a:cubicBezTo>
                      <a:pt x="2609" y="758"/>
                      <a:pt x="2601" y="759"/>
                      <a:pt x="2611" y="752"/>
                    </a:cubicBezTo>
                    <a:moveTo>
                      <a:pt x="2554" y="47"/>
                    </a:moveTo>
                    <a:lnTo>
                      <a:pt x="2554" y="47"/>
                    </a:lnTo>
                    <a:cubicBezTo>
                      <a:pt x="2551" y="37"/>
                      <a:pt x="2547" y="29"/>
                      <a:pt x="2543" y="22"/>
                    </a:cubicBezTo>
                    <a:cubicBezTo>
                      <a:pt x="2606" y="21"/>
                      <a:pt x="2606" y="21"/>
                      <a:pt x="2606" y="21"/>
                    </a:cubicBezTo>
                    <a:cubicBezTo>
                      <a:pt x="2586" y="35"/>
                      <a:pt x="2577" y="52"/>
                      <a:pt x="2596" y="75"/>
                    </a:cubicBezTo>
                    <a:cubicBezTo>
                      <a:pt x="2559" y="72"/>
                      <a:pt x="2534" y="91"/>
                      <a:pt x="2525" y="58"/>
                    </a:cubicBezTo>
                    <a:cubicBezTo>
                      <a:pt x="2417" y="140"/>
                      <a:pt x="2417" y="140"/>
                      <a:pt x="2417" y="140"/>
                    </a:cubicBezTo>
                    <a:cubicBezTo>
                      <a:pt x="2424" y="130"/>
                      <a:pt x="2425" y="109"/>
                      <a:pt x="2388" y="117"/>
                    </a:cubicBezTo>
                    <a:cubicBezTo>
                      <a:pt x="2459" y="101"/>
                      <a:pt x="2503" y="18"/>
                      <a:pt x="2554" y="47"/>
                    </a:cubicBezTo>
                    <a:moveTo>
                      <a:pt x="0" y="1082"/>
                    </a:moveTo>
                    <a:lnTo>
                      <a:pt x="0" y="1082"/>
                    </a:lnTo>
                    <a:cubicBezTo>
                      <a:pt x="4" y="1080"/>
                      <a:pt x="8" y="1077"/>
                      <a:pt x="13" y="1074"/>
                    </a:cubicBezTo>
                    <a:cubicBezTo>
                      <a:pt x="85" y="1027"/>
                      <a:pt x="58" y="1098"/>
                      <a:pt x="90" y="1099"/>
                    </a:cubicBezTo>
                    <a:cubicBezTo>
                      <a:pt x="120" y="1061"/>
                      <a:pt x="168" y="989"/>
                      <a:pt x="254" y="994"/>
                    </a:cubicBezTo>
                    <a:cubicBezTo>
                      <a:pt x="234" y="1012"/>
                      <a:pt x="213" y="1014"/>
                      <a:pt x="192" y="1026"/>
                    </a:cubicBezTo>
                    <a:cubicBezTo>
                      <a:pt x="256" y="1028"/>
                      <a:pt x="256" y="1028"/>
                      <a:pt x="256" y="1028"/>
                    </a:cubicBezTo>
                    <a:cubicBezTo>
                      <a:pt x="207" y="1094"/>
                      <a:pt x="154" y="1100"/>
                      <a:pt x="219" y="1113"/>
                    </a:cubicBezTo>
                    <a:cubicBezTo>
                      <a:pt x="192" y="1026"/>
                      <a:pt x="426" y="1016"/>
                      <a:pt x="400" y="930"/>
                    </a:cubicBezTo>
                    <a:cubicBezTo>
                      <a:pt x="443" y="932"/>
                      <a:pt x="443" y="932"/>
                      <a:pt x="443" y="932"/>
                    </a:cubicBezTo>
                    <a:cubicBezTo>
                      <a:pt x="432" y="936"/>
                      <a:pt x="432" y="941"/>
                      <a:pt x="422" y="945"/>
                    </a:cubicBezTo>
                    <a:cubicBezTo>
                      <a:pt x="508" y="956"/>
                      <a:pt x="449" y="862"/>
                      <a:pt x="544" y="838"/>
                    </a:cubicBezTo>
                    <a:cubicBezTo>
                      <a:pt x="578" y="832"/>
                      <a:pt x="604" y="835"/>
                      <a:pt x="587" y="854"/>
                    </a:cubicBezTo>
                    <a:cubicBezTo>
                      <a:pt x="649" y="805"/>
                      <a:pt x="649" y="805"/>
                      <a:pt x="649" y="805"/>
                    </a:cubicBezTo>
                    <a:cubicBezTo>
                      <a:pt x="667" y="799"/>
                      <a:pt x="670" y="810"/>
                      <a:pt x="658" y="818"/>
                    </a:cubicBezTo>
                    <a:cubicBezTo>
                      <a:pt x="754" y="772"/>
                      <a:pt x="754" y="772"/>
                      <a:pt x="754" y="772"/>
                    </a:cubicBezTo>
                    <a:cubicBezTo>
                      <a:pt x="755" y="774"/>
                      <a:pt x="755" y="774"/>
                      <a:pt x="755" y="774"/>
                    </a:cubicBezTo>
                    <a:cubicBezTo>
                      <a:pt x="764" y="755"/>
                      <a:pt x="791" y="721"/>
                      <a:pt x="804" y="705"/>
                    </a:cubicBezTo>
                    <a:cubicBezTo>
                      <a:pt x="836" y="706"/>
                      <a:pt x="794" y="720"/>
                      <a:pt x="805" y="727"/>
                    </a:cubicBezTo>
                    <a:cubicBezTo>
                      <a:pt x="856" y="683"/>
                      <a:pt x="856" y="683"/>
                      <a:pt x="856" y="683"/>
                    </a:cubicBezTo>
                    <a:cubicBezTo>
                      <a:pt x="889" y="696"/>
                      <a:pt x="849" y="736"/>
                      <a:pt x="807" y="749"/>
                    </a:cubicBezTo>
                    <a:cubicBezTo>
                      <a:pt x="895" y="811"/>
                      <a:pt x="847" y="708"/>
                      <a:pt x="986" y="711"/>
                    </a:cubicBezTo>
                    <a:cubicBezTo>
                      <a:pt x="934" y="743"/>
                      <a:pt x="934" y="743"/>
                      <a:pt x="934" y="743"/>
                    </a:cubicBezTo>
                    <a:cubicBezTo>
                      <a:pt x="989" y="777"/>
                      <a:pt x="1026" y="743"/>
                      <a:pt x="1101" y="748"/>
                    </a:cubicBezTo>
                    <a:cubicBezTo>
                      <a:pt x="1080" y="738"/>
                      <a:pt x="945" y="722"/>
                      <a:pt x="1001" y="676"/>
                    </a:cubicBezTo>
                    <a:cubicBezTo>
                      <a:pt x="1022" y="675"/>
                      <a:pt x="1047" y="669"/>
                      <a:pt x="1075" y="638"/>
                    </a:cubicBezTo>
                    <a:cubicBezTo>
                      <a:pt x="1087" y="668"/>
                      <a:pt x="1118" y="647"/>
                      <a:pt x="1160" y="629"/>
                    </a:cubicBezTo>
                    <a:cubicBezTo>
                      <a:pt x="1173" y="670"/>
                      <a:pt x="1173" y="670"/>
                      <a:pt x="1173" y="670"/>
                    </a:cubicBezTo>
                    <a:cubicBezTo>
                      <a:pt x="1214" y="641"/>
                      <a:pt x="1202" y="622"/>
                      <a:pt x="1223" y="593"/>
                    </a:cubicBezTo>
                    <a:cubicBezTo>
                      <a:pt x="1275" y="577"/>
                      <a:pt x="1298" y="604"/>
                      <a:pt x="1320" y="625"/>
                    </a:cubicBezTo>
                    <a:cubicBezTo>
                      <a:pt x="1405" y="600"/>
                      <a:pt x="1244" y="598"/>
                      <a:pt x="1339" y="553"/>
                    </a:cubicBezTo>
                    <a:cubicBezTo>
                      <a:pt x="1413" y="542"/>
                      <a:pt x="1455" y="507"/>
                      <a:pt x="1528" y="452"/>
                    </a:cubicBezTo>
                    <a:cubicBezTo>
                      <a:pt x="1581" y="447"/>
                      <a:pt x="1528" y="480"/>
                      <a:pt x="1550" y="484"/>
                    </a:cubicBezTo>
                    <a:cubicBezTo>
                      <a:pt x="1580" y="436"/>
                      <a:pt x="1580" y="436"/>
                      <a:pt x="1580" y="436"/>
                    </a:cubicBezTo>
                    <a:cubicBezTo>
                      <a:pt x="1591" y="433"/>
                      <a:pt x="1592" y="445"/>
                      <a:pt x="1592" y="450"/>
                    </a:cubicBezTo>
                    <a:cubicBezTo>
                      <a:pt x="1623" y="424"/>
                      <a:pt x="1580" y="409"/>
                      <a:pt x="1632" y="377"/>
                    </a:cubicBezTo>
                    <a:cubicBezTo>
                      <a:pt x="1630" y="326"/>
                      <a:pt x="1772" y="397"/>
                      <a:pt x="1823" y="321"/>
                    </a:cubicBezTo>
                    <a:cubicBezTo>
                      <a:pt x="1845" y="326"/>
                      <a:pt x="1824" y="349"/>
                      <a:pt x="1835" y="362"/>
                    </a:cubicBezTo>
                    <a:cubicBezTo>
                      <a:pt x="1919" y="294"/>
                      <a:pt x="1909" y="308"/>
                      <a:pt x="1971" y="234"/>
                    </a:cubicBezTo>
                    <a:cubicBezTo>
                      <a:pt x="2047" y="236"/>
                      <a:pt x="2047" y="236"/>
                      <a:pt x="2047" y="236"/>
                    </a:cubicBezTo>
                    <a:cubicBezTo>
                      <a:pt x="1987" y="224"/>
                      <a:pt x="2037" y="165"/>
                      <a:pt x="2082" y="115"/>
                    </a:cubicBezTo>
                    <a:cubicBezTo>
                      <a:pt x="2059" y="107"/>
                      <a:pt x="2039" y="100"/>
                      <a:pt x="2027" y="98"/>
                    </a:cubicBezTo>
                    <a:cubicBezTo>
                      <a:pt x="2107" y="44"/>
                      <a:pt x="2107" y="44"/>
                      <a:pt x="2107" y="44"/>
                    </a:cubicBezTo>
                    <a:cubicBezTo>
                      <a:pt x="2120" y="46"/>
                      <a:pt x="2116" y="63"/>
                      <a:pt x="2108" y="85"/>
                    </a:cubicBezTo>
                    <a:cubicBezTo>
                      <a:pt x="2113" y="80"/>
                      <a:pt x="2117" y="75"/>
                      <a:pt x="2121" y="69"/>
                    </a:cubicBezTo>
                    <a:cubicBezTo>
                      <a:pt x="2158" y="73"/>
                      <a:pt x="2150" y="102"/>
                      <a:pt x="2135" y="133"/>
                    </a:cubicBezTo>
                    <a:cubicBezTo>
                      <a:pt x="2122" y="129"/>
                      <a:pt x="2108" y="124"/>
                      <a:pt x="2094" y="120"/>
                    </a:cubicBezTo>
                    <a:cubicBezTo>
                      <a:pt x="2082" y="152"/>
                      <a:pt x="2072" y="187"/>
                      <a:pt x="2084" y="208"/>
                    </a:cubicBezTo>
                    <a:cubicBezTo>
                      <a:pt x="2088" y="202"/>
                      <a:pt x="2098" y="194"/>
                      <a:pt x="2110" y="187"/>
                    </a:cubicBezTo>
                    <a:cubicBezTo>
                      <a:pt x="2106" y="195"/>
                      <a:pt x="2105" y="203"/>
                      <a:pt x="2109" y="206"/>
                    </a:cubicBezTo>
                    <a:cubicBezTo>
                      <a:pt x="2114" y="209"/>
                      <a:pt x="2119" y="197"/>
                      <a:pt x="2130" y="181"/>
                    </a:cubicBezTo>
                    <a:cubicBezTo>
                      <a:pt x="2167" y="218"/>
                      <a:pt x="2167" y="218"/>
                      <a:pt x="2167" y="218"/>
                    </a:cubicBezTo>
                    <a:cubicBezTo>
                      <a:pt x="2165" y="199"/>
                      <a:pt x="2165" y="199"/>
                      <a:pt x="2165" y="199"/>
                    </a:cubicBezTo>
                    <a:cubicBezTo>
                      <a:pt x="2290" y="185"/>
                      <a:pt x="2290" y="185"/>
                      <a:pt x="2290" y="185"/>
                    </a:cubicBezTo>
                    <a:cubicBezTo>
                      <a:pt x="2335" y="134"/>
                      <a:pt x="2371" y="77"/>
                      <a:pt x="2427" y="24"/>
                    </a:cubicBezTo>
                    <a:cubicBezTo>
                      <a:pt x="2042" y="30"/>
                      <a:pt x="2042" y="30"/>
                      <a:pt x="2042" y="30"/>
                    </a:cubicBezTo>
                    <a:cubicBezTo>
                      <a:pt x="2035" y="38"/>
                      <a:pt x="2028" y="48"/>
                      <a:pt x="2022" y="62"/>
                    </a:cubicBezTo>
                    <a:cubicBezTo>
                      <a:pt x="2004" y="53"/>
                      <a:pt x="1979" y="47"/>
                      <a:pt x="2000" y="30"/>
                    </a:cubicBezTo>
                    <a:cubicBezTo>
                      <a:pt x="1973" y="30"/>
                      <a:pt x="1973" y="30"/>
                      <a:pt x="1973" y="30"/>
                    </a:cubicBezTo>
                    <a:cubicBezTo>
                      <a:pt x="1914" y="47"/>
                      <a:pt x="1826" y="75"/>
                      <a:pt x="1834" y="105"/>
                    </a:cubicBezTo>
                    <a:cubicBezTo>
                      <a:pt x="1821" y="99"/>
                      <a:pt x="1790" y="119"/>
                      <a:pt x="1783" y="127"/>
                    </a:cubicBezTo>
                    <a:cubicBezTo>
                      <a:pt x="1713" y="150"/>
                      <a:pt x="1705" y="148"/>
                      <a:pt x="1639" y="178"/>
                    </a:cubicBezTo>
                    <a:cubicBezTo>
                      <a:pt x="1660" y="177"/>
                      <a:pt x="1660" y="177"/>
                      <a:pt x="1660" y="177"/>
                    </a:cubicBezTo>
                    <a:cubicBezTo>
                      <a:pt x="1651" y="235"/>
                      <a:pt x="1607" y="209"/>
                      <a:pt x="1555" y="236"/>
                    </a:cubicBezTo>
                    <a:cubicBezTo>
                      <a:pt x="1554" y="231"/>
                      <a:pt x="1554" y="231"/>
                      <a:pt x="1554" y="231"/>
                    </a:cubicBezTo>
                    <a:cubicBezTo>
                      <a:pt x="1415" y="244"/>
                      <a:pt x="1507" y="268"/>
                      <a:pt x="1367" y="276"/>
                    </a:cubicBezTo>
                    <a:cubicBezTo>
                      <a:pt x="1385" y="303"/>
                      <a:pt x="1385" y="303"/>
                      <a:pt x="1385" y="303"/>
                    </a:cubicBezTo>
                    <a:cubicBezTo>
                      <a:pt x="1398" y="372"/>
                      <a:pt x="1261" y="306"/>
                      <a:pt x="1198" y="359"/>
                    </a:cubicBezTo>
                    <a:cubicBezTo>
                      <a:pt x="1230" y="366"/>
                      <a:pt x="1230" y="366"/>
                      <a:pt x="1230" y="366"/>
                    </a:cubicBezTo>
                    <a:cubicBezTo>
                      <a:pt x="1200" y="403"/>
                      <a:pt x="1087" y="321"/>
                      <a:pt x="1045" y="329"/>
                    </a:cubicBezTo>
                    <a:cubicBezTo>
                      <a:pt x="1034" y="326"/>
                      <a:pt x="1055" y="315"/>
                      <a:pt x="1065" y="306"/>
                    </a:cubicBezTo>
                    <a:cubicBezTo>
                      <a:pt x="947" y="308"/>
                      <a:pt x="1067" y="350"/>
                      <a:pt x="994" y="389"/>
                    </a:cubicBezTo>
                    <a:cubicBezTo>
                      <a:pt x="971" y="374"/>
                      <a:pt x="991" y="328"/>
                      <a:pt x="938" y="345"/>
                    </a:cubicBezTo>
                    <a:cubicBezTo>
                      <a:pt x="905" y="338"/>
                      <a:pt x="814" y="472"/>
                      <a:pt x="728" y="460"/>
                    </a:cubicBezTo>
                    <a:cubicBezTo>
                      <a:pt x="749" y="470"/>
                      <a:pt x="771" y="479"/>
                      <a:pt x="740" y="506"/>
                    </a:cubicBezTo>
                    <a:cubicBezTo>
                      <a:pt x="688" y="534"/>
                      <a:pt x="569" y="505"/>
                      <a:pt x="540" y="575"/>
                    </a:cubicBezTo>
                    <a:cubicBezTo>
                      <a:pt x="531" y="573"/>
                      <a:pt x="527" y="571"/>
                      <a:pt x="524" y="567"/>
                    </a:cubicBezTo>
                    <a:cubicBezTo>
                      <a:pt x="488" y="596"/>
                      <a:pt x="398" y="643"/>
                      <a:pt x="384" y="681"/>
                    </a:cubicBezTo>
                    <a:cubicBezTo>
                      <a:pt x="304" y="594"/>
                      <a:pt x="147" y="838"/>
                      <a:pt x="108" y="743"/>
                    </a:cubicBezTo>
                    <a:cubicBezTo>
                      <a:pt x="0" y="794"/>
                      <a:pt x="0" y="794"/>
                      <a:pt x="0" y="794"/>
                    </a:cubicBezTo>
                    <a:cubicBezTo>
                      <a:pt x="0" y="890"/>
                      <a:pt x="0" y="986"/>
                      <a:pt x="0" y="1082"/>
                    </a:cubicBezTo>
                    <a:moveTo>
                      <a:pt x="2225" y="129"/>
                    </a:moveTo>
                    <a:lnTo>
                      <a:pt x="2225" y="129"/>
                    </a:lnTo>
                    <a:cubicBezTo>
                      <a:pt x="2217" y="143"/>
                      <a:pt x="2196" y="145"/>
                      <a:pt x="2171" y="141"/>
                    </a:cubicBezTo>
                    <a:cubicBezTo>
                      <a:pt x="2186" y="133"/>
                      <a:pt x="2203" y="128"/>
                      <a:pt x="2225" y="129"/>
                    </a:cubicBezTo>
                    <a:moveTo>
                      <a:pt x="999" y="676"/>
                    </a:moveTo>
                    <a:lnTo>
                      <a:pt x="999" y="676"/>
                    </a:lnTo>
                    <a:cubicBezTo>
                      <a:pt x="986" y="688"/>
                      <a:pt x="962" y="720"/>
                      <a:pt x="943" y="707"/>
                    </a:cubicBezTo>
                    <a:cubicBezTo>
                      <a:pt x="948" y="666"/>
                      <a:pt x="968" y="676"/>
                      <a:pt x="999" y="676"/>
                    </a:cubicBezTo>
                    <a:moveTo>
                      <a:pt x="2658" y="25"/>
                    </a:moveTo>
                    <a:lnTo>
                      <a:pt x="2658" y="25"/>
                    </a:lnTo>
                    <a:cubicBezTo>
                      <a:pt x="2664" y="24"/>
                      <a:pt x="2669" y="22"/>
                      <a:pt x="2674" y="20"/>
                    </a:cubicBezTo>
                    <a:cubicBezTo>
                      <a:pt x="2703" y="20"/>
                      <a:pt x="2703" y="20"/>
                      <a:pt x="2703" y="20"/>
                    </a:cubicBezTo>
                    <a:cubicBezTo>
                      <a:pt x="2692" y="28"/>
                      <a:pt x="2678" y="31"/>
                      <a:pt x="2658" y="25"/>
                    </a:cubicBezTo>
                    <a:moveTo>
                      <a:pt x="0" y="1163"/>
                    </a:moveTo>
                    <a:lnTo>
                      <a:pt x="0" y="1163"/>
                    </a:lnTo>
                    <a:cubicBezTo>
                      <a:pt x="0" y="1153"/>
                      <a:pt x="0" y="1143"/>
                      <a:pt x="0" y="1134"/>
                    </a:cubicBezTo>
                    <a:cubicBezTo>
                      <a:pt x="14" y="1141"/>
                      <a:pt x="23" y="1148"/>
                      <a:pt x="0" y="1163"/>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65" name="Google Shape;265;p16"/>
            <p:cNvGrpSpPr/>
            <p:nvPr/>
          </p:nvGrpSpPr>
          <p:grpSpPr>
            <a:xfrm>
              <a:off x="7432339" y="3164377"/>
              <a:ext cx="2191164" cy="2163794"/>
              <a:chOff x="70589" y="-103673"/>
              <a:chExt cx="2191164" cy="2163794"/>
            </a:xfrm>
          </p:grpSpPr>
          <p:sp>
            <p:nvSpPr>
              <p:cNvPr id="266" name="Google Shape;266;p16"/>
              <p:cNvSpPr/>
              <p:nvPr/>
            </p:nvSpPr>
            <p:spPr>
              <a:xfrm rot="-632140">
                <a:off x="223874" y="53027"/>
                <a:ext cx="1884595" cy="1850396"/>
              </a:xfrm>
              <a:custGeom>
                <a:avLst/>
                <a:gdLst/>
                <a:ahLst/>
                <a:cxnLst/>
                <a:rect l="l" t="t" r="r" b="b"/>
                <a:pathLst>
                  <a:path w="5235" h="5140" extrusionOk="0">
                    <a:moveTo>
                      <a:pt x="230" y="5088"/>
                    </a:moveTo>
                    <a:lnTo>
                      <a:pt x="230" y="5088"/>
                    </a:lnTo>
                    <a:cubicBezTo>
                      <a:pt x="230" y="5019"/>
                      <a:pt x="230" y="5019"/>
                      <a:pt x="230" y="5019"/>
                    </a:cubicBezTo>
                    <a:cubicBezTo>
                      <a:pt x="231" y="4995"/>
                      <a:pt x="251" y="4975"/>
                      <a:pt x="275" y="4976"/>
                    </a:cubicBezTo>
                    <a:cubicBezTo>
                      <a:pt x="431" y="4978"/>
                      <a:pt x="431" y="4978"/>
                      <a:pt x="431" y="4978"/>
                    </a:cubicBezTo>
                    <a:cubicBezTo>
                      <a:pt x="455" y="4978"/>
                      <a:pt x="475" y="4998"/>
                      <a:pt x="475" y="5022"/>
                    </a:cubicBezTo>
                    <a:cubicBezTo>
                      <a:pt x="474" y="5090"/>
                      <a:pt x="474" y="5090"/>
                      <a:pt x="474" y="5090"/>
                    </a:cubicBezTo>
                    <a:cubicBezTo>
                      <a:pt x="5182" y="5140"/>
                      <a:pt x="5182" y="5140"/>
                      <a:pt x="5182" y="5140"/>
                    </a:cubicBezTo>
                    <a:cubicBezTo>
                      <a:pt x="5235" y="54"/>
                      <a:pt x="5235" y="54"/>
                      <a:pt x="5235" y="54"/>
                    </a:cubicBezTo>
                    <a:cubicBezTo>
                      <a:pt x="527" y="5"/>
                      <a:pt x="527" y="5"/>
                      <a:pt x="527" y="5"/>
                    </a:cubicBezTo>
                    <a:cubicBezTo>
                      <a:pt x="526" y="73"/>
                      <a:pt x="526" y="73"/>
                      <a:pt x="526" y="73"/>
                    </a:cubicBezTo>
                    <a:cubicBezTo>
                      <a:pt x="526" y="98"/>
                      <a:pt x="506" y="117"/>
                      <a:pt x="482" y="117"/>
                    </a:cubicBezTo>
                    <a:cubicBezTo>
                      <a:pt x="326" y="115"/>
                      <a:pt x="326" y="115"/>
                      <a:pt x="326" y="115"/>
                    </a:cubicBezTo>
                    <a:cubicBezTo>
                      <a:pt x="301" y="115"/>
                      <a:pt x="282" y="95"/>
                      <a:pt x="282" y="71"/>
                    </a:cubicBezTo>
                    <a:cubicBezTo>
                      <a:pt x="283" y="3"/>
                      <a:pt x="283" y="3"/>
                      <a:pt x="283" y="3"/>
                    </a:cubicBezTo>
                    <a:cubicBezTo>
                      <a:pt x="53" y="0"/>
                      <a:pt x="53" y="0"/>
                      <a:pt x="53" y="0"/>
                    </a:cubicBezTo>
                    <a:cubicBezTo>
                      <a:pt x="0" y="5086"/>
                      <a:pt x="0" y="5086"/>
                      <a:pt x="0" y="5086"/>
                    </a:cubicBezTo>
                    <a:lnTo>
                      <a:pt x="230" y="5088"/>
                    </a:lnTo>
                    <a:moveTo>
                      <a:pt x="274" y="817"/>
                    </a:moveTo>
                    <a:lnTo>
                      <a:pt x="274" y="817"/>
                    </a:lnTo>
                    <a:cubicBezTo>
                      <a:pt x="275" y="792"/>
                      <a:pt x="294" y="773"/>
                      <a:pt x="318" y="773"/>
                    </a:cubicBezTo>
                    <a:cubicBezTo>
                      <a:pt x="475" y="775"/>
                      <a:pt x="475" y="775"/>
                      <a:pt x="475" y="775"/>
                    </a:cubicBezTo>
                    <a:cubicBezTo>
                      <a:pt x="499" y="775"/>
                      <a:pt x="519" y="795"/>
                      <a:pt x="519" y="819"/>
                    </a:cubicBezTo>
                    <a:cubicBezTo>
                      <a:pt x="518" y="914"/>
                      <a:pt x="518" y="914"/>
                      <a:pt x="518" y="914"/>
                    </a:cubicBezTo>
                    <a:cubicBezTo>
                      <a:pt x="517" y="938"/>
                      <a:pt x="498" y="958"/>
                      <a:pt x="473" y="957"/>
                    </a:cubicBezTo>
                    <a:cubicBezTo>
                      <a:pt x="317" y="956"/>
                      <a:pt x="317" y="956"/>
                      <a:pt x="317" y="956"/>
                    </a:cubicBezTo>
                    <a:cubicBezTo>
                      <a:pt x="293" y="956"/>
                      <a:pt x="273" y="935"/>
                      <a:pt x="273" y="911"/>
                    </a:cubicBezTo>
                    <a:lnTo>
                      <a:pt x="274" y="817"/>
                    </a:lnTo>
                    <a:moveTo>
                      <a:pt x="266" y="1657"/>
                    </a:moveTo>
                    <a:lnTo>
                      <a:pt x="266" y="1657"/>
                    </a:lnTo>
                    <a:cubicBezTo>
                      <a:pt x="266" y="1633"/>
                      <a:pt x="285" y="1614"/>
                      <a:pt x="310" y="1614"/>
                    </a:cubicBezTo>
                    <a:cubicBezTo>
                      <a:pt x="466" y="1615"/>
                      <a:pt x="466" y="1615"/>
                      <a:pt x="466" y="1615"/>
                    </a:cubicBezTo>
                    <a:cubicBezTo>
                      <a:pt x="491" y="1616"/>
                      <a:pt x="510" y="1635"/>
                      <a:pt x="510" y="1660"/>
                    </a:cubicBezTo>
                    <a:cubicBezTo>
                      <a:pt x="509" y="1755"/>
                      <a:pt x="509" y="1755"/>
                      <a:pt x="509" y="1755"/>
                    </a:cubicBezTo>
                    <a:cubicBezTo>
                      <a:pt x="509" y="1779"/>
                      <a:pt x="489" y="1798"/>
                      <a:pt x="464" y="1798"/>
                    </a:cubicBezTo>
                    <a:cubicBezTo>
                      <a:pt x="308" y="1796"/>
                      <a:pt x="308" y="1796"/>
                      <a:pt x="308" y="1796"/>
                    </a:cubicBezTo>
                    <a:cubicBezTo>
                      <a:pt x="284" y="1796"/>
                      <a:pt x="264" y="1776"/>
                      <a:pt x="265" y="1752"/>
                    </a:cubicBezTo>
                    <a:lnTo>
                      <a:pt x="266" y="1657"/>
                    </a:lnTo>
                    <a:moveTo>
                      <a:pt x="257" y="2498"/>
                    </a:moveTo>
                    <a:lnTo>
                      <a:pt x="257" y="2498"/>
                    </a:lnTo>
                    <a:cubicBezTo>
                      <a:pt x="257" y="2474"/>
                      <a:pt x="277" y="2454"/>
                      <a:pt x="301" y="2454"/>
                    </a:cubicBezTo>
                    <a:cubicBezTo>
                      <a:pt x="458" y="2456"/>
                      <a:pt x="458" y="2456"/>
                      <a:pt x="458" y="2456"/>
                    </a:cubicBezTo>
                    <a:cubicBezTo>
                      <a:pt x="482" y="2456"/>
                      <a:pt x="501" y="2476"/>
                      <a:pt x="501" y="2501"/>
                    </a:cubicBezTo>
                    <a:cubicBezTo>
                      <a:pt x="500" y="2595"/>
                      <a:pt x="500" y="2595"/>
                      <a:pt x="500" y="2595"/>
                    </a:cubicBezTo>
                    <a:cubicBezTo>
                      <a:pt x="500" y="2619"/>
                      <a:pt x="480" y="2639"/>
                      <a:pt x="455" y="2638"/>
                    </a:cubicBezTo>
                    <a:cubicBezTo>
                      <a:pt x="299" y="2637"/>
                      <a:pt x="299" y="2637"/>
                      <a:pt x="299" y="2637"/>
                    </a:cubicBezTo>
                    <a:cubicBezTo>
                      <a:pt x="275" y="2637"/>
                      <a:pt x="256" y="2616"/>
                      <a:pt x="256" y="2592"/>
                    </a:cubicBezTo>
                    <a:lnTo>
                      <a:pt x="257" y="2498"/>
                    </a:lnTo>
                    <a:moveTo>
                      <a:pt x="248" y="3338"/>
                    </a:moveTo>
                    <a:lnTo>
                      <a:pt x="248" y="3338"/>
                    </a:lnTo>
                    <a:cubicBezTo>
                      <a:pt x="248" y="3314"/>
                      <a:pt x="268" y="3295"/>
                      <a:pt x="293" y="3295"/>
                    </a:cubicBezTo>
                    <a:cubicBezTo>
                      <a:pt x="449" y="3296"/>
                      <a:pt x="449" y="3296"/>
                      <a:pt x="449" y="3296"/>
                    </a:cubicBezTo>
                    <a:cubicBezTo>
                      <a:pt x="473" y="3297"/>
                      <a:pt x="492" y="3316"/>
                      <a:pt x="492" y="3341"/>
                    </a:cubicBezTo>
                    <a:cubicBezTo>
                      <a:pt x="491" y="3436"/>
                      <a:pt x="491" y="3436"/>
                      <a:pt x="491" y="3436"/>
                    </a:cubicBezTo>
                    <a:cubicBezTo>
                      <a:pt x="491" y="3460"/>
                      <a:pt x="471" y="3479"/>
                      <a:pt x="447" y="3479"/>
                    </a:cubicBezTo>
                    <a:cubicBezTo>
                      <a:pt x="290" y="3478"/>
                      <a:pt x="290" y="3478"/>
                      <a:pt x="290" y="3478"/>
                    </a:cubicBezTo>
                    <a:cubicBezTo>
                      <a:pt x="266" y="3477"/>
                      <a:pt x="247" y="3457"/>
                      <a:pt x="247" y="3433"/>
                    </a:cubicBezTo>
                    <a:lnTo>
                      <a:pt x="248" y="3338"/>
                    </a:lnTo>
                    <a:moveTo>
                      <a:pt x="239" y="4179"/>
                    </a:moveTo>
                    <a:lnTo>
                      <a:pt x="239" y="4179"/>
                    </a:lnTo>
                    <a:cubicBezTo>
                      <a:pt x="239" y="4155"/>
                      <a:pt x="259" y="4135"/>
                      <a:pt x="284" y="4136"/>
                    </a:cubicBezTo>
                    <a:cubicBezTo>
                      <a:pt x="440" y="4137"/>
                      <a:pt x="440" y="4137"/>
                      <a:pt x="440" y="4137"/>
                    </a:cubicBezTo>
                    <a:cubicBezTo>
                      <a:pt x="464" y="4137"/>
                      <a:pt x="484" y="4157"/>
                      <a:pt x="483" y="4182"/>
                    </a:cubicBezTo>
                    <a:cubicBezTo>
                      <a:pt x="482" y="4276"/>
                      <a:pt x="482" y="4276"/>
                      <a:pt x="482" y="4276"/>
                    </a:cubicBezTo>
                    <a:cubicBezTo>
                      <a:pt x="482" y="4300"/>
                      <a:pt x="462" y="4320"/>
                      <a:pt x="438" y="4320"/>
                    </a:cubicBezTo>
                    <a:cubicBezTo>
                      <a:pt x="282" y="4318"/>
                      <a:pt x="282" y="4318"/>
                      <a:pt x="282" y="4318"/>
                    </a:cubicBezTo>
                    <a:cubicBezTo>
                      <a:pt x="257" y="4318"/>
                      <a:pt x="238" y="4298"/>
                      <a:pt x="238" y="4273"/>
                    </a:cubicBezTo>
                    <a:lnTo>
                      <a:pt x="239" y="4179"/>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7" name="Google Shape;267;p16"/>
              <p:cNvSpPr/>
              <p:nvPr/>
            </p:nvSpPr>
            <p:spPr>
              <a:xfrm rot="-632140">
                <a:off x="227774" y="144927"/>
                <a:ext cx="1881715" cy="1689116"/>
              </a:xfrm>
              <a:custGeom>
                <a:avLst/>
                <a:gdLst/>
                <a:ahLst/>
                <a:cxnLst/>
                <a:rect l="l" t="t" r="r" b="b"/>
                <a:pathLst>
                  <a:path w="5227" h="4692" extrusionOk="0">
                    <a:moveTo>
                      <a:pt x="5210" y="1750"/>
                    </a:moveTo>
                    <a:lnTo>
                      <a:pt x="27" y="1696"/>
                    </a:lnTo>
                    <a:lnTo>
                      <a:pt x="28" y="1681"/>
                    </a:lnTo>
                    <a:lnTo>
                      <a:pt x="5210" y="1735"/>
                    </a:lnTo>
                    <a:lnTo>
                      <a:pt x="5210" y="1750"/>
                    </a:lnTo>
                    <a:moveTo>
                      <a:pt x="5214" y="1314"/>
                    </a:moveTo>
                    <a:lnTo>
                      <a:pt x="32" y="1261"/>
                    </a:lnTo>
                    <a:lnTo>
                      <a:pt x="32" y="1275"/>
                    </a:lnTo>
                    <a:lnTo>
                      <a:pt x="5214" y="1329"/>
                    </a:lnTo>
                    <a:lnTo>
                      <a:pt x="5214" y="1314"/>
                    </a:lnTo>
                    <a:moveTo>
                      <a:pt x="5201" y="2575"/>
                    </a:moveTo>
                    <a:lnTo>
                      <a:pt x="19" y="2522"/>
                    </a:lnTo>
                    <a:lnTo>
                      <a:pt x="19" y="2536"/>
                    </a:lnTo>
                    <a:lnTo>
                      <a:pt x="5201" y="2590"/>
                    </a:lnTo>
                    <a:lnTo>
                      <a:pt x="5201" y="2575"/>
                    </a:lnTo>
                    <a:moveTo>
                      <a:pt x="5205" y="2156"/>
                    </a:moveTo>
                    <a:lnTo>
                      <a:pt x="23" y="2101"/>
                    </a:lnTo>
                    <a:lnTo>
                      <a:pt x="23" y="2116"/>
                    </a:lnTo>
                    <a:lnTo>
                      <a:pt x="5205" y="2170"/>
                    </a:lnTo>
                    <a:lnTo>
                      <a:pt x="5205" y="2156"/>
                    </a:lnTo>
                    <a:moveTo>
                      <a:pt x="5227" y="54"/>
                    </a:moveTo>
                    <a:lnTo>
                      <a:pt x="45" y="0"/>
                    </a:lnTo>
                    <a:lnTo>
                      <a:pt x="45" y="15"/>
                    </a:lnTo>
                    <a:lnTo>
                      <a:pt x="5227" y="69"/>
                    </a:lnTo>
                    <a:lnTo>
                      <a:pt x="5227" y="54"/>
                    </a:lnTo>
                    <a:moveTo>
                      <a:pt x="5219" y="895"/>
                    </a:moveTo>
                    <a:lnTo>
                      <a:pt x="36" y="841"/>
                    </a:lnTo>
                    <a:lnTo>
                      <a:pt x="36" y="855"/>
                    </a:lnTo>
                    <a:lnTo>
                      <a:pt x="5218" y="909"/>
                    </a:lnTo>
                    <a:lnTo>
                      <a:pt x="5219" y="895"/>
                    </a:lnTo>
                    <a:moveTo>
                      <a:pt x="5223" y="474"/>
                    </a:moveTo>
                    <a:lnTo>
                      <a:pt x="41" y="420"/>
                    </a:lnTo>
                    <a:lnTo>
                      <a:pt x="41" y="435"/>
                    </a:lnTo>
                    <a:lnTo>
                      <a:pt x="5223" y="489"/>
                    </a:lnTo>
                    <a:lnTo>
                      <a:pt x="5223" y="474"/>
                    </a:lnTo>
                    <a:moveTo>
                      <a:pt x="5179" y="4677"/>
                    </a:moveTo>
                    <a:lnTo>
                      <a:pt x="0" y="4623"/>
                    </a:lnTo>
                    <a:lnTo>
                      <a:pt x="0" y="4638"/>
                    </a:lnTo>
                    <a:lnTo>
                      <a:pt x="5179" y="4692"/>
                    </a:lnTo>
                    <a:lnTo>
                      <a:pt x="5179" y="4677"/>
                    </a:lnTo>
                    <a:moveTo>
                      <a:pt x="5197" y="2996"/>
                    </a:moveTo>
                    <a:lnTo>
                      <a:pt x="14" y="2942"/>
                    </a:lnTo>
                    <a:lnTo>
                      <a:pt x="14" y="2956"/>
                    </a:lnTo>
                    <a:lnTo>
                      <a:pt x="5196" y="3011"/>
                    </a:lnTo>
                    <a:lnTo>
                      <a:pt x="5197" y="2996"/>
                    </a:lnTo>
                    <a:moveTo>
                      <a:pt x="5192" y="3416"/>
                    </a:moveTo>
                    <a:lnTo>
                      <a:pt x="11" y="3362"/>
                    </a:lnTo>
                    <a:lnTo>
                      <a:pt x="10" y="3377"/>
                    </a:lnTo>
                    <a:lnTo>
                      <a:pt x="5192" y="3430"/>
                    </a:lnTo>
                    <a:lnTo>
                      <a:pt x="5192" y="3416"/>
                    </a:lnTo>
                    <a:moveTo>
                      <a:pt x="5188" y="3836"/>
                    </a:moveTo>
                    <a:lnTo>
                      <a:pt x="7" y="3783"/>
                    </a:lnTo>
                    <a:lnTo>
                      <a:pt x="7" y="3797"/>
                    </a:lnTo>
                    <a:lnTo>
                      <a:pt x="5188" y="3851"/>
                    </a:lnTo>
                    <a:lnTo>
                      <a:pt x="5188" y="3836"/>
                    </a:lnTo>
                    <a:moveTo>
                      <a:pt x="5183" y="4256"/>
                    </a:moveTo>
                    <a:lnTo>
                      <a:pt x="4" y="4203"/>
                    </a:lnTo>
                    <a:lnTo>
                      <a:pt x="3" y="4217"/>
                    </a:lnTo>
                    <a:lnTo>
                      <a:pt x="5183" y="4271"/>
                    </a:lnTo>
                    <a:lnTo>
                      <a:pt x="5183" y="4256"/>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8" name="Google Shape;268;p16"/>
              <p:cNvSpPr/>
              <p:nvPr/>
            </p:nvSpPr>
            <p:spPr>
              <a:xfrm rot="-632140">
                <a:off x="556939" y="167549"/>
                <a:ext cx="24480" cy="1830596"/>
              </a:xfrm>
              <a:custGeom>
                <a:avLst/>
                <a:gdLst/>
                <a:ahLst/>
                <a:cxnLst/>
                <a:rect l="l" t="t" r="r" b="b"/>
                <a:pathLst>
                  <a:path w="68" h="5085" extrusionOk="0">
                    <a:moveTo>
                      <a:pt x="15" y="5085"/>
                    </a:moveTo>
                    <a:lnTo>
                      <a:pt x="68" y="0"/>
                    </a:lnTo>
                    <a:lnTo>
                      <a:pt x="53" y="0"/>
                    </a:lnTo>
                    <a:lnTo>
                      <a:pt x="0" y="5085"/>
                    </a:lnTo>
                    <a:lnTo>
                      <a:pt x="15" y="508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69" name="Google Shape;269;p16"/>
            <p:cNvGrpSpPr/>
            <p:nvPr/>
          </p:nvGrpSpPr>
          <p:grpSpPr>
            <a:xfrm>
              <a:off x="-299545" y="2278865"/>
              <a:ext cx="1672200" cy="1341360"/>
              <a:chOff x="-299545" y="2278865"/>
              <a:chExt cx="1672200" cy="1341360"/>
            </a:xfrm>
          </p:grpSpPr>
          <p:sp>
            <p:nvSpPr>
              <p:cNvPr id="270" name="Google Shape;270;p16"/>
              <p:cNvSpPr/>
              <p:nvPr/>
            </p:nvSpPr>
            <p:spPr>
              <a:xfrm>
                <a:off x="16535" y="2422145"/>
                <a:ext cx="946080" cy="904320"/>
              </a:xfrm>
              <a:custGeom>
                <a:avLst/>
                <a:gdLst/>
                <a:ahLst/>
                <a:cxnLst/>
                <a:rect l="l" t="t" r="r" b="b"/>
                <a:pathLst>
                  <a:path w="2628" h="2512" extrusionOk="0">
                    <a:moveTo>
                      <a:pt x="6" y="815"/>
                    </a:moveTo>
                    <a:lnTo>
                      <a:pt x="6" y="815"/>
                    </a:lnTo>
                    <a:cubicBezTo>
                      <a:pt x="-39" y="1243"/>
                      <a:pt x="170" y="1665"/>
                      <a:pt x="466" y="1976"/>
                    </a:cubicBezTo>
                    <a:cubicBezTo>
                      <a:pt x="750" y="2272"/>
                      <a:pt x="1132" y="2494"/>
                      <a:pt x="1543" y="2511"/>
                    </a:cubicBezTo>
                    <a:cubicBezTo>
                      <a:pt x="1954" y="2528"/>
                      <a:pt x="2384" y="2312"/>
                      <a:pt x="2552" y="1936"/>
                    </a:cubicBezTo>
                    <a:cubicBezTo>
                      <a:pt x="2750" y="1495"/>
                      <a:pt x="2540" y="953"/>
                      <a:pt x="2176" y="633"/>
                    </a:cubicBezTo>
                    <a:cubicBezTo>
                      <a:pt x="1835" y="333"/>
                      <a:pt x="1270" y="100"/>
                      <a:pt x="828" y="9"/>
                    </a:cubicBezTo>
                    <a:cubicBezTo>
                      <a:pt x="398" y="-79"/>
                      <a:pt x="46" y="440"/>
                      <a:pt x="6" y="81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1" name="Google Shape;271;p16"/>
              <p:cNvSpPr/>
              <p:nvPr/>
            </p:nvSpPr>
            <p:spPr>
              <a:xfrm>
                <a:off x="-299545" y="2278865"/>
                <a:ext cx="1672200" cy="1341360"/>
              </a:xfrm>
              <a:custGeom>
                <a:avLst/>
                <a:gdLst/>
                <a:ahLst/>
                <a:cxnLst/>
                <a:rect l="l" t="t" r="r" b="b"/>
                <a:pathLst>
                  <a:path w="4645" h="3726" extrusionOk="0">
                    <a:moveTo>
                      <a:pt x="2764" y="3726"/>
                    </a:moveTo>
                    <a:lnTo>
                      <a:pt x="2764" y="3726"/>
                    </a:lnTo>
                    <a:cubicBezTo>
                      <a:pt x="2731" y="3726"/>
                      <a:pt x="2698" y="3725"/>
                      <a:pt x="2666" y="3724"/>
                    </a:cubicBezTo>
                    <a:cubicBezTo>
                      <a:pt x="2042" y="3696"/>
                      <a:pt x="1407" y="3399"/>
                      <a:pt x="925" y="2909"/>
                    </a:cubicBezTo>
                    <a:cubicBezTo>
                      <a:pt x="598" y="2577"/>
                      <a:pt x="-17" y="1780"/>
                      <a:pt x="1" y="1140"/>
                    </a:cubicBezTo>
                    <a:cubicBezTo>
                      <a:pt x="9" y="847"/>
                      <a:pt x="168" y="561"/>
                      <a:pt x="449" y="333"/>
                    </a:cubicBezTo>
                    <a:cubicBezTo>
                      <a:pt x="706" y="124"/>
                      <a:pt x="1028" y="0"/>
                      <a:pt x="1312" y="0"/>
                    </a:cubicBezTo>
                    <a:cubicBezTo>
                      <a:pt x="1312" y="0"/>
                      <a:pt x="1313" y="0"/>
                      <a:pt x="1314" y="0"/>
                    </a:cubicBezTo>
                    <a:cubicBezTo>
                      <a:pt x="1840" y="1"/>
                      <a:pt x="2314" y="317"/>
                      <a:pt x="2695" y="571"/>
                    </a:cubicBezTo>
                    <a:cubicBezTo>
                      <a:pt x="4062" y="1481"/>
                      <a:pt x="4062" y="1481"/>
                      <a:pt x="4062" y="1481"/>
                    </a:cubicBezTo>
                    <a:cubicBezTo>
                      <a:pt x="4254" y="1609"/>
                      <a:pt x="4492" y="1767"/>
                      <a:pt x="4594" y="2014"/>
                    </a:cubicBezTo>
                    <a:cubicBezTo>
                      <a:pt x="4706" y="2286"/>
                      <a:pt x="4632" y="2635"/>
                      <a:pt x="4396" y="2948"/>
                    </a:cubicBezTo>
                    <a:cubicBezTo>
                      <a:pt x="4031" y="3433"/>
                      <a:pt x="3413" y="3726"/>
                      <a:pt x="2764" y="3726"/>
                    </a:cubicBezTo>
                    <a:moveTo>
                      <a:pt x="1312" y="65"/>
                    </a:moveTo>
                    <a:lnTo>
                      <a:pt x="1312" y="65"/>
                    </a:lnTo>
                    <a:cubicBezTo>
                      <a:pt x="764" y="65"/>
                      <a:pt x="83" y="561"/>
                      <a:pt x="66" y="1141"/>
                    </a:cubicBezTo>
                    <a:cubicBezTo>
                      <a:pt x="51" y="1678"/>
                      <a:pt x="525" y="2411"/>
                      <a:pt x="972" y="2864"/>
                    </a:cubicBezTo>
                    <a:cubicBezTo>
                      <a:pt x="1443" y="3341"/>
                      <a:pt x="2061" y="3631"/>
                      <a:pt x="2668" y="3659"/>
                    </a:cubicBezTo>
                    <a:cubicBezTo>
                      <a:pt x="3331" y="3689"/>
                      <a:pt x="3974" y="3402"/>
                      <a:pt x="4344" y="2908"/>
                    </a:cubicBezTo>
                    <a:cubicBezTo>
                      <a:pt x="4566" y="2614"/>
                      <a:pt x="4637" y="2289"/>
                      <a:pt x="4534" y="2039"/>
                    </a:cubicBezTo>
                    <a:cubicBezTo>
                      <a:pt x="4440" y="1810"/>
                      <a:pt x="4211" y="1658"/>
                      <a:pt x="4026" y="1535"/>
                    </a:cubicBezTo>
                    <a:cubicBezTo>
                      <a:pt x="2659" y="625"/>
                      <a:pt x="2659" y="625"/>
                      <a:pt x="2659" y="625"/>
                    </a:cubicBezTo>
                    <a:cubicBezTo>
                      <a:pt x="2285" y="376"/>
                      <a:pt x="1820" y="66"/>
                      <a:pt x="1314" y="65"/>
                    </a:cubicBezTo>
                    <a:cubicBezTo>
                      <a:pt x="1313" y="65"/>
                      <a:pt x="1312" y="65"/>
                      <a:pt x="1312" y="6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72" name="Google Shape;272;p16"/>
            <p:cNvGrpSpPr/>
            <p:nvPr/>
          </p:nvGrpSpPr>
          <p:grpSpPr>
            <a:xfrm>
              <a:off x="-455822" y="3068947"/>
              <a:ext cx="1746003" cy="1831502"/>
              <a:chOff x="-455822" y="3068947"/>
              <a:chExt cx="1746003" cy="1831502"/>
            </a:xfrm>
          </p:grpSpPr>
          <p:sp>
            <p:nvSpPr>
              <p:cNvPr id="273" name="Google Shape;273;p16"/>
              <p:cNvSpPr/>
              <p:nvPr/>
            </p:nvSpPr>
            <p:spPr>
              <a:xfrm>
                <a:off x="-455822" y="3068947"/>
                <a:ext cx="1746003" cy="1831502"/>
              </a:xfrm>
              <a:custGeom>
                <a:avLst/>
                <a:gdLst/>
                <a:ahLst/>
                <a:cxnLst/>
                <a:rect l="l" t="t" r="r" b="b"/>
                <a:pathLst>
                  <a:path w="3655" h="3834" extrusionOk="0">
                    <a:moveTo>
                      <a:pt x="3552" y="2225"/>
                    </a:moveTo>
                    <a:lnTo>
                      <a:pt x="3552" y="2225"/>
                    </a:lnTo>
                    <a:cubicBezTo>
                      <a:pt x="3314" y="1689"/>
                      <a:pt x="3064" y="1163"/>
                      <a:pt x="2768" y="657"/>
                    </a:cubicBezTo>
                    <a:cubicBezTo>
                      <a:pt x="2644" y="445"/>
                      <a:pt x="2520" y="233"/>
                      <a:pt x="2410" y="13"/>
                    </a:cubicBezTo>
                    <a:cubicBezTo>
                      <a:pt x="2396" y="18"/>
                      <a:pt x="2389" y="33"/>
                      <a:pt x="2381" y="46"/>
                    </a:cubicBezTo>
                    <a:cubicBezTo>
                      <a:pt x="2376" y="56"/>
                      <a:pt x="2370" y="79"/>
                      <a:pt x="2358" y="84"/>
                    </a:cubicBezTo>
                    <a:cubicBezTo>
                      <a:pt x="2318" y="68"/>
                      <a:pt x="2299" y="-9"/>
                      <a:pt x="2248" y="1"/>
                    </a:cubicBezTo>
                    <a:cubicBezTo>
                      <a:pt x="2237" y="3"/>
                      <a:pt x="2230" y="11"/>
                      <a:pt x="2219" y="13"/>
                    </a:cubicBezTo>
                    <a:cubicBezTo>
                      <a:pt x="2215" y="14"/>
                      <a:pt x="2207" y="13"/>
                      <a:pt x="2202" y="13"/>
                    </a:cubicBezTo>
                    <a:cubicBezTo>
                      <a:pt x="2183" y="13"/>
                      <a:pt x="2165" y="19"/>
                      <a:pt x="2145" y="19"/>
                    </a:cubicBezTo>
                    <a:cubicBezTo>
                      <a:pt x="2133" y="19"/>
                      <a:pt x="2116" y="16"/>
                      <a:pt x="2105" y="19"/>
                    </a:cubicBezTo>
                    <a:cubicBezTo>
                      <a:pt x="2096" y="22"/>
                      <a:pt x="2089" y="32"/>
                      <a:pt x="2081" y="36"/>
                    </a:cubicBezTo>
                    <a:cubicBezTo>
                      <a:pt x="2056" y="48"/>
                      <a:pt x="2041" y="34"/>
                      <a:pt x="2019" y="30"/>
                    </a:cubicBezTo>
                    <a:cubicBezTo>
                      <a:pt x="2008" y="28"/>
                      <a:pt x="2002" y="31"/>
                      <a:pt x="1991" y="25"/>
                    </a:cubicBezTo>
                    <a:cubicBezTo>
                      <a:pt x="1984" y="20"/>
                      <a:pt x="1982" y="14"/>
                      <a:pt x="1973" y="12"/>
                    </a:cubicBezTo>
                    <a:cubicBezTo>
                      <a:pt x="1964" y="10"/>
                      <a:pt x="1945" y="20"/>
                      <a:pt x="1937" y="24"/>
                    </a:cubicBezTo>
                    <a:cubicBezTo>
                      <a:pt x="1925" y="31"/>
                      <a:pt x="1917" y="33"/>
                      <a:pt x="1904" y="37"/>
                    </a:cubicBezTo>
                    <a:cubicBezTo>
                      <a:pt x="1875" y="45"/>
                      <a:pt x="1858" y="78"/>
                      <a:pt x="1829" y="87"/>
                    </a:cubicBezTo>
                    <a:cubicBezTo>
                      <a:pt x="1811" y="92"/>
                      <a:pt x="1801" y="81"/>
                      <a:pt x="1788" y="71"/>
                    </a:cubicBezTo>
                    <a:cubicBezTo>
                      <a:pt x="1773" y="60"/>
                      <a:pt x="1765" y="48"/>
                      <a:pt x="1753" y="35"/>
                    </a:cubicBezTo>
                    <a:cubicBezTo>
                      <a:pt x="1744" y="25"/>
                      <a:pt x="1738" y="23"/>
                      <a:pt x="1726" y="25"/>
                    </a:cubicBezTo>
                    <a:cubicBezTo>
                      <a:pt x="1715" y="27"/>
                      <a:pt x="1698" y="40"/>
                      <a:pt x="1691" y="47"/>
                    </a:cubicBezTo>
                    <a:cubicBezTo>
                      <a:pt x="1685" y="53"/>
                      <a:pt x="1678" y="70"/>
                      <a:pt x="1668" y="71"/>
                    </a:cubicBezTo>
                    <a:cubicBezTo>
                      <a:pt x="1645" y="76"/>
                      <a:pt x="1637" y="35"/>
                      <a:pt x="1616" y="34"/>
                    </a:cubicBezTo>
                    <a:cubicBezTo>
                      <a:pt x="1601" y="34"/>
                      <a:pt x="1586" y="55"/>
                      <a:pt x="1576" y="63"/>
                    </a:cubicBezTo>
                    <a:cubicBezTo>
                      <a:pt x="1571" y="68"/>
                      <a:pt x="1554" y="85"/>
                      <a:pt x="1547" y="87"/>
                    </a:cubicBezTo>
                    <a:cubicBezTo>
                      <a:pt x="1531" y="90"/>
                      <a:pt x="1525" y="69"/>
                      <a:pt x="1513" y="70"/>
                    </a:cubicBezTo>
                    <a:cubicBezTo>
                      <a:pt x="1507" y="70"/>
                      <a:pt x="1490" y="83"/>
                      <a:pt x="1484" y="87"/>
                    </a:cubicBezTo>
                    <a:cubicBezTo>
                      <a:pt x="1474" y="95"/>
                      <a:pt x="1465" y="107"/>
                      <a:pt x="1456" y="116"/>
                    </a:cubicBezTo>
                    <a:cubicBezTo>
                      <a:pt x="1448" y="124"/>
                      <a:pt x="1441" y="133"/>
                      <a:pt x="1433" y="140"/>
                    </a:cubicBezTo>
                    <a:cubicBezTo>
                      <a:pt x="1427" y="144"/>
                      <a:pt x="1420" y="146"/>
                      <a:pt x="1415" y="150"/>
                    </a:cubicBezTo>
                    <a:cubicBezTo>
                      <a:pt x="1410" y="155"/>
                      <a:pt x="1411" y="163"/>
                      <a:pt x="1404" y="167"/>
                    </a:cubicBezTo>
                    <a:cubicBezTo>
                      <a:pt x="1401" y="170"/>
                      <a:pt x="1383" y="172"/>
                      <a:pt x="1380" y="172"/>
                    </a:cubicBezTo>
                    <a:cubicBezTo>
                      <a:pt x="1357" y="177"/>
                      <a:pt x="1333" y="172"/>
                      <a:pt x="1311" y="173"/>
                    </a:cubicBezTo>
                    <a:cubicBezTo>
                      <a:pt x="1286" y="174"/>
                      <a:pt x="1264" y="180"/>
                      <a:pt x="1241" y="186"/>
                    </a:cubicBezTo>
                    <a:cubicBezTo>
                      <a:pt x="1196" y="197"/>
                      <a:pt x="1166" y="192"/>
                      <a:pt x="1125" y="169"/>
                    </a:cubicBezTo>
                    <a:cubicBezTo>
                      <a:pt x="1106" y="158"/>
                      <a:pt x="1080" y="132"/>
                      <a:pt x="1055" y="132"/>
                    </a:cubicBezTo>
                    <a:cubicBezTo>
                      <a:pt x="1019" y="132"/>
                      <a:pt x="1007" y="181"/>
                      <a:pt x="996" y="208"/>
                    </a:cubicBezTo>
                    <a:cubicBezTo>
                      <a:pt x="985" y="235"/>
                      <a:pt x="974" y="241"/>
                      <a:pt x="947" y="229"/>
                    </a:cubicBezTo>
                    <a:cubicBezTo>
                      <a:pt x="922" y="218"/>
                      <a:pt x="908" y="208"/>
                      <a:pt x="881" y="208"/>
                    </a:cubicBezTo>
                    <a:cubicBezTo>
                      <a:pt x="864" y="208"/>
                      <a:pt x="857" y="204"/>
                      <a:pt x="841" y="197"/>
                    </a:cubicBezTo>
                    <a:cubicBezTo>
                      <a:pt x="811" y="182"/>
                      <a:pt x="808" y="208"/>
                      <a:pt x="785" y="225"/>
                    </a:cubicBezTo>
                    <a:cubicBezTo>
                      <a:pt x="777" y="231"/>
                      <a:pt x="769" y="233"/>
                      <a:pt x="759" y="232"/>
                    </a:cubicBezTo>
                    <a:cubicBezTo>
                      <a:pt x="749" y="230"/>
                      <a:pt x="749" y="223"/>
                      <a:pt x="742" y="221"/>
                    </a:cubicBezTo>
                    <a:cubicBezTo>
                      <a:pt x="729" y="216"/>
                      <a:pt x="706" y="236"/>
                      <a:pt x="696" y="243"/>
                    </a:cubicBezTo>
                    <a:cubicBezTo>
                      <a:pt x="672" y="262"/>
                      <a:pt x="644" y="275"/>
                      <a:pt x="619" y="292"/>
                    </a:cubicBezTo>
                    <a:cubicBezTo>
                      <a:pt x="608" y="302"/>
                      <a:pt x="595" y="311"/>
                      <a:pt x="582" y="317"/>
                    </a:cubicBezTo>
                    <a:cubicBezTo>
                      <a:pt x="578" y="317"/>
                      <a:pt x="575" y="318"/>
                      <a:pt x="572" y="318"/>
                    </a:cubicBezTo>
                    <a:cubicBezTo>
                      <a:pt x="548" y="327"/>
                      <a:pt x="514" y="326"/>
                      <a:pt x="490" y="317"/>
                    </a:cubicBezTo>
                    <a:cubicBezTo>
                      <a:pt x="465" y="309"/>
                      <a:pt x="442" y="300"/>
                      <a:pt x="415" y="300"/>
                    </a:cubicBezTo>
                    <a:cubicBezTo>
                      <a:pt x="391" y="300"/>
                      <a:pt x="369" y="303"/>
                      <a:pt x="345" y="306"/>
                    </a:cubicBezTo>
                    <a:cubicBezTo>
                      <a:pt x="297" y="314"/>
                      <a:pt x="251" y="331"/>
                      <a:pt x="202" y="329"/>
                    </a:cubicBezTo>
                    <a:cubicBezTo>
                      <a:pt x="167" y="327"/>
                      <a:pt x="135" y="308"/>
                      <a:pt x="100" y="306"/>
                    </a:cubicBezTo>
                    <a:cubicBezTo>
                      <a:pt x="80" y="305"/>
                      <a:pt x="81" y="311"/>
                      <a:pt x="78" y="327"/>
                    </a:cubicBezTo>
                    <a:cubicBezTo>
                      <a:pt x="77" y="332"/>
                      <a:pt x="75" y="343"/>
                      <a:pt x="72" y="346"/>
                    </a:cubicBezTo>
                    <a:cubicBezTo>
                      <a:pt x="66" y="354"/>
                      <a:pt x="71" y="350"/>
                      <a:pt x="60" y="350"/>
                    </a:cubicBezTo>
                    <a:cubicBezTo>
                      <a:pt x="58" y="350"/>
                      <a:pt x="41" y="344"/>
                      <a:pt x="40" y="344"/>
                    </a:cubicBezTo>
                    <a:cubicBezTo>
                      <a:pt x="26" y="339"/>
                      <a:pt x="13" y="333"/>
                      <a:pt x="0" y="330"/>
                    </a:cubicBezTo>
                    <a:cubicBezTo>
                      <a:pt x="158" y="1244"/>
                      <a:pt x="349" y="2152"/>
                      <a:pt x="551" y="3057"/>
                    </a:cubicBezTo>
                    <a:cubicBezTo>
                      <a:pt x="3260" y="3834"/>
                      <a:pt x="3260" y="3834"/>
                      <a:pt x="3260" y="3834"/>
                    </a:cubicBezTo>
                    <a:cubicBezTo>
                      <a:pt x="3655" y="2454"/>
                      <a:pt x="3655" y="2454"/>
                      <a:pt x="3655" y="2454"/>
                    </a:cubicBezTo>
                    <a:cubicBezTo>
                      <a:pt x="3621" y="2378"/>
                      <a:pt x="3587" y="2301"/>
                      <a:pt x="3552" y="2225"/>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4" name="Google Shape;274;p16"/>
              <p:cNvSpPr/>
              <p:nvPr/>
            </p:nvSpPr>
            <p:spPr>
              <a:xfrm>
                <a:off x="-433847" y="3081367"/>
                <a:ext cx="1697277" cy="1719720"/>
              </a:xfrm>
              <a:custGeom>
                <a:avLst/>
                <a:gdLst/>
                <a:ahLst/>
                <a:cxnLst/>
                <a:rect l="l" t="t" r="r" b="b"/>
                <a:pathLst>
                  <a:path w="3553" h="3600" extrusionOk="0">
                    <a:moveTo>
                      <a:pt x="1816" y="39"/>
                    </a:moveTo>
                    <a:lnTo>
                      <a:pt x="1816" y="39"/>
                    </a:lnTo>
                    <a:cubicBezTo>
                      <a:pt x="2494" y="234"/>
                      <a:pt x="2494" y="234"/>
                      <a:pt x="2494" y="234"/>
                    </a:cubicBezTo>
                    <a:cubicBezTo>
                      <a:pt x="2497" y="239"/>
                      <a:pt x="2500" y="245"/>
                      <a:pt x="2503" y="251"/>
                    </a:cubicBezTo>
                    <a:cubicBezTo>
                      <a:pt x="1803" y="50"/>
                      <a:pt x="1803" y="50"/>
                      <a:pt x="1803" y="50"/>
                    </a:cubicBezTo>
                    <a:cubicBezTo>
                      <a:pt x="1808" y="47"/>
                      <a:pt x="1812" y="43"/>
                      <a:pt x="1816" y="39"/>
                    </a:cubicBezTo>
                    <a:moveTo>
                      <a:pt x="1660" y="9"/>
                    </a:moveTo>
                    <a:lnTo>
                      <a:pt x="1660" y="9"/>
                    </a:lnTo>
                    <a:cubicBezTo>
                      <a:pt x="1722" y="27"/>
                      <a:pt x="1722" y="27"/>
                      <a:pt x="1722" y="27"/>
                    </a:cubicBezTo>
                    <a:cubicBezTo>
                      <a:pt x="1718" y="21"/>
                      <a:pt x="1713" y="15"/>
                      <a:pt x="1707" y="9"/>
                    </a:cubicBezTo>
                    <a:cubicBezTo>
                      <a:pt x="1706" y="8"/>
                      <a:pt x="1706" y="8"/>
                      <a:pt x="1705" y="8"/>
                    </a:cubicBezTo>
                    <a:cubicBezTo>
                      <a:pt x="1677" y="0"/>
                      <a:pt x="1677" y="0"/>
                      <a:pt x="1677" y="0"/>
                    </a:cubicBezTo>
                    <a:cubicBezTo>
                      <a:pt x="1672" y="1"/>
                      <a:pt x="1666" y="5"/>
                      <a:pt x="1660" y="9"/>
                    </a:cubicBezTo>
                    <a:moveTo>
                      <a:pt x="288" y="2035"/>
                    </a:moveTo>
                    <a:lnTo>
                      <a:pt x="288" y="2035"/>
                    </a:lnTo>
                    <a:cubicBezTo>
                      <a:pt x="290" y="2040"/>
                      <a:pt x="290" y="2045"/>
                      <a:pt x="292" y="2050"/>
                    </a:cubicBezTo>
                    <a:cubicBezTo>
                      <a:pt x="3458" y="2957"/>
                      <a:pt x="3458" y="2957"/>
                      <a:pt x="3458" y="2957"/>
                    </a:cubicBezTo>
                    <a:cubicBezTo>
                      <a:pt x="3461" y="2945"/>
                      <a:pt x="3461" y="2945"/>
                      <a:pt x="3461" y="2945"/>
                    </a:cubicBezTo>
                    <a:lnTo>
                      <a:pt x="288" y="2035"/>
                    </a:lnTo>
                    <a:moveTo>
                      <a:pt x="3274" y="3600"/>
                    </a:moveTo>
                    <a:lnTo>
                      <a:pt x="3274" y="3600"/>
                    </a:lnTo>
                    <a:cubicBezTo>
                      <a:pt x="3277" y="3587"/>
                      <a:pt x="3277" y="3587"/>
                      <a:pt x="3277" y="3587"/>
                    </a:cubicBezTo>
                    <a:cubicBezTo>
                      <a:pt x="448" y="2776"/>
                      <a:pt x="448" y="2776"/>
                      <a:pt x="448" y="2776"/>
                    </a:cubicBezTo>
                    <a:cubicBezTo>
                      <a:pt x="449" y="2781"/>
                      <a:pt x="451" y="2787"/>
                      <a:pt x="452" y="2792"/>
                    </a:cubicBezTo>
                    <a:lnTo>
                      <a:pt x="3274" y="3600"/>
                    </a:lnTo>
                    <a:moveTo>
                      <a:pt x="368" y="2405"/>
                    </a:moveTo>
                    <a:lnTo>
                      <a:pt x="368" y="2405"/>
                    </a:lnTo>
                    <a:cubicBezTo>
                      <a:pt x="368" y="2410"/>
                      <a:pt x="370" y="2415"/>
                      <a:pt x="371" y="2420"/>
                    </a:cubicBezTo>
                    <a:cubicBezTo>
                      <a:pt x="3366" y="3279"/>
                      <a:pt x="3366" y="3279"/>
                      <a:pt x="3366" y="3279"/>
                    </a:cubicBezTo>
                    <a:cubicBezTo>
                      <a:pt x="3369" y="3266"/>
                      <a:pt x="3369" y="3266"/>
                      <a:pt x="3369" y="3266"/>
                    </a:cubicBezTo>
                    <a:lnTo>
                      <a:pt x="368" y="2405"/>
                    </a:lnTo>
                    <a:moveTo>
                      <a:pt x="231" y="295"/>
                    </a:moveTo>
                    <a:lnTo>
                      <a:pt x="231" y="295"/>
                    </a:lnTo>
                    <a:cubicBezTo>
                      <a:pt x="2970" y="1080"/>
                      <a:pt x="2970" y="1080"/>
                      <a:pt x="2970" y="1080"/>
                    </a:cubicBezTo>
                    <a:cubicBezTo>
                      <a:pt x="2967" y="1074"/>
                      <a:pt x="2965" y="1068"/>
                      <a:pt x="2962" y="1063"/>
                    </a:cubicBezTo>
                    <a:cubicBezTo>
                      <a:pt x="259" y="288"/>
                      <a:pt x="259" y="288"/>
                      <a:pt x="259" y="288"/>
                    </a:cubicBezTo>
                    <a:cubicBezTo>
                      <a:pt x="249" y="290"/>
                      <a:pt x="240" y="292"/>
                      <a:pt x="231" y="295"/>
                    </a:cubicBezTo>
                    <a:moveTo>
                      <a:pt x="960" y="156"/>
                    </a:moveTo>
                    <a:lnTo>
                      <a:pt x="960" y="156"/>
                    </a:lnTo>
                    <a:cubicBezTo>
                      <a:pt x="2743" y="667"/>
                      <a:pt x="2743" y="667"/>
                      <a:pt x="2743" y="667"/>
                    </a:cubicBezTo>
                    <a:cubicBezTo>
                      <a:pt x="2739" y="661"/>
                      <a:pt x="2736" y="655"/>
                      <a:pt x="2733" y="650"/>
                    </a:cubicBezTo>
                    <a:cubicBezTo>
                      <a:pt x="965" y="143"/>
                      <a:pt x="965" y="143"/>
                      <a:pt x="965" y="143"/>
                    </a:cubicBezTo>
                    <a:cubicBezTo>
                      <a:pt x="964" y="147"/>
                      <a:pt x="962" y="152"/>
                      <a:pt x="960" y="156"/>
                    </a:cubicBezTo>
                    <a:moveTo>
                      <a:pt x="141" y="1312"/>
                    </a:moveTo>
                    <a:lnTo>
                      <a:pt x="141" y="1312"/>
                    </a:lnTo>
                    <a:cubicBezTo>
                      <a:pt x="3546" y="2288"/>
                      <a:pt x="3546" y="2288"/>
                      <a:pt x="3546" y="2288"/>
                    </a:cubicBezTo>
                    <a:cubicBezTo>
                      <a:pt x="3544" y="2282"/>
                      <a:pt x="3541" y="2277"/>
                      <a:pt x="3539" y="2272"/>
                    </a:cubicBezTo>
                    <a:cubicBezTo>
                      <a:pt x="138" y="1297"/>
                      <a:pt x="138" y="1297"/>
                      <a:pt x="138" y="1297"/>
                    </a:cubicBezTo>
                    <a:cubicBezTo>
                      <a:pt x="139" y="1302"/>
                      <a:pt x="140" y="1307"/>
                      <a:pt x="141" y="1312"/>
                    </a:cubicBezTo>
                    <a:moveTo>
                      <a:pt x="212" y="1666"/>
                    </a:moveTo>
                    <a:lnTo>
                      <a:pt x="212" y="1666"/>
                    </a:lnTo>
                    <a:cubicBezTo>
                      <a:pt x="213" y="1671"/>
                      <a:pt x="214" y="1676"/>
                      <a:pt x="215" y="1681"/>
                    </a:cubicBezTo>
                    <a:cubicBezTo>
                      <a:pt x="3550" y="2636"/>
                      <a:pt x="3550" y="2636"/>
                      <a:pt x="3550" y="2636"/>
                    </a:cubicBezTo>
                    <a:cubicBezTo>
                      <a:pt x="3553" y="2623"/>
                      <a:pt x="3553" y="2623"/>
                      <a:pt x="3553" y="2623"/>
                    </a:cubicBezTo>
                    <a:lnTo>
                      <a:pt x="212" y="1666"/>
                    </a:lnTo>
                    <a:moveTo>
                      <a:pt x="3176" y="1486"/>
                    </a:moveTo>
                    <a:lnTo>
                      <a:pt x="3176" y="1486"/>
                    </a:lnTo>
                    <a:cubicBezTo>
                      <a:pt x="3174" y="1481"/>
                      <a:pt x="3171" y="1475"/>
                      <a:pt x="3168" y="1470"/>
                    </a:cubicBezTo>
                    <a:cubicBezTo>
                      <a:pt x="0" y="562"/>
                      <a:pt x="0" y="562"/>
                      <a:pt x="0" y="562"/>
                    </a:cubicBezTo>
                    <a:cubicBezTo>
                      <a:pt x="1" y="567"/>
                      <a:pt x="1" y="572"/>
                      <a:pt x="2" y="577"/>
                    </a:cubicBezTo>
                    <a:lnTo>
                      <a:pt x="3176" y="1486"/>
                    </a:lnTo>
                    <a:moveTo>
                      <a:pt x="3366" y="1888"/>
                    </a:moveTo>
                    <a:lnTo>
                      <a:pt x="3366" y="1888"/>
                    </a:lnTo>
                    <a:cubicBezTo>
                      <a:pt x="3364" y="1883"/>
                      <a:pt x="3361" y="1878"/>
                      <a:pt x="3359" y="1872"/>
                    </a:cubicBezTo>
                    <a:cubicBezTo>
                      <a:pt x="67" y="929"/>
                      <a:pt x="67" y="929"/>
                      <a:pt x="67" y="929"/>
                    </a:cubicBezTo>
                    <a:cubicBezTo>
                      <a:pt x="68" y="934"/>
                      <a:pt x="69" y="939"/>
                      <a:pt x="70" y="944"/>
                    </a:cubicBezTo>
                    <a:lnTo>
                      <a:pt x="3366" y="1888"/>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5" name="Google Shape;275;p16"/>
              <p:cNvSpPr/>
              <p:nvPr/>
            </p:nvSpPr>
            <p:spPr>
              <a:xfrm>
                <a:off x="-455822" y="3068947"/>
                <a:ext cx="1193779" cy="209233"/>
              </a:xfrm>
              <a:custGeom>
                <a:avLst/>
                <a:gdLst/>
                <a:ahLst/>
                <a:cxnLst/>
                <a:rect l="l" t="t" r="r" b="b"/>
                <a:pathLst>
                  <a:path w="2499" h="438" extrusionOk="0">
                    <a:moveTo>
                      <a:pt x="561" y="364"/>
                    </a:moveTo>
                    <a:lnTo>
                      <a:pt x="561" y="364"/>
                    </a:lnTo>
                    <a:cubicBezTo>
                      <a:pt x="543" y="362"/>
                      <a:pt x="526" y="353"/>
                      <a:pt x="508" y="352"/>
                    </a:cubicBezTo>
                    <a:cubicBezTo>
                      <a:pt x="496" y="351"/>
                      <a:pt x="490" y="356"/>
                      <a:pt x="480" y="357"/>
                    </a:cubicBezTo>
                    <a:cubicBezTo>
                      <a:pt x="467" y="360"/>
                      <a:pt x="452" y="357"/>
                      <a:pt x="439" y="357"/>
                    </a:cubicBezTo>
                    <a:cubicBezTo>
                      <a:pt x="421" y="357"/>
                      <a:pt x="400" y="355"/>
                      <a:pt x="382" y="357"/>
                    </a:cubicBezTo>
                    <a:cubicBezTo>
                      <a:pt x="369" y="359"/>
                      <a:pt x="364" y="366"/>
                      <a:pt x="350" y="360"/>
                    </a:cubicBezTo>
                    <a:cubicBezTo>
                      <a:pt x="338" y="356"/>
                      <a:pt x="332" y="350"/>
                      <a:pt x="319" y="352"/>
                    </a:cubicBezTo>
                    <a:cubicBezTo>
                      <a:pt x="289" y="355"/>
                      <a:pt x="262" y="377"/>
                      <a:pt x="242" y="398"/>
                    </a:cubicBezTo>
                    <a:cubicBezTo>
                      <a:pt x="212" y="430"/>
                      <a:pt x="184" y="406"/>
                      <a:pt x="152" y="393"/>
                    </a:cubicBezTo>
                    <a:cubicBezTo>
                      <a:pt x="142" y="389"/>
                      <a:pt x="132" y="389"/>
                      <a:pt x="124" y="386"/>
                    </a:cubicBezTo>
                    <a:cubicBezTo>
                      <a:pt x="108" y="381"/>
                      <a:pt x="96" y="371"/>
                      <a:pt x="78" y="375"/>
                    </a:cubicBezTo>
                    <a:cubicBezTo>
                      <a:pt x="75" y="389"/>
                      <a:pt x="85" y="422"/>
                      <a:pt x="72" y="435"/>
                    </a:cubicBezTo>
                    <a:cubicBezTo>
                      <a:pt x="65" y="442"/>
                      <a:pt x="52" y="435"/>
                      <a:pt x="42" y="431"/>
                    </a:cubicBezTo>
                    <a:cubicBezTo>
                      <a:pt x="35" y="428"/>
                      <a:pt x="25" y="423"/>
                      <a:pt x="15" y="418"/>
                    </a:cubicBezTo>
                    <a:cubicBezTo>
                      <a:pt x="10" y="389"/>
                      <a:pt x="5" y="359"/>
                      <a:pt x="0" y="330"/>
                    </a:cubicBezTo>
                    <a:cubicBezTo>
                      <a:pt x="13" y="333"/>
                      <a:pt x="26" y="339"/>
                      <a:pt x="40" y="344"/>
                    </a:cubicBezTo>
                    <a:cubicBezTo>
                      <a:pt x="41" y="344"/>
                      <a:pt x="58" y="350"/>
                      <a:pt x="60" y="350"/>
                    </a:cubicBezTo>
                    <a:cubicBezTo>
                      <a:pt x="71" y="350"/>
                      <a:pt x="66" y="354"/>
                      <a:pt x="72" y="346"/>
                    </a:cubicBezTo>
                    <a:cubicBezTo>
                      <a:pt x="75" y="343"/>
                      <a:pt x="77" y="332"/>
                      <a:pt x="78" y="327"/>
                    </a:cubicBezTo>
                    <a:cubicBezTo>
                      <a:pt x="81" y="311"/>
                      <a:pt x="80" y="305"/>
                      <a:pt x="100" y="306"/>
                    </a:cubicBezTo>
                    <a:cubicBezTo>
                      <a:pt x="135" y="308"/>
                      <a:pt x="167" y="327"/>
                      <a:pt x="202" y="329"/>
                    </a:cubicBezTo>
                    <a:cubicBezTo>
                      <a:pt x="251" y="331"/>
                      <a:pt x="297" y="314"/>
                      <a:pt x="345" y="306"/>
                    </a:cubicBezTo>
                    <a:cubicBezTo>
                      <a:pt x="369" y="303"/>
                      <a:pt x="391" y="300"/>
                      <a:pt x="415" y="300"/>
                    </a:cubicBezTo>
                    <a:cubicBezTo>
                      <a:pt x="442" y="300"/>
                      <a:pt x="465" y="309"/>
                      <a:pt x="490" y="317"/>
                    </a:cubicBezTo>
                    <a:cubicBezTo>
                      <a:pt x="514" y="326"/>
                      <a:pt x="548" y="327"/>
                      <a:pt x="572" y="318"/>
                    </a:cubicBezTo>
                    <a:cubicBezTo>
                      <a:pt x="575" y="318"/>
                      <a:pt x="578" y="317"/>
                      <a:pt x="582" y="317"/>
                    </a:cubicBezTo>
                    <a:cubicBezTo>
                      <a:pt x="595" y="311"/>
                      <a:pt x="608" y="302"/>
                      <a:pt x="619" y="292"/>
                    </a:cubicBezTo>
                    <a:cubicBezTo>
                      <a:pt x="644" y="275"/>
                      <a:pt x="672" y="262"/>
                      <a:pt x="696" y="243"/>
                    </a:cubicBezTo>
                    <a:cubicBezTo>
                      <a:pt x="706" y="236"/>
                      <a:pt x="729" y="216"/>
                      <a:pt x="742" y="221"/>
                    </a:cubicBezTo>
                    <a:cubicBezTo>
                      <a:pt x="749" y="223"/>
                      <a:pt x="749" y="230"/>
                      <a:pt x="759" y="232"/>
                    </a:cubicBezTo>
                    <a:cubicBezTo>
                      <a:pt x="769" y="233"/>
                      <a:pt x="777" y="231"/>
                      <a:pt x="785" y="225"/>
                    </a:cubicBezTo>
                    <a:cubicBezTo>
                      <a:pt x="808" y="208"/>
                      <a:pt x="811" y="182"/>
                      <a:pt x="841" y="197"/>
                    </a:cubicBezTo>
                    <a:cubicBezTo>
                      <a:pt x="857" y="204"/>
                      <a:pt x="864" y="208"/>
                      <a:pt x="881" y="208"/>
                    </a:cubicBezTo>
                    <a:cubicBezTo>
                      <a:pt x="905" y="208"/>
                      <a:pt x="919" y="216"/>
                      <a:pt x="939" y="225"/>
                    </a:cubicBezTo>
                    <a:cubicBezTo>
                      <a:pt x="921" y="236"/>
                      <a:pt x="909" y="251"/>
                      <a:pt x="893" y="265"/>
                    </a:cubicBezTo>
                    <a:cubicBezTo>
                      <a:pt x="886" y="272"/>
                      <a:pt x="884" y="276"/>
                      <a:pt x="875" y="278"/>
                    </a:cubicBezTo>
                    <a:cubicBezTo>
                      <a:pt x="862" y="281"/>
                      <a:pt x="839" y="277"/>
                      <a:pt x="825" y="277"/>
                    </a:cubicBezTo>
                    <a:cubicBezTo>
                      <a:pt x="806" y="277"/>
                      <a:pt x="785" y="275"/>
                      <a:pt x="767" y="284"/>
                    </a:cubicBezTo>
                    <a:cubicBezTo>
                      <a:pt x="757" y="290"/>
                      <a:pt x="755" y="299"/>
                      <a:pt x="748" y="306"/>
                    </a:cubicBezTo>
                    <a:cubicBezTo>
                      <a:pt x="740" y="315"/>
                      <a:pt x="731" y="321"/>
                      <a:pt x="721" y="323"/>
                    </a:cubicBezTo>
                    <a:cubicBezTo>
                      <a:pt x="706" y="326"/>
                      <a:pt x="689" y="321"/>
                      <a:pt x="673" y="323"/>
                    </a:cubicBezTo>
                    <a:cubicBezTo>
                      <a:pt x="654" y="325"/>
                      <a:pt x="621" y="332"/>
                      <a:pt x="607" y="347"/>
                    </a:cubicBezTo>
                    <a:cubicBezTo>
                      <a:pt x="603" y="352"/>
                      <a:pt x="601" y="359"/>
                      <a:pt x="595" y="362"/>
                    </a:cubicBezTo>
                    <a:cubicBezTo>
                      <a:pt x="587" y="367"/>
                      <a:pt x="569" y="364"/>
                      <a:pt x="561" y="364"/>
                    </a:cubicBezTo>
                    <a:moveTo>
                      <a:pt x="1125" y="169"/>
                    </a:moveTo>
                    <a:lnTo>
                      <a:pt x="1125" y="169"/>
                    </a:lnTo>
                    <a:cubicBezTo>
                      <a:pt x="1106" y="158"/>
                      <a:pt x="1080" y="132"/>
                      <a:pt x="1055" y="132"/>
                    </a:cubicBezTo>
                    <a:cubicBezTo>
                      <a:pt x="1019" y="132"/>
                      <a:pt x="1007" y="181"/>
                      <a:pt x="996" y="208"/>
                    </a:cubicBezTo>
                    <a:cubicBezTo>
                      <a:pt x="991" y="221"/>
                      <a:pt x="985" y="230"/>
                      <a:pt x="978" y="233"/>
                    </a:cubicBezTo>
                    <a:cubicBezTo>
                      <a:pt x="984" y="248"/>
                      <a:pt x="984" y="260"/>
                      <a:pt x="1005" y="260"/>
                    </a:cubicBezTo>
                    <a:cubicBezTo>
                      <a:pt x="1024" y="260"/>
                      <a:pt x="1036" y="264"/>
                      <a:pt x="1054" y="270"/>
                    </a:cubicBezTo>
                    <a:cubicBezTo>
                      <a:pt x="1062" y="273"/>
                      <a:pt x="1078" y="281"/>
                      <a:pt x="1087" y="276"/>
                    </a:cubicBezTo>
                    <a:cubicBezTo>
                      <a:pt x="1092" y="274"/>
                      <a:pt x="1095" y="265"/>
                      <a:pt x="1100" y="261"/>
                    </a:cubicBezTo>
                    <a:cubicBezTo>
                      <a:pt x="1102" y="259"/>
                      <a:pt x="1107" y="257"/>
                      <a:pt x="1111" y="256"/>
                    </a:cubicBezTo>
                    <a:cubicBezTo>
                      <a:pt x="1121" y="251"/>
                      <a:pt x="1130" y="248"/>
                      <a:pt x="1140" y="243"/>
                    </a:cubicBezTo>
                    <a:cubicBezTo>
                      <a:pt x="1148" y="238"/>
                      <a:pt x="1165" y="227"/>
                      <a:pt x="1174" y="226"/>
                    </a:cubicBezTo>
                    <a:cubicBezTo>
                      <a:pt x="1181" y="226"/>
                      <a:pt x="1179" y="227"/>
                      <a:pt x="1187" y="231"/>
                    </a:cubicBezTo>
                    <a:cubicBezTo>
                      <a:pt x="1211" y="240"/>
                      <a:pt x="1236" y="246"/>
                      <a:pt x="1260" y="257"/>
                    </a:cubicBezTo>
                    <a:cubicBezTo>
                      <a:pt x="1292" y="270"/>
                      <a:pt x="1323" y="289"/>
                      <a:pt x="1359" y="289"/>
                    </a:cubicBezTo>
                    <a:cubicBezTo>
                      <a:pt x="1364" y="290"/>
                      <a:pt x="1378" y="291"/>
                      <a:pt x="1382" y="289"/>
                    </a:cubicBezTo>
                    <a:cubicBezTo>
                      <a:pt x="1403" y="279"/>
                      <a:pt x="1387" y="243"/>
                      <a:pt x="1397" y="225"/>
                    </a:cubicBezTo>
                    <a:cubicBezTo>
                      <a:pt x="1411" y="201"/>
                      <a:pt x="1449" y="239"/>
                      <a:pt x="1466" y="243"/>
                    </a:cubicBezTo>
                    <a:cubicBezTo>
                      <a:pt x="1500" y="249"/>
                      <a:pt x="1497" y="190"/>
                      <a:pt x="1503" y="168"/>
                    </a:cubicBezTo>
                    <a:cubicBezTo>
                      <a:pt x="1509" y="147"/>
                      <a:pt x="1528" y="150"/>
                      <a:pt x="1542" y="135"/>
                    </a:cubicBezTo>
                    <a:cubicBezTo>
                      <a:pt x="1560" y="116"/>
                      <a:pt x="1573" y="98"/>
                      <a:pt x="1601" y="94"/>
                    </a:cubicBezTo>
                    <a:cubicBezTo>
                      <a:pt x="1618" y="91"/>
                      <a:pt x="1651" y="89"/>
                      <a:pt x="1669" y="95"/>
                    </a:cubicBezTo>
                    <a:cubicBezTo>
                      <a:pt x="1683" y="99"/>
                      <a:pt x="1692" y="111"/>
                      <a:pt x="1709" y="111"/>
                    </a:cubicBezTo>
                    <a:cubicBezTo>
                      <a:pt x="1725" y="111"/>
                      <a:pt x="1727" y="95"/>
                      <a:pt x="1742" y="92"/>
                    </a:cubicBezTo>
                    <a:cubicBezTo>
                      <a:pt x="1751" y="91"/>
                      <a:pt x="1762" y="99"/>
                      <a:pt x="1771" y="99"/>
                    </a:cubicBezTo>
                    <a:cubicBezTo>
                      <a:pt x="1773" y="99"/>
                      <a:pt x="1787" y="97"/>
                      <a:pt x="1789" y="97"/>
                    </a:cubicBezTo>
                    <a:cubicBezTo>
                      <a:pt x="1803" y="102"/>
                      <a:pt x="1811" y="147"/>
                      <a:pt x="1815" y="157"/>
                    </a:cubicBezTo>
                    <a:cubicBezTo>
                      <a:pt x="1820" y="170"/>
                      <a:pt x="1829" y="199"/>
                      <a:pt x="1845" y="203"/>
                    </a:cubicBezTo>
                    <a:cubicBezTo>
                      <a:pt x="1851" y="188"/>
                      <a:pt x="1855" y="173"/>
                      <a:pt x="1863" y="158"/>
                    </a:cubicBezTo>
                    <a:cubicBezTo>
                      <a:pt x="1878" y="130"/>
                      <a:pt x="1890" y="131"/>
                      <a:pt x="1917" y="146"/>
                    </a:cubicBezTo>
                    <a:cubicBezTo>
                      <a:pt x="1937" y="158"/>
                      <a:pt x="1971" y="190"/>
                      <a:pt x="1996" y="180"/>
                    </a:cubicBezTo>
                    <a:cubicBezTo>
                      <a:pt x="2012" y="172"/>
                      <a:pt x="2014" y="149"/>
                      <a:pt x="2016" y="135"/>
                    </a:cubicBezTo>
                    <a:cubicBezTo>
                      <a:pt x="2019" y="116"/>
                      <a:pt x="2018" y="82"/>
                      <a:pt x="2035" y="70"/>
                    </a:cubicBezTo>
                    <a:cubicBezTo>
                      <a:pt x="2046" y="61"/>
                      <a:pt x="2054" y="66"/>
                      <a:pt x="2067" y="71"/>
                    </a:cubicBezTo>
                    <a:cubicBezTo>
                      <a:pt x="2091" y="80"/>
                      <a:pt x="2113" y="92"/>
                      <a:pt x="2139" y="93"/>
                    </a:cubicBezTo>
                    <a:cubicBezTo>
                      <a:pt x="2157" y="94"/>
                      <a:pt x="2172" y="104"/>
                      <a:pt x="2191" y="105"/>
                    </a:cubicBezTo>
                    <a:cubicBezTo>
                      <a:pt x="2221" y="106"/>
                      <a:pt x="2236" y="132"/>
                      <a:pt x="2261" y="147"/>
                    </a:cubicBezTo>
                    <a:cubicBezTo>
                      <a:pt x="2268" y="151"/>
                      <a:pt x="2280" y="161"/>
                      <a:pt x="2287" y="162"/>
                    </a:cubicBezTo>
                    <a:cubicBezTo>
                      <a:pt x="2299" y="163"/>
                      <a:pt x="2303" y="153"/>
                      <a:pt x="2313" y="151"/>
                    </a:cubicBezTo>
                    <a:cubicBezTo>
                      <a:pt x="2331" y="148"/>
                      <a:pt x="2357" y="168"/>
                      <a:pt x="2371" y="174"/>
                    </a:cubicBezTo>
                    <a:cubicBezTo>
                      <a:pt x="2394" y="184"/>
                      <a:pt x="2422" y="192"/>
                      <a:pt x="2447" y="192"/>
                    </a:cubicBezTo>
                    <a:cubicBezTo>
                      <a:pt x="2458" y="191"/>
                      <a:pt x="2468" y="188"/>
                      <a:pt x="2479" y="187"/>
                    </a:cubicBezTo>
                    <a:cubicBezTo>
                      <a:pt x="2486" y="185"/>
                      <a:pt x="2493" y="185"/>
                      <a:pt x="2499" y="184"/>
                    </a:cubicBezTo>
                    <a:cubicBezTo>
                      <a:pt x="2469" y="128"/>
                      <a:pt x="2439" y="71"/>
                      <a:pt x="2410" y="13"/>
                    </a:cubicBezTo>
                    <a:cubicBezTo>
                      <a:pt x="2396" y="18"/>
                      <a:pt x="2389" y="33"/>
                      <a:pt x="2381" y="46"/>
                    </a:cubicBezTo>
                    <a:cubicBezTo>
                      <a:pt x="2376" y="56"/>
                      <a:pt x="2370" y="79"/>
                      <a:pt x="2358" y="84"/>
                    </a:cubicBezTo>
                    <a:cubicBezTo>
                      <a:pt x="2318" y="68"/>
                      <a:pt x="2299" y="-9"/>
                      <a:pt x="2248" y="1"/>
                    </a:cubicBezTo>
                    <a:cubicBezTo>
                      <a:pt x="2237" y="3"/>
                      <a:pt x="2230" y="11"/>
                      <a:pt x="2219" y="13"/>
                    </a:cubicBezTo>
                    <a:cubicBezTo>
                      <a:pt x="2215" y="14"/>
                      <a:pt x="2207" y="13"/>
                      <a:pt x="2202" y="13"/>
                    </a:cubicBezTo>
                    <a:cubicBezTo>
                      <a:pt x="2183" y="13"/>
                      <a:pt x="2165" y="19"/>
                      <a:pt x="2145" y="19"/>
                    </a:cubicBezTo>
                    <a:cubicBezTo>
                      <a:pt x="2133" y="19"/>
                      <a:pt x="2116" y="16"/>
                      <a:pt x="2105" y="19"/>
                    </a:cubicBezTo>
                    <a:cubicBezTo>
                      <a:pt x="2096" y="22"/>
                      <a:pt x="2089" y="32"/>
                      <a:pt x="2081" y="36"/>
                    </a:cubicBezTo>
                    <a:cubicBezTo>
                      <a:pt x="2056" y="48"/>
                      <a:pt x="2041" y="34"/>
                      <a:pt x="2019" y="30"/>
                    </a:cubicBezTo>
                    <a:cubicBezTo>
                      <a:pt x="2008" y="28"/>
                      <a:pt x="2002" y="31"/>
                      <a:pt x="1991" y="25"/>
                    </a:cubicBezTo>
                    <a:cubicBezTo>
                      <a:pt x="1984" y="20"/>
                      <a:pt x="1982" y="14"/>
                      <a:pt x="1973" y="12"/>
                    </a:cubicBezTo>
                    <a:cubicBezTo>
                      <a:pt x="1964" y="10"/>
                      <a:pt x="1945" y="20"/>
                      <a:pt x="1937" y="24"/>
                    </a:cubicBezTo>
                    <a:cubicBezTo>
                      <a:pt x="1925" y="31"/>
                      <a:pt x="1917" y="33"/>
                      <a:pt x="1904" y="37"/>
                    </a:cubicBezTo>
                    <a:cubicBezTo>
                      <a:pt x="1875" y="45"/>
                      <a:pt x="1858" y="78"/>
                      <a:pt x="1829" y="87"/>
                    </a:cubicBezTo>
                    <a:cubicBezTo>
                      <a:pt x="1811" y="92"/>
                      <a:pt x="1801" y="81"/>
                      <a:pt x="1788" y="71"/>
                    </a:cubicBezTo>
                    <a:cubicBezTo>
                      <a:pt x="1773" y="60"/>
                      <a:pt x="1765" y="48"/>
                      <a:pt x="1753" y="35"/>
                    </a:cubicBezTo>
                    <a:cubicBezTo>
                      <a:pt x="1744" y="25"/>
                      <a:pt x="1738" y="23"/>
                      <a:pt x="1726" y="25"/>
                    </a:cubicBezTo>
                    <a:cubicBezTo>
                      <a:pt x="1715" y="27"/>
                      <a:pt x="1698" y="40"/>
                      <a:pt x="1691" y="47"/>
                    </a:cubicBezTo>
                    <a:cubicBezTo>
                      <a:pt x="1685" y="53"/>
                      <a:pt x="1678" y="70"/>
                      <a:pt x="1668" y="71"/>
                    </a:cubicBezTo>
                    <a:cubicBezTo>
                      <a:pt x="1645" y="76"/>
                      <a:pt x="1637" y="35"/>
                      <a:pt x="1616" y="34"/>
                    </a:cubicBezTo>
                    <a:cubicBezTo>
                      <a:pt x="1601" y="34"/>
                      <a:pt x="1586" y="55"/>
                      <a:pt x="1576" y="63"/>
                    </a:cubicBezTo>
                    <a:cubicBezTo>
                      <a:pt x="1571" y="68"/>
                      <a:pt x="1554" y="85"/>
                      <a:pt x="1547" y="87"/>
                    </a:cubicBezTo>
                    <a:cubicBezTo>
                      <a:pt x="1531" y="90"/>
                      <a:pt x="1525" y="69"/>
                      <a:pt x="1513" y="70"/>
                    </a:cubicBezTo>
                    <a:cubicBezTo>
                      <a:pt x="1507" y="70"/>
                      <a:pt x="1490" y="83"/>
                      <a:pt x="1484" y="87"/>
                    </a:cubicBezTo>
                    <a:cubicBezTo>
                      <a:pt x="1474" y="95"/>
                      <a:pt x="1465" y="107"/>
                      <a:pt x="1456" y="116"/>
                    </a:cubicBezTo>
                    <a:cubicBezTo>
                      <a:pt x="1448" y="124"/>
                      <a:pt x="1441" y="133"/>
                      <a:pt x="1433" y="140"/>
                    </a:cubicBezTo>
                    <a:cubicBezTo>
                      <a:pt x="1427" y="144"/>
                      <a:pt x="1420" y="146"/>
                      <a:pt x="1415" y="150"/>
                    </a:cubicBezTo>
                    <a:cubicBezTo>
                      <a:pt x="1410" y="155"/>
                      <a:pt x="1411" y="163"/>
                      <a:pt x="1404" y="167"/>
                    </a:cubicBezTo>
                    <a:cubicBezTo>
                      <a:pt x="1401" y="170"/>
                      <a:pt x="1383" y="172"/>
                      <a:pt x="1380" y="172"/>
                    </a:cubicBezTo>
                    <a:cubicBezTo>
                      <a:pt x="1357" y="177"/>
                      <a:pt x="1333" y="172"/>
                      <a:pt x="1311" y="173"/>
                    </a:cubicBezTo>
                    <a:cubicBezTo>
                      <a:pt x="1286" y="174"/>
                      <a:pt x="1264" y="180"/>
                      <a:pt x="1241" y="186"/>
                    </a:cubicBezTo>
                    <a:cubicBezTo>
                      <a:pt x="1196" y="197"/>
                      <a:pt x="1166" y="192"/>
                      <a:pt x="1125" y="16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76" name="Google Shape;276;p16"/>
            <p:cNvGrpSpPr/>
            <p:nvPr/>
          </p:nvGrpSpPr>
          <p:grpSpPr>
            <a:xfrm>
              <a:off x="-299550" y="-103676"/>
              <a:ext cx="1362056" cy="1329498"/>
              <a:chOff x="8224525" y="521224"/>
              <a:chExt cx="1362056" cy="1329498"/>
            </a:xfrm>
          </p:grpSpPr>
          <p:sp>
            <p:nvSpPr>
              <p:cNvPr id="277" name="Google Shape;277;p16"/>
              <p:cNvSpPr/>
              <p:nvPr/>
            </p:nvSpPr>
            <p:spPr>
              <a:xfrm>
                <a:off x="8224525" y="521224"/>
                <a:ext cx="1362056" cy="1329498"/>
              </a:xfrm>
              <a:custGeom>
                <a:avLst/>
                <a:gdLst/>
                <a:ahLst/>
                <a:cxnLst/>
                <a:rect l="l" t="t" r="r" b="b"/>
                <a:pathLst>
                  <a:path w="1923" h="1877" extrusionOk="0">
                    <a:moveTo>
                      <a:pt x="788" y="971"/>
                    </a:moveTo>
                    <a:lnTo>
                      <a:pt x="788" y="971"/>
                    </a:lnTo>
                    <a:cubicBezTo>
                      <a:pt x="788" y="971"/>
                      <a:pt x="-40" y="585"/>
                      <a:pt x="154" y="376"/>
                    </a:cubicBezTo>
                    <a:cubicBezTo>
                      <a:pt x="328" y="187"/>
                      <a:pt x="868" y="864"/>
                      <a:pt x="868" y="864"/>
                    </a:cubicBezTo>
                    <a:cubicBezTo>
                      <a:pt x="868" y="864"/>
                      <a:pt x="726" y="-16"/>
                      <a:pt x="991" y="0"/>
                    </a:cubicBezTo>
                    <a:cubicBezTo>
                      <a:pt x="1263" y="17"/>
                      <a:pt x="1013" y="871"/>
                      <a:pt x="1013" y="871"/>
                    </a:cubicBezTo>
                    <a:cubicBezTo>
                      <a:pt x="1013" y="871"/>
                      <a:pt x="1536" y="89"/>
                      <a:pt x="1723" y="296"/>
                    </a:cubicBezTo>
                    <a:cubicBezTo>
                      <a:pt x="1909" y="501"/>
                      <a:pt x="1090" y="971"/>
                      <a:pt x="1090" y="971"/>
                    </a:cubicBezTo>
                    <a:cubicBezTo>
                      <a:pt x="1090" y="971"/>
                      <a:pt x="1916" y="796"/>
                      <a:pt x="1923" y="1054"/>
                    </a:cubicBezTo>
                    <a:cubicBezTo>
                      <a:pt x="1930" y="1312"/>
                      <a:pt x="1064" y="1083"/>
                      <a:pt x="1064" y="1083"/>
                    </a:cubicBezTo>
                    <a:cubicBezTo>
                      <a:pt x="1064" y="1083"/>
                      <a:pt x="1677" y="1607"/>
                      <a:pt x="1447" y="1769"/>
                    </a:cubicBezTo>
                    <a:cubicBezTo>
                      <a:pt x="1223" y="1927"/>
                      <a:pt x="952" y="1129"/>
                      <a:pt x="952" y="1129"/>
                    </a:cubicBezTo>
                    <a:cubicBezTo>
                      <a:pt x="952" y="1129"/>
                      <a:pt x="868" y="1945"/>
                      <a:pt x="616" y="1873"/>
                    </a:cubicBezTo>
                    <a:cubicBezTo>
                      <a:pt x="342" y="1794"/>
                      <a:pt x="828" y="1097"/>
                      <a:pt x="828" y="1097"/>
                    </a:cubicBezTo>
                    <a:cubicBezTo>
                      <a:pt x="828" y="1097"/>
                      <a:pt x="97" y="1494"/>
                      <a:pt x="7" y="1257"/>
                    </a:cubicBezTo>
                    <a:cubicBezTo>
                      <a:pt x="-82" y="1021"/>
                      <a:pt x="788" y="971"/>
                      <a:pt x="788" y="971"/>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8" name="Google Shape;278;p16"/>
              <p:cNvSpPr/>
              <p:nvPr/>
            </p:nvSpPr>
            <p:spPr>
              <a:xfrm>
                <a:off x="8834370" y="1186329"/>
                <a:ext cx="99162" cy="92080"/>
              </a:xfrm>
              <a:custGeom>
                <a:avLst/>
                <a:gdLst/>
                <a:ahLst/>
                <a:cxnLst/>
                <a:rect l="l" t="t" r="r" b="b"/>
                <a:pathLst>
                  <a:path w="140" h="130" extrusionOk="0">
                    <a:moveTo>
                      <a:pt x="75" y="0"/>
                    </a:moveTo>
                    <a:lnTo>
                      <a:pt x="75" y="0"/>
                    </a:lnTo>
                    <a:cubicBezTo>
                      <a:pt x="109" y="0"/>
                      <a:pt x="142" y="21"/>
                      <a:pt x="140" y="63"/>
                    </a:cubicBezTo>
                    <a:cubicBezTo>
                      <a:pt x="139" y="99"/>
                      <a:pt x="106" y="130"/>
                      <a:pt x="70" y="130"/>
                    </a:cubicBezTo>
                    <a:cubicBezTo>
                      <a:pt x="34" y="130"/>
                      <a:pt x="1" y="99"/>
                      <a:pt x="0" y="63"/>
                    </a:cubicBezTo>
                    <a:cubicBezTo>
                      <a:pt x="-1" y="21"/>
                      <a:pt x="38" y="-1"/>
                      <a:pt x="75" y="0"/>
                    </a:cubicBezTo>
                    <a:close/>
                  </a:path>
                </a:pathLst>
              </a:custGeom>
              <a:solidFill>
                <a:schemeClr val="accent3"/>
              </a:solidFill>
              <a:ln>
                <a:noFill/>
              </a:ln>
            </p:spPr>
            <p:txBody>
              <a:bodyPr spcFirstLastPara="1" wrap="square" lIns="90000" tIns="1800" rIns="90000" bIns="1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279" name="Google Shape;279;p16"/>
          <p:cNvSpPr/>
          <p:nvPr/>
        </p:nvSpPr>
        <p:spPr>
          <a:xfrm rot="10800000" flipH="1">
            <a:off x="586725" y="204300"/>
            <a:ext cx="7970556" cy="4734881"/>
          </a:xfrm>
          <a:custGeom>
            <a:avLst/>
            <a:gdLst/>
            <a:ahLst/>
            <a:cxnLst/>
            <a:rect l="l" t="t" r="r" b="b"/>
            <a:pathLst>
              <a:path w="7309" h="5260" extrusionOk="0">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0" name="Google Shape;280;p16"/>
          <p:cNvSpPr txBox="1">
            <a:spLocks noGrp="1"/>
          </p:cNvSpPr>
          <p:nvPr>
            <p:ph type="subTitle" idx="1"/>
          </p:nvPr>
        </p:nvSpPr>
        <p:spPr>
          <a:xfrm>
            <a:off x="1290175" y="2434799"/>
            <a:ext cx="1927500" cy="102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1" name="Google Shape;281;p16"/>
          <p:cNvSpPr txBox="1">
            <a:spLocks noGrp="1"/>
          </p:cNvSpPr>
          <p:nvPr>
            <p:ph type="subTitle" idx="2"/>
          </p:nvPr>
        </p:nvSpPr>
        <p:spPr>
          <a:xfrm>
            <a:off x="3608241" y="2433592"/>
            <a:ext cx="1927500" cy="102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2" name="Google Shape;282;p16"/>
          <p:cNvSpPr txBox="1">
            <a:spLocks noGrp="1"/>
          </p:cNvSpPr>
          <p:nvPr>
            <p:ph type="subTitle" idx="3"/>
          </p:nvPr>
        </p:nvSpPr>
        <p:spPr>
          <a:xfrm>
            <a:off x="5926326" y="2434816"/>
            <a:ext cx="1927500" cy="102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3" name="Google Shape;283;p16"/>
          <p:cNvSpPr txBox="1">
            <a:spLocks noGrp="1"/>
          </p:cNvSpPr>
          <p:nvPr>
            <p:ph type="title"/>
          </p:nvPr>
        </p:nvSpPr>
        <p:spPr>
          <a:xfrm>
            <a:off x="720000" y="5212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
        <p:nvSpPr>
          <p:cNvPr id="284" name="Google Shape;284;p16"/>
          <p:cNvSpPr txBox="1">
            <a:spLocks noGrp="1"/>
          </p:cNvSpPr>
          <p:nvPr>
            <p:ph type="subTitle" idx="4"/>
          </p:nvPr>
        </p:nvSpPr>
        <p:spPr>
          <a:xfrm>
            <a:off x="1290175" y="1905325"/>
            <a:ext cx="1927500" cy="4476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Raleway"/>
              <a:buNone/>
              <a:defRPr sz="2200" b="1">
                <a:latin typeface="Kurale"/>
                <a:ea typeface="Kurale"/>
                <a:cs typeface="Kurale"/>
                <a:sym typeface="Kurale"/>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285" name="Google Shape;285;p16"/>
          <p:cNvSpPr txBox="1">
            <a:spLocks noGrp="1"/>
          </p:cNvSpPr>
          <p:nvPr>
            <p:ph type="subTitle" idx="5"/>
          </p:nvPr>
        </p:nvSpPr>
        <p:spPr>
          <a:xfrm>
            <a:off x="5926327" y="1905338"/>
            <a:ext cx="1927500" cy="4476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Raleway"/>
              <a:buNone/>
              <a:defRPr sz="2200" b="1">
                <a:latin typeface="Kurale"/>
                <a:ea typeface="Kurale"/>
                <a:cs typeface="Kurale"/>
                <a:sym typeface="Kurale"/>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286" name="Google Shape;286;p16"/>
          <p:cNvSpPr txBox="1">
            <a:spLocks noGrp="1"/>
          </p:cNvSpPr>
          <p:nvPr>
            <p:ph type="subTitle" idx="6"/>
          </p:nvPr>
        </p:nvSpPr>
        <p:spPr>
          <a:xfrm>
            <a:off x="3608242" y="1905338"/>
            <a:ext cx="1927500" cy="4476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Raleway"/>
              <a:buNone/>
              <a:defRPr sz="2200" b="1">
                <a:latin typeface="Kurale"/>
                <a:ea typeface="Kurale"/>
                <a:cs typeface="Kurale"/>
                <a:sym typeface="Kurale"/>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287" name="Google Shape;287;p16"/>
          <p:cNvSpPr>
            <a:spLocks noGrp="1"/>
          </p:cNvSpPr>
          <p:nvPr>
            <p:ph type="pic" idx="7"/>
          </p:nvPr>
        </p:nvSpPr>
        <p:spPr>
          <a:xfrm rot="305159">
            <a:off x="-220108" y="3655062"/>
            <a:ext cx="2324853" cy="1449027"/>
          </a:xfrm>
          <a:prstGeom prst="rect">
            <a:avLst/>
          </a:prstGeom>
          <a:noFill/>
          <a:ln>
            <a:noFill/>
          </a:ln>
        </p:spPr>
      </p:sp>
      <p:sp>
        <p:nvSpPr>
          <p:cNvPr id="288" name="Google Shape;288;p16"/>
          <p:cNvSpPr>
            <a:spLocks noGrp="1"/>
          </p:cNvSpPr>
          <p:nvPr>
            <p:ph type="pic" idx="8"/>
          </p:nvPr>
        </p:nvSpPr>
        <p:spPr>
          <a:xfrm rot="-298713">
            <a:off x="2058581" y="4127636"/>
            <a:ext cx="1859817" cy="1159364"/>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BLANK_1_1_1_1_2">
    <p:spTree>
      <p:nvGrpSpPr>
        <p:cNvPr id="1" name="Shape 289"/>
        <p:cNvGrpSpPr/>
        <p:nvPr/>
      </p:nvGrpSpPr>
      <p:grpSpPr>
        <a:xfrm>
          <a:off x="0" y="0"/>
          <a:ext cx="0" cy="0"/>
          <a:chOff x="0" y="0"/>
          <a:chExt cx="0" cy="0"/>
        </a:xfrm>
      </p:grpSpPr>
      <p:grpSp>
        <p:nvGrpSpPr>
          <p:cNvPr id="290" name="Google Shape;290;p17"/>
          <p:cNvGrpSpPr/>
          <p:nvPr/>
        </p:nvGrpSpPr>
        <p:grpSpPr>
          <a:xfrm>
            <a:off x="-299545" y="-103676"/>
            <a:ext cx="11045814" cy="5762111"/>
            <a:chOff x="-299545" y="-103676"/>
            <a:chExt cx="11045814" cy="5762111"/>
          </a:xfrm>
        </p:grpSpPr>
        <p:grpSp>
          <p:nvGrpSpPr>
            <p:cNvPr id="291" name="Google Shape;291;p17"/>
            <p:cNvGrpSpPr/>
            <p:nvPr/>
          </p:nvGrpSpPr>
          <p:grpSpPr>
            <a:xfrm>
              <a:off x="7987500" y="4086951"/>
              <a:ext cx="2758769" cy="1143924"/>
              <a:chOff x="7987500" y="4086951"/>
              <a:chExt cx="2758769" cy="1143924"/>
            </a:xfrm>
          </p:grpSpPr>
          <p:sp>
            <p:nvSpPr>
              <p:cNvPr id="292" name="Google Shape;292;p17"/>
              <p:cNvSpPr/>
              <p:nvPr/>
            </p:nvSpPr>
            <p:spPr>
              <a:xfrm>
                <a:off x="7987500" y="4086951"/>
                <a:ext cx="2758769" cy="1143924"/>
              </a:xfrm>
              <a:custGeom>
                <a:avLst/>
                <a:gdLst/>
                <a:ahLst/>
                <a:cxnLst/>
                <a:rect l="l" t="t" r="r" b="b"/>
                <a:pathLst>
                  <a:path w="6637" h="2752" extrusionOk="0">
                    <a:moveTo>
                      <a:pt x="6556" y="2683"/>
                    </a:moveTo>
                    <a:lnTo>
                      <a:pt x="6556" y="2683"/>
                    </a:lnTo>
                    <a:cubicBezTo>
                      <a:pt x="6556" y="2669"/>
                      <a:pt x="6553" y="2654"/>
                      <a:pt x="6556" y="2641"/>
                    </a:cubicBezTo>
                    <a:cubicBezTo>
                      <a:pt x="6559" y="2621"/>
                      <a:pt x="6574" y="2606"/>
                      <a:pt x="6579" y="2588"/>
                    </a:cubicBezTo>
                    <a:cubicBezTo>
                      <a:pt x="6585" y="2562"/>
                      <a:pt x="6575" y="2545"/>
                      <a:pt x="6594" y="2520"/>
                    </a:cubicBezTo>
                    <a:cubicBezTo>
                      <a:pt x="6602" y="2509"/>
                      <a:pt x="6608" y="2509"/>
                      <a:pt x="6602" y="2497"/>
                    </a:cubicBezTo>
                    <a:cubicBezTo>
                      <a:pt x="6595" y="2485"/>
                      <a:pt x="6552" y="2488"/>
                      <a:pt x="6540" y="2480"/>
                    </a:cubicBezTo>
                    <a:cubicBezTo>
                      <a:pt x="6521" y="2466"/>
                      <a:pt x="6533" y="2451"/>
                      <a:pt x="6539" y="2430"/>
                    </a:cubicBezTo>
                    <a:cubicBezTo>
                      <a:pt x="6545" y="2409"/>
                      <a:pt x="6543" y="2382"/>
                      <a:pt x="6555" y="2363"/>
                    </a:cubicBezTo>
                    <a:cubicBezTo>
                      <a:pt x="6561" y="2353"/>
                      <a:pt x="6568" y="2352"/>
                      <a:pt x="6572" y="2340"/>
                    </a:cubicBezTo>
                    <a:cubicBezTo>
                      <a:pt x="6578" y="2324"/>
                      <a:pt x="6570" y="2298"/>
                      <a:pt x="6573" y="2279"/>
                    </a:cubicBezTo>
                    <a:cubicBezTo>
                      <a:pt x="6580" y="2232"/>
                      <a:pt x="6617" y="2175"/>
                      <a:pt x="6590" y="2131"/>
                    </a:cubicBezTo>
                    <a:cubicBezTo>
                      <a:pt x="6585" y="2122"/>
                      <a:pt x="6574" y="2100"/>
                      <a:pt x="6563" y="2095"/>
                    </a:cubicBezTo>
                    <a:cubicBezTo>
                      <a:pt x="6552" y="2091"/>
                      <a:pt x="6548" y="2105"/>
                      <a:pt x="6539" y="2087"/>
                    </a:cubicBezTo>
                    <a:cubicBezTo>
                      <a:pt x="6529" y="2067"/>
                      <a:pt x="6557" y="2032"/>
                      <a:pt x="6568" y="2021"/>
                    </a:cubicBezTo>
                    <a:cubicBezTo>
                      <a:pt x="6581" y="2009"/>
                      <a:pt x="6616" y="1995"/>
                      <a:pt x="6622" y="1979"/>
                    </a:cubicBezTo>
                    <a:cubicBezTo>
                      <a:pt x="6628" y="1961"/>
                      <a:pt x="6617" y="1946"/>
                      <a:pt x="6603" y="1938"/>
                    </a:cubicBezTo>
                    <a:cubicBezTo>
                      <a:pt x="6591" y="1932"/>
                      <a:pt x="6570" y="1930"/>
                      <a:pt x="6564" y="1917"/>
                    </a:cubicBezTo>
                    <a:cubicBezTo>
                      <a:pt x="6558" y="1904"/>
                      <a:pt x="6568" y="1885"/>
                      <a:pt x="6570" y="1872"/>
                    </a:cubicBezTo>
                    <a:cubicBezTo>
                      <a:pt x="6572" y="1855"/>
                      <a:pt x="6570" y="1858"/>
                      <a:pt x="6563" y="1845"/>
                    </a:cubicBezTo>
                    <a:cubicBezTo>
                      <a:pt x="6552" y="1822"/>
                      <a:pt x="6559" y="1809"/>
                      <a:pt x="6563" y="1787"/>
                    </a:cubicBezTo>
                    <a:cubicBezTo>
                      <a:pt x="6567" y="1758"/>
                      <a:pt x="6556" y="1732"/>
                      <a:pt x="6555" y="1704"/>
                    </a:cubicBezTo>
                    <a:cubicBezTo>
                      <a:pt x="6554" y="1677"/>
                      <a:pt x="6554" y="1649"/>
                      <a:pt x="6555" y="1621"/>
                    </a:cubicBezTo>
                    <a:cubicBezTo>
                      <a:pt x="6556" y="1600"/>
                      <a:pt x="6555" y="1569"/>
                      <a:pt x="6568" y="1551"/>
                    </a:cubicBezTo>
                    <a:cubicBezTo>
                      <a:pt x="6574" y="1544"/>
                      <a:pt x="6589" y="1539"/>
                      <a:pt x="6588" y="1527"/>
                    </a:cubicBezTo>
                    <a:cubicBezTo>
                      <a:pt x="6560" y="1514"/>
                      <a:pt x="6532" y="1485"/>
                      <a:pt x="6513" y="1463"/>
                    </a:cubicBezTo>
                    <a:cubicBezTo>
                      <a:pt x="6500" y="1449"/>
                      <a:pt x="6495" y="1438"/>
                      <a:pt x="6475" y="1437"/>
                    </a:cubicBezTo>
                    <a:cubicBezTo>
                      <a:pt x="6497" y="1387"/>
                      <a:pt x="6579" y="1380"/>
                      <a:pt x="6600" y="1325"/>
                    </a:cubicBezTo>
                    <a:cubicBezTo>
                      <a:pt x="6603" y="1318"/>
                      <a:pt x="6608" y="1305"/>
                      <a:pt x="6605" y="1298"/>
                    </a:cubicBezTo>
                    <a:cubicBezTo>
                      <a:pt x="6600" y="1289"/>
                      <a:pt x="6591" y="1290"/>
                      <a:pt x="6587" y="1280"/>
                    </a:cubicBezTo>
                    <a:cubicBezTo>
                      <a:pt x="6581" y="1263"/>
                      <a:pt x="6588" y="1230"/>
                      <a:pt x="6588" y="1213"/>
                    </a:cubicBezTo>
                    <a:cubicBezTo>
                      <a:pt x="6588" y="1185"/>
                      <a:pt x="6580" y="1187"/>
                      <a:pt x="6558" y="1173"/>
                    </a:cubicBezTo>
                    <a:cubicBezTo>
                      <a:pt x="6576" y="1118"/>
                      <a:pt x="6582" y="1069"/>
                      <a:pt x="6587" y="1013"/>
                    </a:cubicBezTo>
                    <a:cubicBezTo>
                      <a:pt x="6589" y="996"/>
                      <a:pt x="6591" y="972"/>
                      <a:pt x="6588" y="954"/>
                    </a:cubicBezTo>
                    <a:cubicBezTo>
                      <a:pt x="6585" y="942"/>
                      <a:pt x="6575" y="931"/>
                      <a:pt x="6572" y="919"/>
                    </a:cubicBezTo>
                    <a:cubicBezTo>
                      <a:pt x="6570" y="909"/>
                      <a:pt x="6568" y="886"/>
                      <a:pt x="6573" y="876"/>
                    </a:cubicBezTo>
                    <a:cubicBezTo>
                      <a:pt x="6579" y="863"/>
                      <a:pt x="6603" y="858"/>
                      <a:pt x="6605" y="846"/>
                    </a:cubicBezTo>
                    <a:cubicBezTo>
                      <a:pt x="6609" y="828"/>
                      <a:pt x="6569" y="808"/>
                      <a:pt x="6560" y="801"/>
                    </a:cubicBezTo>
                    <a:cubicBezTo>
                      <a:pt x="6546" y="790"/>
                      <a:pt x="6539" y="789"/>
                      <a:pt x="6521" y="791"/>
                    </a:cubicBezTo>
                    <a:cubicBezTo>
                      <a:pt x="6524" y="782"/>
                      <a:pt x="6543" y="770"/>
                      <a:pt x="6551" y="762"/>
                    </a:cubicBezTo>
                    <a:cubicBezTo>
                      <a:pt x="6569" y="747"/>
                      <a:pt x="6584" y="729"/>
                      <a:pt x="6600" y="712"/>
                    </a:cubicBezTo>
                    <a:cubicBezTo>
                      <a:pt x="6607" y="704"/>
                      <a:pt x="6634" y="682"/>
                      <a:pt x="6636" y="672"/>
                    </a:cubicBezTo>
                    <a:cubicBezTo>
                      <a:pt x="6638" y="664"/>
                      <a:pt x="6633" y="657"/>
                      <a:pt x="6631" y="650"/>
                    </a:cubicBezTo>
                    <a:cubicBezTo>
                      <a:pt x="6623" y="626"/>
                      <a:pt x="6619" y="607"/>
                      <a:pt x="6620" y="582"/>
                    </a:cubicBezTo>
                    <a:cubicBezTo>
                      <a:pt x="6620" y="568"/>
                      <a:pt x="6622" y="553"/>
                      <a:pt x="6618" y="540"/>
                    </a:cubicBezTo>
                    <a:cubicBezTo>
                      <a:pt x="6616" y="531"/>
                      <a:pt x="6611" y="529"/>
                      <a:pt x="6612" y="520"/>
                    </a:cubicBezTo>
                    <a:cubicBezTo>
                      <a:pt x="6613" y="514"/>
                      <a:pt x="6618" y="510"/>
                      <a:pt x="6619" y="504"/>
                    </a:cubicBezTo>
                    <a:cubicBezTo>
                      <a:pt x="6622" y="494"/>
                      <a:pt x="6620" y="483"/>
                      <a:pt x="6620" y="472"/>
                    </a:cubicBezTo>
                    <a:cubicBezTo>
                      <a:pt x="6620" y="443"/>
                      <a:pt x="6632" y="411"/>
                      <a:pt x="6596" y="406"/>
                    </a:cubicBezTo>
                    <a:cubicBezTo>
                      <a:pt x="6596" y="387"/>
                      <a:pt x="6620" y="373"/>
                      <a:pt x="6624" y="356"/>
                    </a:cubicBezTo>
                    <a:cubicBezTo>
                      <a:pt x="6629" y="337"/>
                      <a:pt x="6616" y="346"/>
                      <a:pt x="6612" y="331"/>
                    </a:cubicBezTo>
                    <a:cubicBezTo>
                      <a:pt x="6610" y="323"/>
                      <a:pt x="6620" y="318"/>
                      <a:pt x="6621" y="309"/>
                    </a:cubicBezTo>
                    <a:cubicBezTo>
                      <a:pt x="6622" y="298"/>
                      <a:pt x="6613" y="290"/>
                      <a:pt x="6604" y="285"/>
                    </a:cubicBezTo>
                    <a:cubicBezTo>
                      <a:pt x="6584" y="274"/>
                      <a:pt x="6556" y="280"/>
                      <a:pt x="6565" y="250"/>
                    </a:cubicBezTo>
                    <a:cubicBezTo>
                      <a:pt x="6574" y="221"/>
                      <a:pt x="6607" y="198"/>
                      <a:pt x="6636" y="194"/>
                    </a:cubicBezTo>
                    <a:cubicBezTo>
                      <a:pt x="6637" y="177"/>
                      <a:pt x="6607" y="154"/>
                      <a:pt x="6596" y="141"/>
                    </a:cubicBezTo>
                    <a:cubicBezTo>
                      <a:pt x="6591" y="135"/>
                      <a:pt x="6587" y="129"/>
                      <a:pt x="6583" y="122"/>
                    </a:cubicBezTo>
                    <a:cubicBezTo>
                      <a:pt x="4495" y="81"/>
                      <a:pt x="2407" y="41"/>
                      <a:pt x="320" y="0"/>
                    </a:cubicBezTo>
                    <a:cubicBezTo>
                      <a:pt x="320" y="33"/>
                      <a:pt x="286" y="77"/>
                      <a:pt x="291" y="109"/>
                    </a:cubicBezTo>
                    <a:cubicBezTo>
                      <a:pt x="294" y="130"/>
                      <a:pt x="301" y="139"/>
                      <a:pt x="300" y="163"/>
                    </a:cubicBezTo>
                    <a:cubicBezTo>
                      <a:pt x="299" y="209"/>
                      <a:pt x="277" y="248"/>
                      <a:pt x="285" y="295"/>
                    </a:cubicBezTo>
                    <a:cubicBezTo>
                      <a:pt x="290" y="324"/>
                      <a:pt x="319" y="342"/>
                      <a:pt x="319" y="374"/>
                    </a:cubicBezTo>
                    <a:cubicBezTo>
                      <a:pt x="318" y="411"/>
                      <a:pt x="282" y="434"/>
                      <a:pt x="262" y="460"/>
                    </a:cubicBezTo>
                    <a:cubicBezTo>
                      <a:pt x="246" y="480"/>
                      <a:pt x="242" y="495"/>
                      <a:pt x="242" y="520"/>
                    </a:cubicBezTo>
                    <a:cubicBezTo>
                      <a:pt x="242" y="538"/>
                      <a:pt x="242" y="561"/>
                      <a:pt x="251" y="576"/>
                    </a:cubicBezTo>
                    <a:cubicBezTo>
                      <a:pt x="254" y="583"/>
                      <a:pt x="267" y="590"/>
                      <a:pt x="267" y="598"/>
                    </a:cubicBezTo>
                    <a:cubicBezTo>
                      <a:pt x="268" y="608"/>
                      <a:pt x="244" y="629"/>
                      <a:pt x="238" y="640"/>
                    </a:cubicBezTo>
                    <a:cubicBezTo>
                      <a:pt x="229" y="657"/>
                      <a:pt x="228" y="672"/>
                      <a:pt x="220" y="688"/>
                    </a:cubicBezTo>
                    <a:cubicBezTo>
                      <a:pt x="212" y="702"/>
                      <a:pt x="165" y="738"/>
                      <a:pt x="174" y="749"/>
                    </a:cubicBezTo>
                    <a:cubicBezTo>
                      <a:pt x="187" y="746"/>
                      <a:pt x="198" y="748"/>
                      <a:pt x="208" y="757"/>
                    </a:cubicBezTo>
                    <a:cubicBezTo>
                      <a:pt x="204" y="784"/>
                      <a:pt x="195" y="810"/>
                      <a:pt x="184" y="835"/>
                    </a:cubicBezTo>
                    <a:cubicBezTo>
                      <a:pt x="178" y="849"/>
                      <a:pt x="175" y="864"/>
                      <a:pt x="177" y="879"/>
                    </a:cubicBezTo>
                    <a:cubicBezTo>
                      <a:pt x="187" y="888"/>
                      <a:pt x="204" y="883"/>
                      <a:pt x="217" y="886"/>
                    </a:cubicBezTo>
                    <a:cubicBezTo>
                      <a:pt x="242" y="891"/>
                      <a:pt x="232" y="898"/>
                      <a:pt x="244" y="908"/>
                    </a:cubicBezTo>
                    <a:cubicBezTo>
                      <a:pt x="256" y="918"/>
                      <a:pt x="270" y="912"/>
                      <a:pt x="279" y="924"/>
                    </a:cubicBezTo>
                    <a:cubicBezTo>
                      <a:pt x="282" y="929"/>
                      <a:pt x="284" y="934"/>
                      <a:pt x="285" y="939"/>
                    </a:cubicBezTo>
                    <a:cubicBezTo>
                      <a:pt x="290" y="945"/>
                      <a:pt x="297" y="949"/>
                      <a:pt x="304" y="952"/>
                    </a:cubicBezTo>
                    <a:cubicBezTo>
                      <a:pt x="308" y="964"/>
                      <a:pt x="310" y="976"/>
                      <a:pt x="309" y="989"/>
                    </a:cubicBezTo>
                    <a:cubicBezTo>
                      <a:pt x="309" y="1010"/>
                      <a:pt x="311" y="1031"/>
                      <a:pt x="315" y="1051"/>
                    </a:cubicBezTo>
                    <a:cubicBezTo>
                      <a:pt x="326" y="1091"/>
                      <a:pt x="351" y="1117"/>
                      <a:pt x="397" y="1118"/>
                    </a:cubicBezTo>
                    <a:cubicBezTo>
                      <a:pt x="364" y="1126"/>
                      <a:pt x="337" y="1149"/>
                      <a:pt x="308" y="1164"/>
                    </a:cubicBezTo>
                    <a:cubicBezTo>
                      <a:pt x="283" y="1177"/>
                      <a:pt x="262" y="1189"/>
                      <a:pt x="244" y="1210"/>
                    </a:cubicBezTo>
                    <a:cubicBezTo>
                      <a:pt x="228" y="1227"/>
                      <a:pt x="200" y="1245"/>
                      <a:pt x="194" y="1268"/>
                    </a:cubicBezTo>
                    <a:cubicBezTo>
                      <a:pt x="191" y="1278"/>
                      <a:pt x="195" y="1286"/>
                      <a:pt x="190" y="1296"/>
                    </a:cubicBezTo>
                    <a:cubicBezTo>
                      <a:pt x="181" y="1316"/>
                      <a:pt x="171" y="1353"/>
                      <a:pt x="154" y="1370"/>
                    </a:cubicBezTo>
                    <a:cubicBezTo>
                      <a:pt x="144" y="1381"/>
                      <a:pt x="118" y="1385"/>
                      <a:pt x="113" y="1396"/>
                    </a:cubicBezTo>
                    <a:cubicBezTo>
                      <a:pt x="106" y="1413"/>
                      <a:pt x="112" y="1450"/>
                      <a:pt x="118" y="1467"/>
                    </a:cubicBezTo>
                    <a:cubicBezTo>
                      <a:pt x="131" y="1503"/>
                      <a:pt x="136" y="1545"/>
                      <a:pt x="132" y="1584"/>
                    </a:cubicBezTo>
                    <a:cubicBezTo>
                      <a:pt x="128" y="1594"/>
                      <a:pt x="127" y="1604"/>
                      <a:pt x="130" y="1614"/>
                    </a:cubicBezTo>
                    <a:cubicBezTo>
                      <a:pt x="130" y="1618"/>
                      <a:pt x="132" y="1620"/>
                      <a:pt x="136" y="1620"/>
                    </a:cubicBezTo>
                    <a:cubicBezTo>
                      <a:pt x="139" y="1630"/>
                      <a:pt x="142" y="1644"/>
                      <a:pt x="140" y="1653"/>
                    </a:cubicBezTo>
                    <a:cubicBezTo>
                      <a:pt x="135" y="1680"/>
                      <a:pt x="102" y="1690"/>
                      <a:pt x="84" y="1707"/>
                    </a:cubicBezTo>
                    <a:cubicBezTo>
                      <a:pt x="61" y="1726"/>
                      <a:pt x="61" y="1762"/>
                      <a:pt x="65" y="1789"/>
                    </a:cubicBezTo>
                    <a:cubicBezTo>
                      <a:pt x="67" y="1801"/>
                      <a:pt x="66" y="1810"/>
                      <a:pt x="78" y="1814"/>
                    </a:cubicBezTo>
                    <a:cubicBezTo>
                      <a:pt x="88" y="1818"/>
                      <a:pt x="97" y="1815"/>
                      <a:pt x="100" y="1805"/>
                    </a:cubicBezTo>
                    <a:cubicBezTo>
                      <a:pt x="89" y="1831"/>
                      <a:pt x="79" y="1858"/>
                      <a:pt x="71" y="1885"/>
                    </a:cubicBezTo>
                    <a:cubicBezTo>
                      <a:pt x="67" y="1909"/>
                      <a:pt x="60" y="1932"/>
                      <a:pt x="51" y="1955"/>
                    </a:cubicBezTo>
                    <a:cubicBezTo>
                      <a:pt x="46" y="1960"/>
                      <a:pt x="41" y="1965"/>
                      <a:pt x="36" y="1970"/>
                    </a:cubicBezTo>
                    <a:cubicBezTo>
                      <a:pt x="28" y="1977"/>
                      <a:pt x="24" y="1985"/>
                      <a:pt x="24" y="1995"/>
                    </a:cubicBezTo>
                    <a:cubicBezTo>
                      <a:pt x="15" y="2012"/>
                      <a:pt x="3" y="2027"/>
                      <a:pt x="9" y="2046"/>
                    </a:cubicBezTo>
                    <a:cubicBezTo>
                      <a:pt x="14" y="2060"/>
                      <a:pt x="30" y="2077"/>
                      <a:pt x="38" y="2088"/>
                    </a:cubicBezTo>
                    <a:cubicBezTo>
                      <a:pt x="53" y="2109"/>
                      <a:pt x="65" y="2128"/>
                      <a:pt x="78" y="2150"/>
                    </a:cubicBezTo>
                    <a:cubicBezTo>
                      <a:pt x="86" y="2164"/>
                      <a:pt x="91" y="2169"/>
                      <a:pt x="85" y="2184"/>
                    </a:cubicBezTo>
                    <a:cubicBezTo>
                      <a:pt x="82" y="2193"/>
                      <a:pt x="74" y="2211"/>
                      <a:pt x="65" y="2201"/>
                    </a:cubicBezTo>
                    <a:cubicBezTo>
                      <a:pt x="66" y="2227"/>
                      <a:pt x="65" y="2254"/>
                      <a:pt x="65" y="2280"/>
                    </a:cubicBezTo>
                    <a:cubicBezTo>
                      <a:pt x="65" y="2315"/>
                      <a:pt x="64" y="2327"/>
                      <a:pt x="95" y="2348"/>
                    </a:cubicBezTo>
                    <a:cubicBezTo>
                      <a:pt x="81" y="2374"/>
                      <a:pt x="48" y="2391"/>
                      <a:pt x="49" y="2421"/>
                    </a:cubicBezTo>
                    <a:cubicBezTo>
                      <a:pt x="49" y="2432"/>
                      <a:pt x="49" y="2438"/>
                      <a:pt x="55" y="2448"/>
                    </a:cubicBezTo>
                    <a:cubicBezTo>
                      <a:pt x="59" y="2457"/>
                      <a:pt x="74" y="2469"/>
                      <a:pt x="73" y="2478"/>
                    </a:cubicBezTo>
                    <a:cubicBezTo>
                      <a:pt x="55" y="2487"/>
                      <a:pt x="41" y="2503"/>
                      <a:pt x="25" y="2515"/>
                    </a:cubicBezTo>
                    <a:cubicBezTo>
                      <a:pt x="13" y="2523"/>
                      <a:pt x="0" y="2530"/>
                      <a:pt x="0" y="2546"/>
                    </a:cubicBezTo>
                    <a:cubicBezTo>
                      <a:pt x="-1" y="2582"/>
                      <a:pt x="45" y="2592"/>
                      <a:pt x="62" y="2614"/>
                    </a:cubicBezTo>
                    <a:cubicBezTo>
                      <a:pt x="50" y="2630"/>
                      <a:pt x="42" y="2643"/>
                      <a:pt x="33" y="2661"/>
                    </a:cubicBezTo>
                    <a:cubicBezTo>
                      <a:pt x="20" y="2689"/>
                      <a:pt x="23" y="2722"/>
                      <a:pt x="9" y="2749"/>
                    </a:cubicBezTo>
                    <a:cubicBezTo>
                      <a:pt x="2177" y="2765"/>
                      <a:pt x="4387" y="2711"/>
                      <a:pt x="6556" y="2725"/>
                    </a:cubicBezTo>
                    <a:cubicBezTo>
                      <a:pt x="6555" y="2711"/>
                      <a:pt x="6555" y="2697"/>
                      <a:pt x="6556" y="268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 name="Google Shape;293;p17"/>
              <p:cNvSpPr/>
              <p:nvPr/>
            </p:nvSpPr>
            <p:spPr>
              <a:xfrm>
                <a:off x="7991241" y="4127271"/>
                <a:ext cx="2752118" cy="1057049"/>
              </a:xfrm>
              <a:custGeom>
                <a:avLst/>
                <a:gdLst/>
                <a:ahLst/>
                <a:cxnLst/>
                <a:rect l="l" t="t" r="r" b="b"/>
                <a:pathLst>
                  <a:path w="6621" h="2543" extrusionOk="0">
                    <a:moveTo>
                      <a:pt x="6610" y="203"/>
                    </a:moveTo>
                    <a:lnTo>
                      <a:pt x="6610" y="203"/>
                    </a:lnTo>
                    <a:cubicBezTo>
                      <a:pt x="277" y="203"/>
                      <a:pt x="277" y="203"/>
                      <a:pt x="277" y="203"/>
                    </a:cubicBezTo>
                    <a:cubicBezTo>
                      <a:pt x="277" y="201"/>
                      <a:pt x="276" y="199"/>
                      <a:pt x="276" y="198"/>
                    </a:cubicBezTo>
                    <a:cubicBezTo>
                      <a:pt x="276" y="197"/>
                      <a:pt x="276" y="196"/>
                      <a:pt x="276" y="195"/>
                    </a:cubicBezTo>
                    <a:cubicBezTo>
                      <a:pt x="6605" y="195"/>
                      <a:pt x="6605" y="195"/>
                      <a:pt x="6605" y="195"/>
                    </a:cubicBezTo>
                    <a:cubicBezTo>
                      <a:pt x="6607" y="197"/>
                      <a:pt x="6609" y="200"/>
                      <a:pt x="6610" y="203"/>
                    </a:cubicBezTo>
                    <a:moveTo>
                      <a:pt x="4329" y="8"/>
                    </a:moveTo>
                    <a:lnTo>
                      <a:pt x="4329" y="8"/>
                    </a:lnTo>
                    <a:cubicBezTo>
                      <a:pt x="4318" y="5"/>
                      <a:pt x="4310" y="2"/>
                      <a:pt x="4285" y="0"/>
                    </a:cubicBezTo>
                    <a:cubicBezTo>
                      <a:pt x="3896" y="0"/>
                      <a:pt x="3896" y="0"/>
                      <a:pt x="3896" y="0"/>
                    </a:cubicBezTo>
                    <a:cubicBezTo>
                      <a:pt x="3833" y="0"/>
                      <a:pt x="3768" y="1"/>
                      <a:pt x="3704" y="1"/>
                    </a:cubicBezTo>
                    <a:cubicBezTo>
                      <a:pt x="3690" y="1"/>
                      <a:pt x="3678" y="0"/>
                      <a:pt x="3667" y="0"/>
                    </a:cubicBezTo>
                    <a:cubicBezTo>
                      <a:pt x="282" y="0"/>
                      <a:pt x="282" y="0"/>
                      <a:pt x="282" y="0"/>
                    </a:cubicBezTo>
                    <a:cubicBezTo>
                      <a:pt x="282" y="3"/>
                      <a:pt x="282" y="5"/>
                      <a:pt x="282" y="8"/>
                    </a:cubicBezTo>
                    <a:lnTo>
                      <a:pt x="4329" y="8"/>
                    </a:lnTo>
                    <a:moveTo>
                      <a:pt x="6613" y="593"/>
                    </a:moveTo>
                    <a:lnTo>
                      <a:pt x="6613" y="593"/>
                    </a:lnTo>
                    <a:cubicBezTo>
                      <a:pt x="6616" y="590"/>
                      <a:pt x="6619" y="588"/>
                      <a:pt x="6621" y="585"/>
                    </a:cubicBezTo>
                    <a:cubicBezTo>
                      <a:pt x="213" y="585"/>
                      <a:pt x="213" y="585"/>
                      <a:pt x="213" y="585"/>
                    </a:cubicBezTo>
                    <a:cubicBezTo>
                      <a:pt x="212" y="588"/>
                      <a:pt x="212" y="589"/>
                      <a:pt x="211" y="591"/>
                    </a:cubicBezTo>
                    <a:cubicBezTo>
                      <a:pt x="210" y="592"/>
                      <a:pt x="210" y="593"/>
                      <a:pt x="210" y="593"/>
                    </a:cubicBezTo>
                    <a:lnTo>
                      <a:pt x="6613" y="593"/>
                    </a:lnTo>
                    <a:moveTo>
                      <a:pt x="6612" y="398"/>
                    </a:moveTo>
                    <a:lnTo>
                      <a:pt x="6612" y="398"/>
                    </a:lnTo>
                    <a:cubicBezTo>
                      <a:pt x="6612" y="395"/>
                      <a:pt x="6612" y="393"/>
                      <a:pt x="6612" y="390"/>
                    </a:cubicBezTo>
                    <a:cubicBezTo>
                      <a:pt x="237" y="390"/>
                      <a:pt x="237" y="390"/>
                      <a:pt x="237" y="390"/>
                    </a:cubicBezTo>
                    <a:cubicBezTo>
                      <a:pt x="236" y="393"/>
                      <a:pt x="236" y="395"/>
                      <a:pt x="235" y="398"/>
                    </a:cubicBezTo>
                    <a:lnTo>
                      <a:pt x="6612" y="398"/>
                    </a:lnTo>
                    <a:moveTo>
                      <a:pt x="6563" y="780"/>
                    </a:moveTo>
                    <a:lnTo>
                      <a:pt x="6563" y="780"/>
                    </a:lnTo>
                    <a:cubicBezTo>
                      <a:pt x="168" y="780"/>
                      <a:pt x="168" y="780"/>
                      <a:pt x="168" y="780"/>
                    </a:cubicBezTo>
                    <a:cubicBezTo>
                      <a:pt x="168" y="781"/>
                      <a:pt x="168" y="781"/>
                      <a:pt x="168" y="782"/>
                    </a:cubicBezTo>
                    <a:cubicBezTo>
                      <a:pt x="178" y="791"/>
                      <a:pt x="194" y="786"/>
                      <a:pt x="207" y="788"/>
                    </a:cubicBezTo>
                    <a:cubicBezTo>
                      <a:pt x="6562" y="788"/>
                      <a:pt x="6562" y="788"/>
                      <a:pt x="6562" y="788"/>
                    </a:cubicBezTo>
                    <a:cubicBezTo>
                      <a:pt x="6562" y="785"/>
                      <a:pt x="6562" y="782"/>
                      <a:pt x="6563" y="780"/>
                    </a:cubicBezTo>
                    <a:moveTo>
                      <a:pt x="6504" y="1366"/>
                    </a:moveTo>
                    <a:lnTo>
                      <a:pt x="6504" y="1366"/>
                    </a:lnTo>
                    <a:cubicBezTo>
                      <a:pt x="6503" y="1365"/>
                      <a:pt x="6502" y="1365"/>
                      <a:pt x="6502" y="1364"/>
                    </a:cubicBezTo>
                    <a:cubicBezTo>
                      <a:pt x="108" y="1364"/>
                      <a:pt x="108" y="1364"/>
                      <a:pt x="108" y="1364"/>
                    </a:cubicBezTo>
                    <a:cubicBezTo>
                      <a:pt x="108" y="1367"/>
                      <a:pt x="109" y="1368"/>
                      <a:pt x="109" y="1370"/>
                    </a:cubicBezTo>
                    <a:cubicBezTo>
                      <a:pt x="109" y="1370"/>
                      <a:pt x="110" y="1372"/>
                      <a:pt x="110" y="1373"/>
                    </a:cubicBezTo>
                    <a:cubicBezTo>
                      <a:pt x="6509" y="1373"/>
                      <a:pt x="6509" y="1373"/>
                      <a:pt x="6509" y="1373"/>
                    </a:cubicBezTo>
                    <a:cubicBezTo>
                      <a:pt x="6507" y="1370"/>
                      <a:pt x="6505" y="1368"/>
                      <a:pt x="6504" y="1366"/>
                    </a:cubicBezTo>
                    <a:moveTo>
                      <a:pt x="6577" y="1178"/>
                    </a:moveTo>
                    <a:lnTo>
                      <a:pt x="6577" y="1178"/>
                    </a:lnTo>
                    <a:cubicBezTo>
                      <a:pt x="6576" y="1176"/>
                      <a:pt x="6576" y="1173"/>
                      <a:pt x="6576" y="1170"/>
                    </a:cubicBezTo>
                    <a:cubicBezTo>
                      <a:pt x="185" y="1170"/>
                      <a:pt x="185" y="1170"/>
                      <a:pt x="185" y="1170"/>
                    </a:cubicBezTo>
                    <a:lnTo>
                      <a:pt x="185" y="1171"/>
                    </a:lnTo>
                    <a:cubicBezTo>
                      <a:pt x="184" y="1173"/>
                      <a:pt x="184" y="1176"/>
                      <a:pt x="184" y="1178"/>
                    </a:cubicBezTo>
                    <a:lnTo>
                      <a:pt x="6577" y="1178"/>
                    </a:lnTo>
                    <a:moveTo>
                      <a:pt x="6525" y="2348"/>
                    </a:moveTo>
                    <a:lnTo>
                      <a:pt x="6525" y="2348"/>
                    </a:lnTo>
                    <a:cubicBezTo>
                      <a:pt x="6526" y="2345"/>
                      <a:pt x="6527" y="2342"/>
                      <a:pt x="6528" y="2340"/>
                    </a:cubicBezTo>
                    <a:cubicBezTo>
                      <a:pt x="41" y="2340"/>
                      <a:pt x="41" y="2340"/>
                      <a:pt x="41" y="2340"/>
                    </a:cubicBezTo>
                    <a:cubicBezTo>
                      <a:pt x="42" y="2342"/>
                      <a:pt x="43" y="2345"/>
                      <a:pt x="44" y="2348"/>
                    </a:cubicBezTo>
                    <a:lnTo>
                      <a:pt x="6525" y="2348"/>
                    </a:lnTo>
                    <a:moveTo>
                      <a:pt x="6570" y="983"/>
                    </a:moveTo>
                    <a:lnTo>
                      <a:pt x="6570" y="983"/>
                    </a:lnTo>
                    <a:cubicBezTo>
                      <a:pt x="6571" y="981"/>
                      <a:pt x="6571" y="978"/>
                      <a:pt x="6571" y="976"/>
                    </a:cubicBezTo>
                    <a:cubicBezTo>
                      <a:pt x="314" y="976"/>
                      <a:pt x="314" y="976"/>
                      <a:pt x="314" y="976"/>
                    </a:cubicBezTo>
                    <a:cubicBezTo>
                      <a:pt x="315" y="978"/>
                      <a:pt x="317" y="981"/>
                      <a:pt x="318" y="983"/>
                    </a:cubicBezTo>
                    <a:lnTo>
                      <a:pt x="6570" y="983"/>
                    </a:lnTo>
                    <a:moveTo>
                      <a:pt x="6535" y="1958"/>
                    </a:moveTo>
                    <a:lnTo>
                      <a:pt x="6535" y="1958"/>
                    </a:lnTo>
                    <a:cubicBezTo>
                      <a:pt x="6537" y="1955"/>
                      <a:pt x="6538" y="1952"/>
                      <a:pt x="6539" y="1950"/>
                    </a:cubicBezTo>
                    <a:cubicBezTo>
                      <a:pt x="0" y="1950"/>
                      <a:pt x="0" y="1950"/>
                      <a:pt x="0" y="1950"/>
                    </a:cubicBezTo>
                    <a:cubicBezTo>
                      <a:pt x="1" y="1952"/>
                      <a:pt x="2" y="1955"/>
                      <a:pt x="4" y="1958"/>
                    </a:cubicBezTo>
                    <a:lnTo>
                      <a:pt x="6535" y="1958"/>
                    </a:lnTo>
                    <a:moveTo>
                      <a:pt x="6547" y="2543"/>
                    </a:moveTo>
                    <a:lnTo>
                      <a:pt x="6547" y="2543"/>
                    </a:lnTo>
                    <a:cubicBezTo>
                      <a:pt x="6547" y="2540"/>
                      <a:pt x="6548" y="2537"/>
                      <a:pt x="6549" y="2535"/>
                    </a:cubicBezTo>
                    <a:cubicBezTo>
                      <a:pt x="40" y="2535"/>
                      <a:pt x="40" y="2535"/>
                      <a:pt x="40" y="2535"/>
                    </a:cubicBezTo>
                    <a:cubicBezTo>
                      <a:pt x="39" y="2537"/>
                      <a:pt x="37" y="2540"/>
                      <a:pt x="35" y="2543"/>
                    </a:cubicBezTo>
                    <a:lnTo>
                      <a:pt x="6547" y="2543"/>
                    </a:lnTo>
                    <a:moveTo>
                      <a:pt x="6571" y="2153"/>
                    </a:moveTo>
                    <a:lnTo>
                      <a:pt x="6571" y="2153"/>
                    </a:lnTo>
                    <a:cubicBezTo>
                      <a:pt x="6572" y="2150"/>
                      <a:pt x="6573" y="2148"/>
                      <a:pt x="6574" y="2145"/>
                    </a:cubicBezTo>
                    <a:cubicBezTo>
                      <a:pt x="56" y="2145"/>
                      <a:pt x="56" y="2145"/>
                      <a:pt x="56" y="2145"/>
                    </a:cubicBezTo>
                    <a:cubicBezTo>
                      <a:pt x="56" y="2148"/>
                      <a:pt x="56" y="2150"/>
                      <a:pt x="56" y="2153"/>
                    </a:cubicBezTo>
                    <a:lnTo>
                      <a:pt x="6571" y="2153"/>
                    </a:lnTo>
                    <a:moveTo>
                      <a:pt x="6546" y="1568"/>
                    </a:moveTo>
                    <a:lnTo>
                      <a:pt x="6546" y="1568"/>
                    </a:lnTo>
                    <a:cubicBezTo>
                      <a:pt x="6546" y="1565"/>
                      <a:pt x="6546" y="1563"/>
                      <a:pt x="6546" y="1560"/>
                    </a:cubicBezTo>
                    <a:cubicBezTo>
                      <a:pt x="130" y="1560"/>
                      <a:pt x="130" y="1560"/>
                      <a:pt x="130" y="1560"/>
                    </a:cubicBezTo>
                    <a:cubicBezTo>
                      <a:pt x="129" y="1563"/>
                      <a:pt x="128" y="1565"/>
                      <a:pt x="127" y="1568"/>
                    </a:cubicBezTo>
                    <a:lnTo>
                      <a:pt x="6546" y="1568"/>
                    </a:lnTo>
                    <a:moveTo>
                      <a:pt x="6562" y="1762"/>
                    </a:moveTo>
                    <a:lnTo>
                      <a:pt x="6562" y="1762"/>
                    </a:lnTo>
                    <a:cubicBezTo>
                      <a:pt x="6561" y="1760"/>
                      <a:pt x="6559" y="1758"/>
                      <a:pt x="6558" y="1755"/>
                    </a:cubicBezTo>
                    <a:cubicBezTo>
                      <a:pt x="73" y="1755"/>
                      <a:pt x="73" y="1755"/>
                      <a:pt x="73" y="1755"/>
                    </a:cubicBezTo>
                    <a:cubicBezTo>
                      <a:pt x="72" y="1757"/>
                      <a:pt x="71" y="1760"/>
                      <a:pt x="70" y="1762"/>
                    </a:cubicBezTo>
                    <a:lnTo>
                      <a:pt x="6562" y="1762"/>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94" name="Google Shape;294;p17"/>
            <p:cNvSpPr/>
            <p:nvPr/>
          </p:nvSpPr>
          <p:spPr>
            <a:xfrm rot="1584871">
              <a:off x="7730026" y="2989644"/>
              <a:ext cx="1401477" cy="2486875"/>
            </a:xfrm>
            <a:custGeom>
              <a:avLst/>
              <a:gdLst/>
              <a:ahLst/>
              <a:cxnLst/>
              <a:rect l="l" t="t" r="r" b="b"/>
              <a:pathLst>
                <a:path w="3893" h="6908" extrusionOk="0">
                  <a:moveTo>
                    <a:pt x="11" y="2391"/>
                  </a:moveTo>
                  <a:lnTo>
                    <a:pt x="11" y="2391"/>
                  </a:lnTo>
                  <a:cubicBezTo>
                    <a:pt x="13" y="2406"/>
                    <a:pt x="32" y="2422"/>
                    <a:pt x="48" y="2410"/>
                  </a:cubicBezTo>
                  <a:cubicBezTo>
                    <a:pt x="273" y="2224"/>
                    <a:pt x="439" y="1979"/>
                    <a:pt x="556" y="1713"/>
                  </a:cubicBezTo>
                  <a:cubicBezTo>
                    <a:pt x="620" y="1567"/>
                    <a:pt x="670" y="1415"/>
                    <a:pt x="711" y="1261"/>
                  </a:cubicBezTo>
                  <a:cubicBezTo>
                    <a:pt x="752" y="1103"/>
                    <a:pt x="786" y="943"/>
                    <a:pt x="810" y="782"/>
                  </a:cubicBezTo>
                  <a:cubicBezTo>
                    <a:pt x="831" y="633"/>
                    <a:pt x="840" y="482"/>
                    <a:pt x="821" y="333"/>
                  </a:cubicBezTo>
                  <a:cubicBezTo>
                    <a:pt x="980" y="495"/>
                    <a:pt x="1129" y="668"/>
                    <a:pt x="1265" y="850"/>
                  </a:cubicBezTo>
                  <a:cubicBezTo>
                    <a:pt x="1286" y="877"/>
                    <a:pt x="1306" y="905"/>
                    <a:pt x="1326" y="933"/>
                  </a:cubicBezTo>
                  <a:cubicBezTo>
                    <a:pt x="1127" y="1151"/>
                    <a:pt x="957" y="1398"/>
                    <a:pt x="833" y="1667"/>
                  </a:cubicBezTo>
                  <a:cubicBezTo>
                    <a:pt x="767" y="1811"/>
                    <a:pt x="718" y="1961"/>
                    <a:pt x="672" y="2112"/>
                  </a:cubicBezTo>
                  <a:cubicBezTo>
                    <a:pt x="623" y="2276"/>
                    <a:pt x="578" y="2443"/>
                    <a:pt x="544" y="2612"/>
                  </a:cubicBezTo>
                  <a:cubicBezTo>
                    <a:pt x="506" y="2800"/>
                    <a:pt x="483" y="2993"/>
                    <a:pt x="483" y="3186"/>
                  </a:cubicBezTo>
                  <a:cubicBezTo>
                    <a:pt x="484" y="3207"/>
                    <a:pt x="511" y="3215"/>
                    <a:pt x="525" y="3201"/>
                  </a:cubicBezTo>
                  <a:cubicBezTo>
                    <a:pt x="756" y="2971"/>
                    <a:pt x="948" y="2700"/>
                    <a:pt x="1091" y="2407"/>
                  </a:cubicBezTo>
                  <a:cubicBezTo>
                    <a:pt x="1233" y="2114"/>
                    <a:pt x="1329" y="1798"/>
                    <a:pt x="1370" y="1475"/>
                  </a:cubicBezTo>
                  <a:cubicBezTo>
                    <a:pt x="1389" y="1326"/>
                    <a:pt x="1396" y="1175"/>
                    <a:pt x="1392" y="1025"/>
                  </a:cubicBezTo>
                  <a:cubicBezTo>
                    <a:pt x="1550" y="1254"/>
                    <a:pt x="1690" y="1494"/>
                    <a:pt x="1811" y="1744"/>
                  </a:cubicBezTo>
                  <a:cubicBezTo>
                    <a:pt x="1817" y="1757"/>
                    <a:pt x="1823" y="1769"/>
                    <a:pt x="1828" y="1781"/>
                  </a:cubicBezTo>
                  <a:cubicBezTo>
                    <a:pt x="1734" y="1888"/>
                    <a:pt x="1636" y="1992"/>
                    <a:pt x="1543" y="2101"/>
                  </a:cubicBezTo>
                  <a:cubicBezTo>
                    <a:pt x="1445" y="2214"/>
                    <a:pt x="1358" y="2333"/>
                    <a:pt x="1279" y="2461"/>
                  </a:cubicBezTo>
                  <a:cubicBezTo>
                    <a:pt x="1125" y="2714"/>
                    <a:pt x="979" y="2977"/>
                    <a:pt x="893" y="3262"/>
                  </a:cubicBezTo>
                  <a:cubicBezTo>
                    <a:pt x="845" y="3421"/>
                    <a:pt x="818" y="3586"/>
                    <a:pt x="819" y="3752"/>
                  </a:cubicBezTo>
                  <a:cubicBezTo>
                    <a:pt x="819" y="3769"/>
                    <a:pt x="841" y="3783"/>
                    <a:pt x="856" y="3771"/>
                  </a:cubicBezTo>
                  <a:cubicBezTo>
                    <a:pt x="1097" y="3591"/>
                    <a:pt x="1305" y="3366"/>
                    <a:pt x="1469" y="3112"/>
                  </a:cubicBezTo>
                  <a:cubicBezTo>
                    <a:pt x="1633" y="2859"/>
                    <a:pt x="1754" y="2576"/>
                    <a:pt x="1822" y="2282"/>
                  </a:cubicBezTo>
                  <a:cubicBezTo>
                    <a:pt x="1852" y="2155"/>
                    <a:pt x="1871" y="2026"/>
                    <a:pt x="1881" y="1896"/>
                  </a:cubicBezTo>
                  <a:cubicBezTo>
                    <a:pt x="1994" y="2151"/>
                    <a:pt x="2086" y="2415"/>
                    <a:pt x="2157" y="2685"/>
                  </a:cubicBezTo>
                  <a:cubicBezTo>
                    <a:pt x="1915" y="2858"/>
                    <a:pt x="1696" y="3064"/>
                    <a:pt x="1507" y="3294"/>
                  </a:cubicBezTo>
                  <a:cubicBezTo>
                    <a:pt x="1310" y="3532"/>
                    <a:pt x="1144" y="3796"/>
                    <a:pt x="1017" y="4078"/>
                  </a:cubicBezTo>
                  <a:cubicBezTo>
                    <a:pt x="945" y="4235"/>
                    <a:pt x="886" y="4399"/>
                    <a:pt x="840" y="4565"/>
                  </a:cubicBezTo>
                  <a:cubicBezTo>
                    <a:pt x="835" y="4582"/>
                    <a:pt x="853" y="4601"/>
                    <a:pt x="870" y="4593"/>
                  </a:cubicBezTo>
                  <a:cubicBezTo>
                    <a:pt x="1153" y="4471"/>
                    <a:pt x="1400" y="4279"/>
                    <a:pt x="1601" y="4046"/>
                  </a:cubicBezTo>
                  <a:cubicBezTo>
                    <a:pt x="1811" y="3804"/>
                    <a:pt x="1972" y="3522"/>
                    <a:pt x="2093" y="3227"/>
                  </a:cubicBezTo>
                  <a:cubicBezTo>
                    <a:pt x="2141" y="3113"/>
                    <a:pt x="2181" y="2995"/>
                    <a:pt x="2203" y="2874"/>
                  </a:cubicBezTo>
                  <a:cubicBezTo>
                    <a:pt x="2256" y="3110"/>
                    <a:pt x="2292" y="3348"/>
                    <a:pt x="2313" y="3588"/>
                  </a:cubicBezTo>
                  <a:cubicBezTo>
                    <a:pt x="2077" y="3765"/>
                    <a:pt x="1871" y="3979"/>
                    <a:pt x="1702" y="4219"/>
                  </a:cubicBezTo>
                  <a:cubicBezTo>
                    <a:pt x="1521" y="4476"/>
                    <a:pt x="1383" y="4761"/>
                    <a:pt x="1295" y="5062"/>
                  </a:cubicBezTo>
                  <a:cubicBezTo>
                    <a:pt x="1244" y="5231"/>
                    <a:pt x="1211" y="5405"/>
                    <a:pt x="1194" y="5581"/>
                  </a:cubicBezTo>
                  <a:cubicBezTo>
                    <a:pt x="1193" y="5599"/>
                    <a:pt x="1217" y="5611"/>
                    <a:pt x="1230" y="5600"/>
                  </a:cubicBezTo>
                  <a:cubicBezTo>
                    <a:pt x="1471" y="5409"/>
                    <a:pt x="1673" y="5175"/>
                    <a:pt x="1840" y="4918"/>
                  </a:cubicBezTo>
                  <a:cubicBezTo>
                    <a:pt x="2011" y="4656"/>
                    <a:pt x="2146" y="4372"/>
                    <a:pt x="2250" y="4078"/>
                  </a:cubicBezTo>
                  <a:cubicBezTo>
                    <a:pt x="2278" y="4000"/>
                    <a:pt x="2304" y="3920"/>
                    <a:pt x="2328" y="3840"/>
                  </a:cubicBezTo>
                  <a:cubicBezTo>
                    <a:pt x="2329" y="3868"/>
                    <a:pt x="2330" y="3897"/>
                    <a:pt x="2330" y="3925"/>
                  </a:cubicBezTo>
                  <a:cubicBezTo>
                    <a:pt x="2335" y="4148"/>
                    <a:pt x="2325" y="4371"/>
                    <a:pt x="2302" y="4592"/>
                  </a:cubicBezTo>
                  <a:cubicBezTo>
                    <a:pt x="2150" y="4857"/>
                    <a:pt x="2042" y="5146"/>
                    <a:pt x="1982" y="5446"/>
                  </a:cubicBezTo>
                  <a:cubicBezTo>
                    <a:pt x="1921" y="5752"/>
                    <a:pt x="1909" y="6068"/>
                    <a:pt x="1949" y="6378"/>
                  </a:cubicBezTo>
                  <a:cubicBezTo>
                    <a:pt x="1972" y="6553"/>
                    <a:pt x="2010" y="6725"/>
                    <a:pt x="2065" y="6892"/>
                  </a:cubicBezTo>
                  <a:cubicBezTo>
                    <a:pt x="2071" y="6912"/>
                    <a:pt x="2099" y="6915"/>
                    <a:pt x="2109" y="6896"/>
                  </a:cubicBezTo>
                  <a:cubicBezTo>
                    <a:pt x="2252" y="6625"/>
                    <a:pt x="2342" y="6328"/>
                    <a:pt x="2390" y="6025"/>
                  </a:cubicBezTo>
                  <a:cubicBezTo>
                    <a:pt x="2441" y="5717"/>
                    <a:pt x="2450" y="5401"/>
                    <a:pt x="2427" y="5090"/>
                  </a:cubicBezTo>
                  <a:cubicBezTo>
                    <a:pt x="2418" y="4965"/>
                    <a:pt x="2403" y="4841"/>
                    <a:pt x="2383" y="4718"/>
                  </a:cubicBezTo>
                  <a:cubicBezTo>
                    <a:pt x="2410" y="4504"/>
                    <a:pt x="2425" y="4290"/>
                    <a:pt x="2426" y="4075"/>
                  </a:cubicBezTo>
                  <a:cubicBezTo>
                    <a:pt x="2427" y="4026"/>
                    <a:pt x="2427" y="3976"/>
                    <a:pt x="2426" y="3927"/>
                  </a:cubicBezTo>
                  <a:cubicBezTo>
                    <a:pt x="2471" y="4129"/>
                    <a:pt x="2530" y="4329"/>
                    <a:pt x="2602" y="4523"/>
                  </a:cubicBezTo>
                  <a:cubicBezTo>
                    <a:pt x="2717" y="4838"/>
                    <a:pt x="2865" y="5140"/>
                    <a:pt x="3044" y="5423"/>
                  </a:cubicBezTo>
                  <a:cubicBezTo>
                    <a:pt x="3143" y="5578"/>
                    <a:pt x="3252" y="5726"/>
                    <a:pt x="3371" y="5866"/>
                  </a:cubicBezTo>
                  <a:cubicBezTo>
                    <a:pt x="3384" y="5881"/>
                    <a:pt x="3415" y="5867"/>
                    <a:pt x="3412" y="5848"/>
                  </a:cubicBezTo>
                  <a:cubicBezTo>
                    <a:pt x="3365" y="5520"/>
                    <a:pt x="3286" y="5196"/>
                    <a:pt x="3174" y="4884"/>
                  </a:cubicBezTo>
                  <a:cubicBezTo>
                    <a:pt x="3062" y="4570"/>
                    <a:pt x="2917" y="4267"/>
                    <a:pt x="2735" y="3988"/>
                  </a:cubicBezTo>
                  <a:cubicBezTo>
                    <a:pt x="2636" y="3836"/>
                    <a:pt x="2526" y="3691"/>
                    <a:pt x="2405" y="3555"/>
                  </a:cubicBezTo>
                  <a:cubicBezTo>
                    <a:pt x="2385" y="3330"/>
                    <a:pt x="2351" y="3105"/>
                    <a:pt x="2302" y="2883"/>
                  </a:cubicBezTo>
                  <a:cubicBezTo>
                    <a:pt x="2302" y="2879"/>
                    <a:pt x="2301" y="2875"/>
                    <a:pt x="2300" y="2872"/>
                  </a:cubicBezTo>
                  <a:cubicBezTo>
                    <a:pt x="2400" y="3068"/>
                    <a:pt x="2514" y="3256"/>
                    <a:pt x="2643" y="3434"/>
                  </a:cubicBezTo>
                  <a:cubicBezTo>
                    <a:pt x="2818" y="3675"/>
                    <a:pt x="3019" y="3896"/>
                    <a:pt x="3247" y="4088"/>
                  </a:cubicBezTo>
                  <a:cubicBezTo>
                    <a:pt x="3384" y="4205"/>
                    <a:pt x="3532" y="4312"/>
                    <a:pt x="3688" y="4403"/>
                  </a:cubicBezTo>
                  <a:cubicBezTo>
                    <a:pt x="3707" y="4414"/>
                    <a:pt x="3726" y="4394"/>
                    <a:pt x="3722" y="4375"/>
                  </a:cubicBezTo>
                  <a:cubicBezTo>
                    <a:pt x="3654" y="4073"/>
                    <a:pt x="3525" y="3786"/>
                    <a:pt x="3349" y="3532"/>
                  </a:cubicBezTo>
                  <a:cubicBezTo>
                    <a:pt x="3173" y="3276"/>
                    <a:pt x="2950" y="3054"/>
                    <a:pt x="2694" y="2878"/>
                  </a:cubicBezTo>
                  <a:cubicBezTo>
                    <a:pt x="2553" y="2782"/>
                    <a:pt x="2402" y="2701"/>
                    <a:pt x="2243" y="2637"/>
                  </a:cubicBezTo>
                  <a:cubicBezTo>
                    <a:pt x="2172" y="2372"/>
                    <a:pt x="2080" y="2113"/>
                    <a:pt x="1969" y="1862"/>
                  </a:cubicBezTo>
                  <a:cubicBezTo>
                    <a:pt x="2169" y="2117"/>
                    <a:pt x="2398" y="2348"/>
                    <a:pt x="2647" y="2555"/>
                  </a:cubicBezTo>
                  <a:cubicBezTo>
                    <a:pt x="2904" y="2769"/>
                    <a:pt x="3183" y="2961"/>
                    <a:pt x="3482" y="3114"/>
                  </a:cubicBezTo>
                  <a:cubicBezTo>
                    <a:pt x="3605" y="3177"/>
                    <a:pt x="3733" y="3234"/>
                    <a:pt x="3866" y="3274"/>
                  </a:cubicBezTo>
                  <a:cubicBezTo>
                    <a:pt x="3888" y="3280"/>
                    <a:pt x="3899" y="3255"/>
                    <a:pt x="3891" y="3238"/>
                  </a:cubicBezTo>
                  <a:cubicBezTo>
                    <a:pt x="3817" y="3083"/>
                    <a:pt x="3720" y="2938"/>
                    <a:pt x="3613" y="2803"/>
                  </a:cubicBezTo>
                  <a:cubicBezTo>
                    <a:pt x="3500" y="2659"/>
                    <a:pt x="3375" y="2523"/>
                    <a:pt x="3240" y="2398"/>
                  </a:cubicBezTo>
                  <a:cubicBezTo>
                    <a:pt x="3111" y="2279"/>
                    <a:pt x="2973" y="2172"/>
                    <a:pt x="2827" y="2075"/>
                  </a:cubicBezTo>
                  <a:cubicBezTo>
                    <a:pt x="2692" y="1985"/>
                    <a:pt x="2553" y="1902"/>
                    <a:pt x="2405" y="1835"/>
                  </a:cubicBezTo>
                  <a:cubicBezTo>
                    <a:pt x="2235" y="1757"/>
                    <a:pt x="2057" y="1704"/>
                    <a:pt x="1875" y="1661"/>
                  </a:cubicBezTo>
                  <a:cubicBezTo>
                    <a:pt x="1761" y="1430"/>
                    <a:pt x="1632" y="1208"/>
                    <a:pt x="1487" y="995"/>
                  </a:cubicBezTo>
                  <a:cubicBezTo>
                    <a:pt x="1711" y="1194"/>
                    <a:pt x="1964" y="1360"/>
                    <a:pt x="2234" y="1490"/>
                  </a:cubicBezTo>
                  <a:cubicBezTo>
                    <a:pt x="2390" y="1565"/>
                    <a:pt x="2552" y="1624"/>
                    <a:pt x="2716" y="1681"/>
                  </a:cubicBezTo>
                  <a:cubicBezTo>
                    <a:pt x="2891" y="1741"/>
                    <a:pt x="3068" y="1795"/>
                    <a:pt x="3247" y="1840"/>
                  </a:cubicBezTo>
                  <a:cubicBezTo>
                    <a:pt x="3434" y="1886"/>
                    <a:pt x="3625" y="1921"/>
                    <a:pt x="3818" y="1931"/>
                  </a:cubicBezTo>
                  <a:cubicBezTo>
                    <a:pt x="3835" y="1932"/>
                    <a:pt x="3848" y="1908"/>
                    <a:pt x="3837" y="1895"/>
                  </a:cubicBezTo>
                  <a:cubicBezTo>
                    <a:pt x="3741" y="1775"/>
                    <a:pt x="3628" y="1669"/>
                    <a:pt x="3509" y="1573"/>
                  </a:cubicBezTo>
                  <a:cubicBezTo>
                    <a:pt x="3372" y="1461"/>
                    <a:pt x="3225" y="1359"/>
                    <a:pt x="3072" y="1271"/>
                  </a:cubicBezTo>
                  <a:cubicBezTo>
                    <a:pt x="2758" y="1089"/>
                    <a:pt x="2404" y="967"/>
                    <a:pt x="2047" y="905"/>
                  </a:cubicBezTo>
                  <a:cubicBezTo>
                    <a:pt x="1837" y="869"/>
                    <a:pt x="1624" y="857"/>
                    <a:pt x="1411" y="869"/>
                  </a:cubicBezTo>
                  <a:cubicBezTo>
                    <a:pt x="1409" y="869"/>
                    <a:pt x="1407" y="869"/>
                    <a:pt x="1405" y="869"/>
                  </a:cubicBezTo>
                  <a:cubicBezTo>
                    <a:pt x="1403" y="870"/>
                    <a:pt x="1401" y="870"/>
                    <a:pt x="1399" y="871"/>
                  </a:cubicBezTo>
                  <a:cubicBezTo>
                    <a:pt x="1262" y="683"/>
                    <a:pt x="1113" y="502"/>
                    <a:pt x="952" y="333"/>
                  </a:cubicBezTo>
                  <a:cubicBezTo>
                    <a:pt x="1052" y="380"/>
                    <a:pt x="1155" y="422"/>
                    <a:pt x="1258" y="459"/>
                  </a:cubicBezTo>
                  <a:cubicBezTo>
                    <a:pt x="1473" y="539"/>
                    <a:pt x="1694" y="602"/>
                    <a:pt x="1917" y="658"/>
                  </a:cubicBezTo>
                  <a:cubicBezTo>
                    <a:pt x="2144" y="714"/>
                    <a:pt x="2373" y="761"/>
                    <a:pt x="2603" y="799"/>
                  </a:cubicBezTo>
                  <a:cubicBezTo>
                    <a:pt x="2802" y="833"/>
                    <a:pt x="3002" y="861"/>
                    <a:pt x="3203" y="879"/>
                  </a:cubicBezTo>
                  <a:cubicBezTo>
                    <a:pt x="3334" y="890"/>
                    <a:pt x="3470" y="903"/>
                    <a:pt x="3602" y="890"/>
                  </a:cubicBezTo>
                  <a:cubicBezTo>
                    <a:pt x="3612" y="889"/>
                    <a:pt x="3622" y="888"/>
                    <a:pt x="3633" y="886"/>
                  </a:cubicBezTo>
                  <a:cubicBezTo>
                    <a:pt x="3650" y="883"/>
                    <a:pt x="3666" y="859"/>
                    <a:pt x="3648" y="845"/>
                  </a:cubicBezTo>
                  <a:cubicBezTo>
                    <a:pt x="3337" y="601"/>
                    <a:pt x="3007" y="382"/>
                    <a:pt x="2630" y="253"/>
                  </a:cubicBezTo>
                  <a:cubicBezTo>
                    <a:pt x="2443" y="189"/>
                    <a:pt x="2249" y="145"/>
                    <a:pt x="2054" y="112"/>
                  </a:cubicBezTo>
                  <a:cubicBezTo>
                    <a:pt x="1843" y="77"/>
                    <a:pt x="1630" y="56"/>
                    <a:pt x="1416" y="58"/>
                  </a:cubicBezTo>
                  <a:cubicBezTo>
                    <a:pt x="1200" y="61"/>
                    <a:pt x="982" y="86"/>
                    <a:pt x="777" y="156"/>
                  </a:cubicBezTo>
                  <a:cubicBezTo>
                    <a:pt x="758" y="137"/>
                    <a:pt x="739" y="118"/>
                    <a:pt x="719" y="100"/>
                  </a:cubicBezTo>
                  <a:cubicBezTo>
                    <a:pt x="687" y="70"/>
                    <a:pt x="655" y="41"/>
                    <a:pt x="623" y="12"/>
                  </a:cubicBezTo>
                  <a:cubicBezTo>
                    <a:pt x="577" y="-29"/>
                    <a:pt x="512" y="41"/>
                    <a:pt x="558" y="81"/>
                  </a:cubicBezTo>
                  <a:cubicBezTo>
                    <a:pt x="620" y="137"/>
                    <a:pt x="682" y="194"/>
                    <a:pt x="742" y="253"/>
                  </a:cubicBezTo>
                  <a:cubicBezTo>
                    <a:pt x="574" y="485"/>
                    <a:pt x="426" y="731"/>
                    <a:pt x="306" y="991"/>
                  </a:cubicBezTo>
                  <a:cubicBezTo>
                    <a:pt x="180" y="1262"/>
                    <a:pt x="85" y="1548"/>
                    <a:pt x="36" y="1844"/>
                  </a:cubicBezTo>
                  <a:cubicBezTo>
                    <a:pt x="6" y="2023"/>
                    <a:pt x="-14" y="2209"/>
                    <a:pt x="11" y="239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95" name="Google Shape;295;p17"/>
            <p:cNvGrpSpPr/>
            <p:nvPr/>
          </p:nvGrpSpPr>
          <p:grpSpPr>
            <a:xfrm>
              <a:off x="-299545" y="2278865"/>
              <a:ext cx="1672200" cy="1341360"/>
              <a:chOff x="-299545" y="2278865"/>
              <a:chExt cx="1672200" cy="1341360"/>
            </a:xfrm>
          </p:grpSpPr>
          <p:sp>
            <p:nvSpPr>
              <p:cNvPr id="296" name="Google Shape;296;p17"/>
              <p:cNvSpPr/>
              <p:nvPr/>
            </p:nvSpPr>
            <p:spPr>
              <a:xfrm>
                <a:off x="16535" y="2422145"/>
                <a:ext cx="946080" cy="904320"/>
              </a:xfrm>
              <a:custGeom>
                <a:avLst/>
                <a:gdLst/>
                <a:ahLst/>
                <a:cxnLst/>
                <a:rect l="l" t="t" r="r" b="b"/>
                <a:pathLst>
                  <a:path w="2628" h="2512" extrusionOk="0">
                    <a:moveTo>
                      <a:pt x="6" y="815"/>
                    </a:moveTo>
                    <a:lnTo>
                      <a:pt x="6" y="815"/>
                    </a:lnTo>
                    <a:cubicBezTo>
                      <a:pt x="-39" y="1243"/>
                      <a:pt x="170" y="1665"/>
                      <a:pt x="466" y="1976"/>
                    </a:cubicBezTo>
                    <a:cubicBezTo>
                      <a:pt x="750" y="2272"/>
                      <a:pt x="1132" y="2494"/>
                      <a:pt x="1543" y="2511"/>
                    </a:cubicBezTo>
                    <a:cubicBezTo>
                      <a:pt x="1954" y="2528"/>
                      <a:pt x="2384" y="2312"/>
                      <a:pt x="2552" y="1936"/>
                    </a:cubicBezTo>
                    <a:cubicBezTo>
                      <a:pt x="2750" y="1495"/>
                      <a:pt x="2540" y="953"/>
                      <a:pt x="2176" y="633"/>
                    </a:cubicBezTo>
                    <a:cubicBezTo>
                      <a:pt x="1835" y="333"/>
                      <a:pt x="1270" y="100"/>
                      <a:pt x="828" y="9"/>
                    </a:cubicBezTo>
                    <a:cubicBezTo>
                      <a:pt x="398" y="-79"/>
                      <a:pt x="46" y="440"/>
                      <a:pt x="6" y="815"/>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7" name="Google Shape;297;p17"/>
              <p:cNvSpPr/>
              <p:nvPr/>
            </p:nvSpPr>
            <p:spPr>
              <a:xfrm>
                <a:off x="-299545" y="2278865"/>
                <a:ext cx="1672200" cy="1341360"/>
              </a:xfrm>
              <a:custGeom>
                <a:avLst/>
                <a:gdLst/>
                <a:ahLst/>
                <a:cxnLst/>
                <a:rect l="l" t="t" r="r" b="b"/>
                <a:pathLst>
                  <a:path w="4645" h="3726" extrusionOk="0">
                    <a:moveTo>
                      <a:pt x="2764" y="3726"/>
                    </a:moveTo>
                    <a:lnTo>
                      <a:pt x="2764" y="3726"/>
                    </a:lnTo>
                    <a:cubicBezTo>
                      <a:pt x="2731" y="3726"/>
                      <a:pt x="2698" y="3725"/>
                      <a:pt x="2666" y="3724"/>
                    </a:cubicBezTo>
                    <a:cubicBezTo>
                      <a:pt x="2042" y="3696"/>
                      <a:pt x="1407" y="3399"/>
                      <a:pt x="925" y="2909"/>
                    </a:cubicBezTo>
                    <a:cubicBezTo>
                      <a:pt x="598" y="2577"/>
                      <a:pt x="-17" y="1780"/>
                      <a:pt x="1" y="1140"/>
                    </a:cubicBezTo>
                    <a:cubicBezTo>
                      <a:pt x="9" y="847"/>
                      <a:pt x="168" y="561"/>
                      <a:pt x="449" y="333"/>
                    </a:cubicBezTo>
                    <a:cubicBezTo>
                      <a:pt x="706" y="124"/>
                      <a:pt x="1028" y="0"/>
                      <a:pt x="1312" y="0"/>
                    </a:cubicBezTo>
                    <a:cubicBezTo>
                      <a:pt x="1312" y="0"/>
                      <a:pt x="1313" y="0"/>
                      <a:pt x="1314" y="0"/>
                    </a:cubicBezTo>
                    <a:cubicBezTo>
                      <a:pt x="1840" y="1"/>
                      <a:pt x="2314" y="317"/>
                      <a:pt x="2695" y="571"/>
                    </a:cubicBezTo>
                    <a:cubicBezTo>
                      <a:pt x="4062" y="1481"/>
                      <a:pt x="4062" y="1481"/>
                      <a:pt x="4062" y="1481"/>
                    </a:cubicBezTo>
                    <a:cubicBezTo>
                      <a:pt x="4254" y="1609"/>
                      <a:pt x="4492" y="1767"/>
                      <a:pt x="4594" y="2014"/>
                    </a:cubicBezTo>
                    <a:cubicBezTo>
                      <a:pt x="4706" y="2286"/>
                      <a:pt x="4632" y="2635"/>
                      <a:pt x="4396" y="2948"/>
                    </a:cubicBezTo>
                    <a:cubicBezTo>
                      <a:pt x="4031" y="3433"/>
                      <a:pt x="3413" y="3726"/>
                      <a:pt x="2764" y="3726"/>
                    </a:cubicBezTo>
                    <a:moveTo>
                      <a:pt x="1312" y="65"/>
                    </a:moveTo>
                    <a:lnTo>
                      <a:pt x="1312" y="65"/>
                    </a:lnTo>
                    <a:cubicBezTo>
                      <a:pt x="764" y="65"/>
                      <a:pt x="83" y="561"/>
                      <a:pt x="66" y="1141"/>
                    </a:cubicBezTo>
                    <a:cubicBezTo>
                      <a:pt x="51" y="1678"/>
                      <a:pt x="525" y="2411"/>
                      <a:pt x="972" y="2864"/>
                    </a:cubicBezTo>
                    <a:cubicBezTo>
                      <a:pt x="1443" y="3341"/>
                      <a:pt x="2061" y="3631"/>
                      <a:pt x="2668" y="3659"/>
                    </a:cubicBezTo>
                    <a:cubicBezTo>
                      <a:pt x="3331" y="3689"/>
                      <a:pt x="3974" y="3402"/>
                      <a:pt x="4344" y="2908"/>
                    </a:cubicBezTo>
                    <a:cubicBezTo>
                      <a:pt x="4566" y="2614"/>
                      <a:pt x="4637" y="2289"/>
                      <a:pt x="4534" y="2039"/>
                    </a:cubicBezTo>
                    <a:cubicBezTo>
                      <a:pt x="4440" y="1810"/>
                      <a:pt x="4211" y="1658"/>
                      <a:pt x="4026" y="1535"/>
                    </a:cubicBezTo>
                    <a:cubicBezTo>
                      <a:pt x="2659" y="625"/>
                      <a:pt x="2659" y="625"/>
                      <a:pt x="2659" y="625"/>
                    </a:cubicBezTo>
                    <a:cubicBezTo>
                      <a:pt x="2285" y="376"/>
                      <a:pt x="1820" y="66"/>
                      <a:pt x="1314" y="65"/>
                    </a:cubicBezTo>
                    <a:cubicBezTo>
                      <a:pt x="1313" y="65"/>
                      <a:pt x="1312" y="65"/>
                      <a:pt x="1312" y="65"/>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98" name="Google Shape;298;p17"/>
            <p:cNvGrpSpPr/>
            <p:nvPr/>
          </p:nvGrpSpPr>
          <p:grpSpPr>
            <a:xfrm>
              <a:off x="7549477" y="-103676"/>
              <a:ext cx="1956896" cy="1596096"/>
              <a:chOff x="7549477" y="-103676"/>
              <a:chExt cx="1956896" cy="1596096"/>
            </a:xfrm>
          </p:grpSpPr>
          <p:sp>
            <p:nvSpPr>
              <p:cNvPr id="299" name="Google Shape;299;p17"/>
              <p:cNvSpPr/>
              <p:nvPr/>
            </p:nvSpPr>
            <p:spPr>
              <a:xfrm>
                <a:off x="7549477" y="-103676"/>
                <a:ext cx="1956896" cy="1596096"/>
              </a:xfrm>
              <a:custGeom>
                <a:avLst/>
                <a:gdLst/>
                <a:ahLst/>
                <a:cxnLst/>
                <a:rect l="l" t="t" r="r" b="b"/>
                <a:pathLst>
                  <a:path w="4572" h="3729" extrusionOk="0">
                    <a:moveTo>
                      <a:pt x="0" y="67"/>
                    </a:moveTo>
                    <a:lnTo>
                      <a:pt x="0" y="67"/>
                    </a:lnTo>
                    <a:cubicBezTo>
                      <a:pt x="2" y="766"/>
                      <a:pt x="3" y="1465"/>
                      <a:pt x="4" y="2164"/>
                    </a:cubicBezTo>
                    <a:cubicBezTo>
                      <a:pt x="814" y="2677"/>
                      <a:pt x="1650" y="3216"/>
                      <a:pt x="2459" y="3729"/>
                    </a:cubicBezTo>
                    <a:cubicBezTo>
                      <a:pt x="3307" y="2579"/>
                      <a:pt x="4017" y="1318"/>
                      <a:pt x="4572" y="0"/>
                    </a:cubicBezTo>
                    <a:lnTo>
                      <a:pt x="0" y="67"/>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0" name="Google Shape;300;p17"/>
              <p:cNvSpPr/>
              <p:nvPr/>
            </p:nvSpPr>
            <p:spPr>
              <a:xfrm>
                <a:off x="7550333" y="-100252"/>
                <a:ext cx="1884561" cy="1337998"/>
              </a:xfrm>
              <a:custGeom>
                <a:avLst/>
                <a:gdLst/>
                <a:ahLst/>
                <a:cxnLst/>
                <a:rect l="l" t="t" r="r" b="b"/>
                <a:pathLst>
                  <a:path w="4403" h="3126" extrusionOk="0">
                    <a:moveTo>
                      <a:pt x="4312" y="344"/>
                    </a:moveTo>
                    <a:lnTo>
                      <a:pt x="4312" y="344"/>
                    </a:lnTo>
                    <a:cubicBezTo>
                      <a:pt x="4292" y="338"/>
                      <a:pt x="4313" y="310"/>
                      <a:pt x="4298" y="307"/>
                    </a:cubicBezTo>
                    <a:cubicBezTo>
                      <a:pt x="4294" y="316"/>
                      <a:pt x="4282" y="341"/>
                      <a:pt x="4267" y="339"/>
                    </a:cubicBezTo>
                    <a:cubicBezTo>
                      <a:pt x="4252" y="337"/>
                      <a:pt x="4269" y="318"/>
                      <a:pt x="4277" y="301"/>
                    </a:cubicBezTo>
                    <a:cubicBezTo>
                      <a:pt x="4196" y="371"/>
                      <a:pt x="4223" y="421"/>
                      <a:pt x="4251" y="467"/>
                    </a:cubicBezTo>
                    <a:cubicBezTo>
                      <a:pt x="4194" y="482"/>
                      <a:pt x="4175" y="501"/>
                      <a:pt x="4167" y="553"/>
                    </a:cubicBezTo>
                    <a:cubicBezTo>
                      <a:pt x="4142" y="552"/>
                      <a:pt x="4106" y="558"/>
                      <a:pt x="4153" y="511"/>
                    </a:cubicBezTo>
                    <a:cubicBezTo>
                      <a:pt x="4123" y="533"/>
                      <a:pt x="3963" y="636"/>
                      <a:pt x="3987" y="671"/>
                    </a:cubicBezTo>
                    <a:cubicBezTo>
                      <a:pt x="3971" y="670"/>
                      <a:pt x="3945" y="702"/>
                      <a:pt x="3940" y="711"/>
                    </a:cubicBezTo>
                    <a:cubicBezTo>
                      <a:pt x="3875" y="763"/>
                      <a:pt x="3866" y="764"/>
                      <a:pt x="3806" y="819"/>
                    </a:cubicBezTo>
                    <a:cubicBezTo>
                      <a:pt x="3828" y="810"/>
                      <a:pt x="3828" y="810"/>
                      <a:pt x="3828" y="810"/>
                    </a:cubicBezTo>
                    <a:cubicBezTo>
                      <a:pt x="3836" y="871"/>
                      <a:pt x="3783" y="862"/>
                      <a:pt x="3736" y="909"/>
                    </a:cubicBezTo>
                    <a:cubicBezTo>
                      <a:pt x="3735" y="904"/>
                      <a:pt x="3735" y="904"/>
                      <a:pt x="3735" y="904"/>
                    </a:cubicBezTo>
                    <a:cubicBezTo>
                      <a:pt x="3595" y="973"/>
                      <a:pt x="3696" y="960"/>
                      <a:pt x="3555" y="1023"/>
                    </a:cubicBezTo>
                    <a:cubicBezTo>
                      <a:pt x="3582" y="1043"/>
                      <a:pt x="3582" y="1043"/>
                      <a:pt x="3582" y="1043"/>
                    </a:cubicBezTo>
                    <a:cubicBezTo>
                      <a:pt x="3615" y="1104"/>
                      <a:pt x="3454" y="1096"/>
                      <a:pt x="3405" y="1172"/>
                    </a:cubicBezTo>
                    <a:cubicBezTo>
                      <a:pt x="3441" y="1166"/>
                      <a:pt x="3441" y="1166"/>
                      <a:pt x="3441" y="1166"/>
                    </a:cubicBezTo>
                    <a:cubicBezTo>
                      <a:pt x="3420" y="1215"/>
                      <a:pt x="3279" y="1179"/>
                      <a:pt x="3237" y="1203"/>
                    </a:cubicBezTo>
                    <a:cubicBezTo>
                      <a:pt x="3226" y="1206"/>
                      <a:pt x="3244" y="1185"/>
                      <a:pt x="3252" y="1173"/>
                    </a:cubicBezTo>
                    <a:cubicBezTo>
                      <a:pt x="3131" y="1222"/>
                      <a:pt x="3266" y="1215"/>
                      <a:pt x="3203" y="1283"/>
                    </a:cubicBezTo>
                    <a:cubicBezTo>
                      <a:pt x="3175" y="1276"/>
                      <a:pt x="3182" y="1225"/>
                      <a:pt x="3132" y="1262"/>
                    </a:cubicBezTo>
                    <a:cubicBezTo>
                      <a:pt x="3096" y="1268"/>
                      <a:pt x="3041" y="1435"/>
                      <a:pt x="2949" y="1456"/>
                    </a:cubicBezTo>
                    <a:cubicBezTo>
                      <a:pt x="2974" y="1458"/>
                      <a:pt x="3000" y="1459"/>
                      <a:pt x="2975" y="1497"/>
                    </a:cubicBezTo>
                    <a:cubicBezTo>
                      <a:pt x="2929" y="1544"/>
                      <a:pt x="2797" y="1562"/>
                      <a:pt x="2788" y="1643"/>
                    </a:cubicBezTo>
                    <a:cubicBezTo>
                      <a:pt x="2778" y="1645"/>
                      <a:pt x="2773" y="1643"/>
                      <a:pt x="2770" y="1640"/>
                    </a:cubicBezTo>
                    <a:cubicBezTo>
                      <a:pt x="2741" y="1684"/>
                      <a:pt x="2661" y="1764"/>
                      <a:pt x="2657" y="1807"/>
                    </a:cubicBezTo>
                    <a:cubicBezTo>
                      <a:pt x="2550" y="1753"/>
                      <a:pt x="2455" y="2052"/>
                      <a:pt x="2390" y="1974"/>
                    </a:cubicBezTo>
                    <a:cubicBezTo>
                      <a:pt x="2276" y="2080"/>
                      <a:pt x="2276" y="2080"/>
                      <a:pt x="2276" y="2080"/>
                    </a:cubicBezTo>
                    <a:cubicBezTo>
                      <a:pt x="2272" y="2070"/>
                      <a:pt x="2272" y="2070"/>
                      <a:pt x="2272" y="2070"/>
                    </a:cubicBezTo>
                    <a:cubicBezTo>
                      <a:pt x="2193" y="2130"/>
                      <a:pt x="2182" y="2171"/>
                      <a:pt x="2173" y="2212"/>
                    </a:cubicBezTo>
                    <a:cubicBezTo>
                      <a:pt x="2151" y="2222"/>
                      <a:pt x="2157" y="2205"/>
                      <a:pt x="2155" y="2199"/>
                    </a:cubicBezTo>
                    <a:cubicBezTo>
                      <a:pt x="2033" y="2279"/>
                      <a:pt x="2025" y="2292"/>
                      <a:pt x="1967" y="2411"/>
                    </a:cubicBezTo>
                    <a:cubicBezTo>
                      <a:pt x="1936" y="2394"/>
                      <a:pt x="1936" y="2394"/>
                      <a:pt x="1936" y="2394"/>
                    </a:cubicBezTo>
                    <a:cubicBezTo>
                      <a:pt x="1924" y="2430"/>
                      <a:pt x="1745" y="2495"/>
                      <a:pt x="1665" y="2618"/>
                    </a:cubicBezTo>
                    <a:cubicBezTo>
                      <a:pt x="1663" y="2615"/>
                      <a:pt x="1662" y="2608"/>
                      <a:pt x="1667" y="2597"/>
                    </a:cubicBezTo>
                    <a:cubicBezTo>
                      <a:pt x="1573" y="2732"/>
                      <a:pt x="1321" y="2787"/>
                      <a:pt x="1359" y="2916"/>
                    </a:cubicBezTo>
                    <a:cubicBezTo>
                      <a:pt x="1312" y="2992"/>
                      <a:pt x="1312" y="2992"/>
                      <a:pt x="1312" y="2992"/>
                    </a:cubicBezTo>
                    <a:cubicBezTo>
                      <a:pt x="1315" y="2993"/>
                      <a:pt x="1317" y="2995"/>
                      <a:pt x="1319" y="2996"/>
                    </a:cubicBezTo>
                    <a:cubicBezTo>
                      <a:pt x="1369" y="2960"/>
                      <a:pt x="1359" y="2995"/>
                      <a:pt x="1357" y="3020"/>
                    </a:cubicBezTo>
                    <a:cubicBezTo>
                      <a:pt x="1412" y="3055"/>
                      <a:pt x="1467" y="3090"/>
                      <a:pt x="1522" y="3126"/>
                    </a:cubicBezTo>
                    <a:cubicBezTo>
                      <a:pt x="1531" y="3119"/>
                      <a:pt x="1540" y="3113"/>
                      <a:pt x="1550" y="3106"/>
                    </a:cubicBezTo>
                    <a:cubicBezTo>
                      <a:pt x="1523" y="3101"/>
                      <a:pt x="1518" y="3057"/>
                      <a:pt x="1564" y="3013"/>
                    </a:cubicBezTo>
                    <a:cubicBezTo>
                      <a:pt x="1609" y="2997"/>
                      <a:pt x="1567" y="3052"/>
                      <a:pt x="1630" y="2987"/>
                    </a:cubicBezTo>
                    <a:cubicBezTo>
                      <a:pt x="1629" y="3016"/>
                      <a:pt x="1630" y="3050"/>
                      <a:pt x="1580" y="3055"/>
                    </a:cubicBezTo>
                    <a:cubicBezTo>
                      <a:pt x="1584" y="3065"/>
                      <a:pt x="1579" y="3083"/>
                      <a:pt x="1583" y="3094"/>
                    </a:cubicBezTo>
                    <a:cubicBezTo>
                      <a:pt x="1633" y="3078"/>
                      <a:pt x="1673" y="3018"/>
                      <a:pt x="1697" y="2995"/>
                    </a:cubicBezTo>
                    <a:cubicBezTo>
                      <a:pt x="1687" y="3003"/>
                      <a:pt x="1675" y="3012"/>
                      <a:pt x="1666" y="3014"/>
                    </a:cubicBezTo>
                    <a:cubicBezTo>
                      <a:pt x="1733" y="2892"/>
                      <a:pt x="1733" y="2892"/>
                      <a:pt x="1733" y="2892"/>
                    </a:cubicBezTo>
                    <a:cubicBezTo>
                      <a:pt x="1756" y="2888"/>
                      <a:pt x="1750" y="2906"/>
                      <a:pt x="1745" y="2924"/>
                    </a:cubicBezTo>
                    <a:cubicBezTo>
                      <a:pt x="1762" y="2903"/>
                      <a:pt x="1766" y="2880"/>
                      <a:pt x="1793" y="2852"/>
                    </a:cubicBezTo>
                    <a:cubicBezTo>
                      <a:pt x="1803" y="2878"/>
                      <a:pt x="1823" y="2897"/>
                      <a:pt x="1790" y="2943"/>
                    </a:cubicBezTo>
                    <a:cubicBezTo>
                      <a:pt x="1864" y="2837"/>
                      <a:pt x="1864" y="2837"/>
                      <a:pt x="1864" y="2837"/>
                    </a:cubicBezTo>
                    <a:cubicBezTo>
                      <a:pt x="1877" y="2841"/>
                      <a:pt x="1932" y="2818"/>
                      <a:pt x="1927" y="2836"/>
                    </a:cubicBezTo>
                    <a:cubicBezTo>
                      <a:pt x="1988" y="2801"/>
                      <a:pt x="2019" y="2684"/>
                      <a:pt x="2101" y="2639"/>
                    </a:cubicBezTo>
                    <a:cubicBezTo>
                      <a:pt x="2101" y="2632"/>
                      <a:pt x="2105" y="2622"/>
                      <a:pt x="2117" y="2606"/>
                    </a:cubicBezTo>
                    <a:cubicBezTo>
                      <a:pt x="2186" y="2554"/>
                      <a:pt x="2264" y="2528"/>
                      <a:pt x="2317" y="2433"/>
                    </a:cubicBezTo>
                    <a:cubicBezTo>
                      <a:pt x="2392" y="2430"/>
                      <a:pt x="2392" y="2430"/>
                      <a:pt x="2392" y="2430"/>
                    </a:cubicBezTo>
                    <a:cubicBezTo>
                      <a:pt x="2445" y="2369"/>
                      <a:pt x="2294" y="2437"/>
                      <a:pt x="2382" y="2336"/>
                    </a:cubicBezTo>
                    <a:cubicBezTo>
                      <a:pt x="2444" y="2263"/>
                      <a:pt x="2436" y="2343"/>
                      <a:pt x="2469" y="2331"/>
                    </a:cubicBezTo>
                    <a:cubicBezTo>
                      <a:pt x="2489" y="2282"/>
                      <a:pt x="2519" y="2192"/>
                      <a:pt x="2610" y="2164"/>
                    </a:cubicBezTo>
                    <a:cubicBezTo>
                      <a:pt x="2594" y="2190"/>
                      <a:pt x="2572" y="2200"/>
                      <a:pt x="2554" y="2220"/>
                    </a:cubicBezTo>
                    <a:cubicBezTo>
                      <a:pt x="2621" y="2196"/>
                      <a:pt x="2621" y="2196"/>
                      <a:pt x="2621" y="2196"/>
                    </a:cubicBezTo>
                    <a:cubicBezTo>
                      <a:pt x="2589" y="2281"/>
                      <a:pt x="2536" y="2307"/>
                      <a:pt x="2607" y="2294"/>
                    </a:cubicBezTo>
                    <a:cubicBezTo>
                      <a:pt x="2554" y="2220"/>
                      <a:pt x="2794" y="2119"/>
                      <a:pt x="2742" y="2044"/>
                    </a:cubicBezTo>
                    <a:cubicBezTo>
                      <a:pt x="2788" y="2030"/>
                      <a:pt x="2788" y="2030"/>
                      <a:pt x="2788" y="2030"/>
                    </a:cubicBezTo>
                    <a:cubicBezTo>
                      <a:pt x="2778" y="2038"/>
                      <a:pt x="2780" y="2043"/>
                      <a:pt x="2770" y="2051"/>
                    </a:cubicBezTo>
                    <a:cubicBezTo>
                      <a:pt x="2863" y="2028"/>
                      <a:pt x="2775" y="1960"/>
                      <a:pt x="2867" y="1898"/>
                    </a:cubicBezTo>
                    <a:cubicBezTo>
                      <a:pt x="2900" y="1879"/>
                      <a:pt x="2929" y="1871"/>
                      <a:pt x="2916" y="1897"/>
                    </a:cubicBezTo>
                    <a:cubicBezTo>
                      <a:pt x="2966" y="1824"/>
                      <a:pt x="2966" y="1824"/>
                      <a:pt x="2966" y="1824"/>
                    </a:cubicBezTo>
                    <a:cubicBezTo>
                      <a:pt x="2983" y="1812"/>
                      <a:pt x="2989" y="1821"/>
                      <a:pt x="2979" y="1833"/>
                    </a:cubicBezTo>
                    <a:cubicBezTo>
                      <a:pt x="3065" y="1750"/>
                      <a:pt x="3065" y="1750"/>
                      <a:pt x="3065" y="1750"/>
                    </a:cubicBezTo>
                    <a:cubicBezTo>
                      <a:pt x="3067" y="1753"/>
                      <a:pt x="3067" y="1753"/>
                      <a:pt x="3067" y="1753"/>
                    </a:cubicBezTo>
                    <a:cubicBezTo>
                      <a:pt x="3071" y="1730"/>
                      <a:pt x="3089" y="1687"/>
                      <a:pt x="3098" y="1666"/>
                    </a:cubicBezTo>
                    <a:cubicBezTo>
                      <a:pt x="3132" y="1655"/>
                      <a:pt x="3092" y="1684"/>
                      <a:pt x="3106" y="1687"/>
                    </a:cubicBezTo>
                    <a:cubicBezTo>
                      <a:pt x="3146" y="1624"/>
                      <a:pt x="3146" y="1624"/>
                      <a:pt x="3146" y="1624"/>
                    </a:cubicBezTo>
                    <a:cubicBezTo>
                      <a:pt x="3184" y="1623"/>
                      <a:pt x="3153" y="1679"/>
                      <a:pt x="3113" y="1708"/>
                    </a:cubicBezTo>
                    <a:cubicBezTo>
                      <a:pt x="3223" y="1734"/>
                      <a:pt x="3144" y="1652"/>
                      <a:pt x="3288" y="1599"/>
                    </a:cubicBezTo>
                    <a:cubicBezTo>
                      <a:pt x="3244" y="1652"/>
                      <a:pt x="3244" y="1652"/>
                      <a:pt x="3244" y="1652"/>
                    </a:cubicBezTo>
                    <a:cubicBezTo>
                      <a:pt x="3311" y="1663"/>
                      <a:pt x="3339" y="1614"/>
                      <a:pt x="3418" y="1589"/>
                    </a:cubicBezTo>
                    <a:cubicBezTo>
                      <a:pt x="3393" y="1588"/>
                      <a:pt x="3249" y="1627"/>
                      <a:pt x="3293" y="1559"/>
                    </a:cubicBezTo>
                    <a:cubicBezTo>
                      <a:pt x="3315" y="1550"/>
                      <a:pt x="3339" y="1534"/>
                      <a:pt x="3359" y="1493"/>
                    </a:cubicBezTo>
                    <a:cubicBezTo>
                      <a:pt x="3380" y="1517"/>
                      <a:pt x="3406" y="1484"/>
                      <a:pt x="3444" y="1450"/>
                    </a:cubicBezTo>
                    <a:cubicBezTo>
                      <a:pt x="3469" y="1485"/>
                      <a:pt x="3469" y="1485"/>
                      <a:pt x="3469" y="1485"/>
                    </a:cubicBezTo>
                    <a:cubicBezTo>
                      <a:pt x="3503" y="1440"/>
                      <a:pt x="3486" y="1426"/>
                      <a:pt x="3499" y="1390"/>
                    </a:cubicBezTo>
                    <a:cubicBezTo>
                      <a:pt x="3549" y="1353"/>
                      <a:pt x="3580" y="1371"/>
                      <a:pt x="3609" y="1383"/>
                    </a:cubicBezTo>
                    <a:cubicBezTo>
                      <a:pt x="3689" y="1324"/>
                      <a:pt x="3522" y="1386"/>
                      <a:pt x="3607" y="1304"/>
                    </a:cubicBezTo>
                    <a:cubicBezTo>
                      <a:pt x="3680" y="1264"/>
                      <a:pt x="3713" y="1213"/>
                      <a:pt x="3772" y="1131"/>
                    </a:cubicBezTo>
                    <a:cubicBezTo>
                      <a:pt x="3826" y="1105"/>
                      <a:pt x="3782" y="1157"/>
                      <a:pt x="3805" y="1153"/>
                    </a:cubicBezTo>
                    <a:cubicBezTo>
                      <a:pt x="3823" y="1094"/>
                      <a:pt x="3823" y="1094"/>
                      <a:pt x="3823" y="1094"/>
                    </a:cubicBezTo>
                    <a:cubicBezTo>
                      <a:pt x="3833" y="1087"/>
                      <a:pt x="3836" y="1098"/>
                      <a:pt x="3838" y="1103"/>
                    </a:cubicBezTo>
                    <a:cubicBezTo>
                      <a:pt x="3862" y="1065"/>
                      <a:pt x="3813" y="1068"/>
                      <a:pt x="3858" y="1015"/>
                    </a:cubicBezTo>
                    <a:cubicBezTo>
                      <a:pt x="3842" y="967"/>
                      <a:pt x="4008" y="979"/>
                      <a:pt x="4039" y="885"/>
                    </a:cubicBezTo>
                    <a:cubicBezTo>
                      <a:pt x="4063" y="881"/>
                      <a:pt x="4048" y="912"/>
                      <a:pt x="4063" y="920"/>
                    </a:cubicBezTo>
                    <a:cubicBezTo>
                      <a:pt x="4129" y="820"/>
                      <a:pt x="4123" y="838"/>
                      <a:pt x="4166" y="741"/>
                    </a:cubicBezTo>
                    <a:cubicBezTo>
                      <a:pt x="4245" y="712"/>
                      <a:pt x="4245" y="712"/>
                      <a:pt x="4245" y="712"/>
                    </a:cubicBezTo>
                    <a:cubicBezTo>
                      <a:pt x="4180" y="725"/>
                      <a:pt x="4213" y="647"/>
                      <a:pt x="4245" y="581"/>
                    </a:cubicBezTo>
                    <a:cubicBezTo>
                      <a:pt x="4219" y="582"/>
                      <a:pt x="4197" y="583"/>
                      <a:pt x="4183" y="586"/>
                    </a:cubicBezTo>
                    <a:cubicBezTo>
                      <a:pt x="4250" y="501"/>
                      <a:pt x="4250" y="501"/>
                      <a:pt x="4250" y="501"/>
                    </a:cubicBezTo>
                    <a:cubicBezTo>
                      <a:pt x="4264" y="498"/>
                      <a:pt x="4265" y="516"/>
                      <a:pt x="4263" y="541"/>
                    </a:cubicBezTo>
                    <a:cubicBezTo>
                      <a:pt x="4267" y="534"/>
                      <a:pt x="4270" y="527"/>
                      <a:pt x="4272" y="521"/>
                    </a:cubicBezTo>
                    <a:cubicBezTo>
                      <a:pt x="4311" y="509"/>
                      <a:pt x="4311" y="541"/>
                      <a:pt x="4306" y="576"/>
                    </a:cubicBezTo>
                    <a:cubicBezTo>
                      <a:pt x="4291" y="578"/>
                      <a:pt x="4275" y="579"/>
                      <a:pt x="4259" y="580"/>
                    </a:cubicBezTo>
                    <a:cubicBezTo>
                      <a:pt x="4256" y="613"/>
                      <a:pt x="4256" y="647"/>
                      <a:pt x="4270" y="665"/>
                    </a:cubicBezTo>
                    <a:cubicBezTo>
                      <a:pt x="4315" y="569"/>
                      <a:pt x="4359" y="473"/>
                      <a:pt x="4403" y="376"/>
                    </a:cubicBezTo>
                    <a:cubicBezTo>
                      <a:pt x="4384" y="346"/>
                      <a:pt x="4365" y="317"/>
                      <a:pt x="4345" y="288"/>
                    </a:cubicBezTo>
                    <a:cubicBezTo>
                      <a:pt x="4331" y="302"/>
                      <a:pt x="4320" y="319"/>
                      <a:pt x="4312" y="344"/>
                    </a:cubicBezTo>
                    <a:moveTo>
                      <a:pt x="3243" y="1613"/>
                    </a:moveTo>
                    <a:lnTo>
                      <a:pt x="3243" y="1613"/>
                    </a:lnTo>
                    <a:cubicBezTo>
                      <a:pt x="3236" y="1571"/>
                      <a:pt x="3260" y="1573"/>
                      <a:pt x="3292" y="1560"/>
                    </a:cubicBezTo>
                    <a:cubicBezTo>
                      <a:pt x="3282" y="1577"/>
                      <a:pt x="3266" y="1618"/>
                      <a:pt x="3243" y="1613"/>
                    </a:cubicBezTo>
                    <a:moveTo>
                      <a:pt x="4044" y="0"/>
                    </a:moveTo>
                    <a:lnTo>
                      <a:pt x="4044" y="0"/>
                    </a:lnTo>
                    <a:cubicBezTo>
                      <a:pt x="4021" y="15"/>
                      <a:pt x="3998" y="49"/>
                      <a:pt x="3984" y="69"/>
                    </a:cubicBezTo>
                    <a:cubicBezTo>
                      <a:pt x="3973" y="50"/>
                      <a:pt x="3969" y="27"/>
                      <a:pt x="3973" y="1"/>
                    </a:cubicBezTo>
                    <a:cubicBezTo>
                      <a:pt x="3601" y="7"/>
                      <a:pt x="3601" y="7"/>
                      <a:pt x="3601" y="7"/>
                    </a:cubicBezTo>
                    <a:cubicBezTo>
                      <a:pt x="3598" y="11"/>
                      <a:pt x="3596" y="15"/>
                      <a:pt x="3596" y="19"/>
                    </a:cubicBezTo>
                    <a:cubicBezTo>
                      <a:pt x="3525" y="-19"/>
                      <a:pt x="3433" y="102"/>
                      <a:pt x="3371" y="125"/>
                    </a:cubicBezTo>
                    <a:cubicBezTo>
                      <a:pt x="3386" y="156"/>
                      <a:pt x="3386" y="156"/>
                      <a:pt x="3386" y="156"/>
                    </a:cubicBezTo>
                    <a:cubicBezTo>
                      <a:pt x="3347" y="178"/>
                      <a:pt x="3315" y="209"/>
                      <a:pt x="3274" y="250"/>
                    </a:cubicBezTo>
                    <a:cubicBezTo>
                      <a:pt x="3292" y="274"/>
                      <a:pt x="3292" y="274"/>
                      <a:pt x="3292" y="274"/>
                    </a:cubicBezTo>
                    <a:cubicBezTo>
                      <a:pt x="3264" y="320"/>
                      <a:pt x="3175" y="321"/>
                      <a:pt x="3111" y="364"/>
                    </a:cubicBezTo>
                    <a:cubicBezTo>
                      <a:pt x="3109" y="351"/>
                      <a:pt x="3128" y="344"/>
                      <a:pt x="3143" y="342"/>
                    </a:cubicBezTo>
                    <a:cubicBezTo>
                      <a:pt x="3029" y="333"/>
                      <a:pt x="3004" y="487"/>
                      <a:pt x="2908" y="489"/>
                    </a:cubicBezTo>
                    <a:cubicBezTo>
                      <a:pt x="2896" y="509"/>
                      <a:pt x="2881" y="514"/>
                      <a:pt x="2865" y="515"/>
                    </a:cubicBezTo>
                    <a:cubicBezTo>
                      <a:pt x="2867" y="514"/>
                      <a:pt x="2868" y="513"/>
                      <a:pt x="2868" y="511"/>
                    </a:cubicBezTo>
                    <a:cubicBezTo>
                      <a:pt x="2867" y="512"/>
                      <a:pt x="2864" y="514"/>
                      <a:pt x="2861" y="516"/>
                    </a:cubicBezTo>
                    <a:cubicBezTo>
                      <a:pt x="2850" y="516"/>
                      <a:pt x="2840" y="516"/>
                      <a:pt x="2829" y="517"/>
                    </a:cubicBezTo>
                    <a:cubicBezTo>
                      <a:pt x="2840" y="519"/>
                      <a:pt x="2850" y="520"/>
                      <a:pt x="2857" y="518"/>
                    </a:cubicBezTo>
                    <a:cubicBezTo>
                      <a:pt x="2844" y="527"/>
                      <a:pt x="2826" y="543"/>
                      <a:pt x="2810" y="562"/>
                    </a:cubicBezTo>
                    <a:cubicBezTo>
                      <a:pt x="2784" y="540"/>
                      <a:pt x="2784" y="540"/>
                      <a:pt x="2784" y="540"/>
                    </a:cubicBezTo>
                    <a:cubicBezTo>
                      <a:pt x="2782" y="542"/>
                      <a:pt x="2781" y="543"/>
                      <a:pt x="2779" y="544"/>
                    </a:cubicBezTo>
                    <a:cubicBezTo>
                      <a:pt x="2754" y="546"/>
                      <a:pt x="2771" y="567"/>
                      <a:pt x="2795" y="581"/>
                    </a:cubicBezTo>
                    <a:cubicBezTo>
                      <a:pt x="2788" y="591"/>
                      <a:pt x="2782" y="603"/>
                      <a:pt x="2779" y="614"/>
                    </a:cubicBezTo>
                    <a:cubicBezTo>
                      <a:pt x="2735" y="580"/>
                      <a:pt x="2735" y="662"/>
                      <a:pt x="2684" y="628"/>
                    </a:cubicBezTo>
                    <a:cubicBezTo>
                      <a:pt x="2685" y="657"/>
                      <a:pt x="2607" y="702"/>
                      <a:pt x="2611" y="752"/>
                    </a:cubicBezTo>
                    <a:cubicBezTo>
                      <a:pt x="2585" y="760"/>
                      <a:pt x="2559" y="769"/>
                      <a:pt x="2547" y="795"/>
                    </a:cubicBezTo>
                    <a:cubicBezTo>
                      <a:pt x="2516" y="767"/>
                      <a:pt x="2516" y="767"/>
                      <a:pt x="2516" y="767"/>
                    </a:cubicBezTo>
                    <a:cubicBezTo>
                      <a:pt x="2497" y="844"/>
                      <a:pt x="2497" y="844"/>
                      <a:pt x="2497" y="844"/>
                    </a:cubicBezTo>
                    <a:cubicBezTo>
                      <a:pt x="2454" y="842"/>
                      <a:pt x="2434" y="837"/>
                      <a:pt x="2447" y="792"/>
                    </a:cubicBezTo>
                    <a:cubicBezTo>
                      <a:pt x="2401" y="878"/>
                      <a:pt x="2399" y="844"/>
                      <a:pt x="2364" y="923"/>
                    </a:cubicBezTo>
                    <a:cubicBezTo>
                      <a:pt x="2353" y="899"/>
                      <a:pt x="2353" y="899"/>
                      <a:pt x="2353" y="899"/>
                    </a:cubicBezTo>
                    <a:cubicBezTo>
                      <a:pt x="2331" y="914"/>
                      <a:pt x="2316" y="965"/>
                      <a:pt x="2292" y="955"/>
                    </a:cubicBezTo>
                    <a:cubicBezTo>
                      <a:pt x="2216" y="944"/>
                      <a:pt x="2049" y="1102"/>
                      <a:pt x="1900" y="1142"/>
                    </a:cubicBezTo>
                    <a:cubicBezTo>
                      <a:pt x="1966" y="1192"/>
                      <a:pt x="1823" y="1150"/>
                      <a:pt x="1851" y="1204"/>
                    </a:cubicBezTo>
                    <a:cubicBezTo>
                      <a:pt x="1834" y="1193"/>
                      <a:pt x="1811" y="1196"/>
                      <a:pt x="1822" y="1169"/>
                    </a:cubicBezTo>
                    <a:cubicBezTo>
                      <a:pt x="1769" y="1225"/>
                      <a:pt x="1711" y="1206"/>
                      <a:pt x="1696" y="1277"/>
                    </a:cubicBezTo>
                    <a:cubicBezTo>
                      <a:pt x="1678" y="1266"/>
                      <a:pt x="1695" y="1246"/>
                      <a:pt x="1682" y="1241"/>
                    </a:cubicBezTo>
                    <a:cubicBezTo>
                      <a:pt x="1680" y="1247"/>
                      <a:pt x="1671" y="1267"/>
                      <a:pt x="1658" y="1262"/>
                    </a:cubicBezTo>
                    <a:cubicBezTo>
                      <a:pt x="1646" y="1257"/>
                      <a:pt x="1659" y="1243"/>
                      <a:pt x="1665" y="1230"/>
                    </a:cubicBezTo>
                    <a:cubicBezTo>
                      <a:pt x="1602" y="1275"/>
                      <a:pt x="1626" y="1326"/>
                      <a:pt x="1651" y="1374"/>
                    </a:cubicBezTo>
                    <a:cubicBezTo>
                      <a:pt x="1605" y="1374"/>
                      <a:pt x="1590" y="1388"/>
                      <a:pt x="1586" y="1432"/>
                    </a:cubicBezTo>
                    <a:cubicBezTo>
                      <a:pt x="1565" y="1425"/>
                      <a:pt x="1536" y="1422"/>
                      <a:pt x="1573" y="1391"/>
                    </a:cubicBezTo>
                    <a:cubicBezTo>
                      <a:pt x="1549" y="1403"/>
                      <a:pt x="1421" y="1459"/>
                      <a:pt x="1442" y="1496"/>
                    </a:cubicBezTo>
                    <a:cubicBezTo>
                      <a:pt x="1429" y="1491"/>
                      <a:pt x="1409" y="1514"/>
                      <a:pt x="1406" y="1521"/>
                    </a:cubicBezTo>
                    <a:cubicBezTo>
                      <a:pt x="1354" y="1552"/>
                      <a:pt x="1348" y="1552"/>
                      <a:pt x="1300" y="1587"/>
                    </a:cubicBezTo>
                    <a:cubicBezTo>
                      <a:pt x="1318" y="1585"/>
                      <a:pt x="1318" y="1585"/>
                      <a:pt x="1318" y="1585"/>
                    </a:cubicBezTo>
                    <a:cubicBezTo>
                      <a:pt x="1327" y="1640"/>
                      <a:pt x="1283" y="1621"/>
                      <a:pt x="1247" y="1652"/>
                    </a:cubicBezTo>
                    <a:cubicBezTo>
                      <a:pt x="1245" y="1647"/>
                      <a:pt x="1245" y="1647"/>
                      <a:pt x="1245" y="1647"/>
                    </a:cubicBezTo>
                    <a:cubicBezTo>
                      <a:pt x="1134" y="1677"/>
                      <a:pt x="1216" y="1688"/>
                      <a:pt x="1103" y="1712"/>
                    </a:cubicBezTo>
                    <a:cubicBezTo>
                      <a:pt x="1125" y="1736"/>
                      <a:pt x="1125" y="1736"/>
                      <a:pt x="1125" y="1736"/>
                    </a:cubicBezTo>
                    <a:cubicBezTo>
                      <a:pt x="1155" y="1799"/>
                      <a:pt x="1023" y="1754"/>
                      <a:pt x="986" y="1811"/>
                    </a:cubicBezTo>
                    <a:cubicBezTo>
                      <a:pt x="1014" y="1814"/>
                      <a:pt x="1014" y="1814"/>
                      <a:pt x="1014" y="1814"/>
                    </a:cubicBezTo>
                    <a:cubicBezTo>
                      <a:pt x="999" y="1852"/>
                      <a:pt x="883" y="1789"/>
                      <a:pt x="850" y="1800"/>
                    </a:cubicBezTo>
                    <a:cubicBezTo>
                      <a:pt x="840" y="1800"/>
                      <a:pt x="854" y="1786"/>
                      <a:pt x="860" y="1776"/>
                    </a:cubicBezTo>
                    <a:cubicBezTo>
                      <a:pt x="763" y="1792"/>
                      <a:pt x="874" y="1818"/>
                      <a:pt x="824" y="1863"/>
                    </a:cubicBezTo>
                    <a:cubicBezTo>
                      <a:pt x="801" y="1851"/>
                      <a:pt x="805" y="1806"/>
                      <a:pt x="765" y="1828"/>
                    </a:cubicBezTo>
                    <a:cubicBezTo>
                      <a:pt x="736" y="1825"/>
                      <a:pt x="697" y="1960"/>
                      <a:pt x="622" y="1959"/>
                    </a:cubicBezTo>
                    <a:cubicBezTo>
                      <a:pt x="643" y="1966"/>
                      <a:pt x="664" y="1973"/>
                      <a:pt x="645" y="2001"/>
                    </a:cubicBezTo>
                    <a:cubicBezTo>
                      <a:pt x="609" y="2033"/>
                      <a:pt x="501" y="2019"/>
                      <a:pt x="496" y="2088"/>
                    </a:cubicBezTo>
                    <a:cubicBezTo>
                      <a:pt x="489" y="2088"/>
                      <a:pt x="485" y="2085"/>
                      <a:pt x="482" y="2082"/>
                    </a:cubicBezTo>
                    <a:cubicBezTo>
                      <a:pt x="459" y="2114"/>
                      <a:pt x="397" y="2168"/>
                      <a:pt x="396" y="2205"/>
                    </a:cubicBezTo>
                    <a:cubicBezTo>
                      <a:pt x="330" y="2151"/>
                      <a:pt x="276" y="2267"/>
                      <a:pt x="230" y="2300"/>
                    </a:cubicBezTo>
                    <a:cubicBezTo>
                      <a:pt x="313" y="2353"/>
                      <a:pt x="396" y="2407"/>
                      <a:pt x="480" y="2460"/>
                    </a:cubicBezTo>
                    <a:cubicBezTo>
                      <a:pt x="480" y="2453"/>
                      <a:pt x="478" y="2445"/>
                      <a:pt x="473" y="2436"/>
                    </a:cubicBezTo>
                    <a:cubicBezTo>
                      <a:pt x="510" y="2434"/>
                      <a:pt x="510" y="2434"/>
                      <a:pt x="510" y="2434"/>
                    </a:cubicBezTo>
                    <a:cubicBezTo>
                      <a:pt x="502" y="2439"/>
                      <a:pt x="504" y="2444"/>
                      <a:pt x="496" y="2448"/>
                    </a:cubicBezTo>
                    <a:cubicBezTo>
                      <a:pt x="571" y="2450"/>
                      <a:pt x="497" y="2368"/>
                      <a:pt x="570" y="2335"/>
                    </a:cubicBezTo>
                    <a:cubicBezTo>
                      <a:pt x="597" y="2325"/>
                      <a:pt x="620" y="2326"/>
                      <a:pt x="610" y="2345"/>
                    </a:cubicBezTo>
                    <a:cubicBezTo>
                      <a:pt x="649" y="2292"/>
                      <a:pt x="649" y="2292"/>
                      <a:pt x="649" y="2292"/>
                    </a:cubicBezTo>
                    <a:cubicBezTo>
                      <a:pt x="662" y="2285"/>
                      <a:pt x="667" y="2294"/>
                      <a:pt x="660" y="2303"/>
                    </a:cubicBezTo>
                    <a:cubicBezTo>
                      <a:pt x="728" y="2249"/>
                      <a:pt x="728" y="2249"/>
                      <a:pt x="728" y="2249"/>
                    </a:cubicBezTo>
                    <a:cubicBezTo>
                      <a:pt x="728" y="2252"/>
                      <a:pt x="728" y="2252"/>
                      <a:pt x="728" y="2252"/>
                    </a:cubicBezTo>
                    <a:cubicBezTo>
                      <a:pt x="732" y="2232"/>
                      <a:pt x="744" y="2197"/>
                      <a:pt x="751" y="2181"/>
                    </a:cubicBezTo>
                    <a:cubicBezTo>
                      <a:pt x="778" y="2178"/>
                      <a:pt x="747" y="2196"/>
                      <a:pt x="758" y="2202"/>
                    </a:cubicBezTo>
                    <a:cubicBezTo>
                      <a:pt x="789" y="2154"/>
                      <a:pt x="789" y="2154"/>
                      <a:pt x="789" y="2154"/>
                    </a:cubicBezTo>
                    <a:cubicBezTo>
                      <a:pt x="819" y="2162"/>
                      <a:pt x="797" y="2205"/>
                      <a:pt x="765" y="2222"/>
                    </a:cubicBezTo>
                    <a:cubicBezTo>
                      <a:pt x="855" y="2271"/>
                      <a:pt x="788" y="2179"/>
                      <a:pt x="905" y="2165"/>
                    </a:cubicBezTo>
                    <a:cubicBezTo>
                      <a:pt x="870" y="2202"/>
                      <a:pt x="870" y="2202"/>
                      <a:pt x="870" y="2202"/>
                    </a:cubicBezTo>
                    <a:cubicBezTo>
                      <a:pt x="925" y="2228"/>
                      <a:pt x="946" y="2191"/>
                      <a:pt x="1010" y="2187"/>
                    </a:cubicBezTo>
                    <a:cubicBezTo>
                      <a:pt x="990" y="2180"/>
                      <a:pt x="873" y="2181"/>
                      <a:pt x="907" y="2131"/>
                    </a:cubicBezTo>
                    <a:cubicBezTo>
                      <a:pt x="924" y="2128"/>
                      <a:pt x="944" y="2119"/>
                      <a:pt x="959" y="2087"/>
                    </a:cubicBezTo>
                    <a:cubicBezTo>
                      <a:pt x="977" y="2114"/>
                      <a:pt x="997" y="2091"/>
                      <a:pt x="1027" y="2069"/>
                    </a:cubicBezTo>
                    <a:cubicBezTo>
                      <a:pt x="1049" y="2106"/>
                      <a:pt x="1049" y="2106"/>
                      <a:pt x="1049" y="2106"/>
                    </a:cubicBezTo>
                    <a:cubicBezTo>
                      <a:pt x="1075" y="2074"/>
                      <a:pt x="1060" y="2057"/>
                      <a:pt x="1070" y="2028"/>
                    </a:cubicBezTo>
                    <a:cubicBezTo>
                      <a:pt x="1109" y="2007"/>
                      <a:pt x="1135" y="2029"/>
                      <a:pt x="1159" y="2047"/>
                    </a:cubicBezTo>
                    <a:cubicBezTo>
                      <a:pt x="1223" y="2013"/>
                      <a:pt x="1089" y="2030"/>
                      <a:pt x="1155" y="1976"/>
                    </a:cubicBezTo>
                    <a:cubicBezTo>
                      <a:pt x="1214" y="1957"/>
                      <a:pt x="1239" y="1920"/>
                      <a:pt x="1284" y="1858"/>
                    </a:cubicBezTo>
                    <a:cubicBezTo>
                      <a:pt x="1327" y="1848"/>
                      <a:pt x="1292" y="1885"/>
                      <a:pt x="1312" y="1886"/>
                    </a:cubicBezTo>
                    <a:cubicBezTo>
                      <a:pt x="1323" y="1838"/>
                      <a:pt x="1323" y="1838"/>
                      <a:pt x="1323" y="1838"/>
                    </a:cubicBezTo>
                    <a:cubicBezTo>
                      <a:pt x="1331" y="1833"/>
                      <a:pt x="1335" y="1844"/>
                      <a:pt x="1336" y="1849"/>
                    </a:cubicBezTo>
                    <a:cubicBezTo>
                      <a:pt x="1355" y="1821"/>
                      <a:pt x="1315" y="1812"/>
                      <a:pt x="1350" y="1775"/>
                    </a:cubicBezTo>
                    <a:cubicBezTo>
                      <a:pt x="1335" y="1729"/>
                      <a:pt x="1471" y="1777"/>
                      <a:pt x="1493" y="1700"/>
                    </a:cubicBezTo>
                    <a:cubicBezTo>
                      <a:pt x="1512" y="1702"/>
                      <a:pt x="1501" y="1726"/>
                      <a:pt x="1514" y="1737"/>
                    </a:cubicBezTo>
                    <a:cubicBezTo>
                      <a:pt x="1564" y="1663"/>
                      <a:pt x="1560" y="1677"/>
                      <a:pt x="1591" y="1600"/>
                    </a:cubicBezTo>
                    <a:cubicBezTo>
                      <a:pt x="1655" y="1592"/>
                      <a:pt x="1655" y="1592"/>
                      <a:pt x="1655" y="1592"/>
                    </a:cubicBezTo>
                    <a:cubicBezTo>
                      <a:pt x="1602" y="1588"/>
                      <a:pt x="1627" y="1527"/>
                      <a:pt x="1650" y="1474"/>
                    </a:cubicBezTo>
                    <a:cubicBezTo>
                      <a:pt x="1629" y="1470"/>
                      <a:pt x="1610" y="1465"/>
                      <a:pt x="1600" y="1465"/>
                    </a:cubicBezTo>
                    <a:cubicBezTo>
                      <a:pt x="1651" y="1404"/>
                      <a:pt x="1651" y="1404"/>
                      <a:pt x="1651" y="1404"/>
                    </a:cubicBezTo>
                    <a:cubicBezTo>
                      <a:pt x="1663" y="1405"/>
                      <a:pt x="1664" y="1421"/>
                      <a:pt x="1663" y="1443"/>
                    </a:cubicBezTo>
                    <a:cubicBezTo>
                      <a:pt x="1666" y="1437"/>
                      <a:pt x="1668" y="1432"/>
                      <a:pt x="1670" y="1427"/>
                    </a:cubicBezTo>
                    <a:cubicBezTo>
                      <a:pt x="1701" y="1425"/>
                      <a:pt x="1703" y="1454"/>
                      <a:pt x="1699" y="1484"/>
                    </a:cubicBezTo>
                    <a:cubicBezTo>
                      <a:pt x="1687" y="1482"/>
                      <a:pt x="1674" y="1480"/>
                      <a:pt x="1662" y="1477"/>
                    </a:cubicBezTo>
                    <a:cubicBezTo>
                      <a:pt x="1660" y="1509"/>
                      <a:pt x="1661" y="1543"/>
                      <a:pt x="1678" y="1562"/>
                    </a:cubicBezTo>
                    <a:cubicBezTo>
                      <a:pt x="1680" y="1555"/>
                      <a:pt x="1685" y="1546"/>
                      <a:pt x="1692" y="1538"/>
                    </a:cubicBezTo>
                    <a:cubicBezTo>
                      <a:pt x="1692" y="1547"/>
                      <a:pt x="1693" y="1554"/>
                      <a:pt x="1698" y="1556"/>
                    </a:cubicBezTo>
                    <a:cubicBezTo>
                      <a:pt x="1702" y="1559"/>
                      <a:pt x="1704" y="1547"/>
                      <a:pt x="1708" y="1530"/>
                    </a:cubicBezTo>
                    <a:cubicBezTo>
                      <a:pt x="1748" y="1561"/>
                      <a:pt x="1748" y="1561"/>
                      <a:pt x="1748" y="1561"/>
                    </a:cubicBezTo>
                    <a:cubicBezTo>
                      <a:pt x="1742" y="1543"/>
                      <a:pt x="1742" y="1543"/>
                      <a:pt x="1742" y="1543"/>
                    </a:cubicBezTo>
                    <a:cubicBezTo>
                      <a:pt x="1841" y="1514"/>
                      <a:pt x="1841" y="1514"/>
                      <a:pt x="1841" y="1514"/>
                    </a:cubicBezTo>
                    <a:cubicBezTo>
                      <a:pt x="1876" y="1435"/>
                      <a:pt x="1889" y="1341"/>
                      <a:pt x="1974" y="1263"/>
                    </a:cubicBezTo>
                    <a:cubicBezTo>
                      <a:pt x="1969" y="1308"/>
                      <a:pt x="1999" y="1314"/>
                      <a:pt x="2021" y="1349"/>
                    </a:cubicBezTo>
                    <a:cubicBezTo>
                      <a:pt x="1971" y="1329"/>
                      <a:pt x="1957" y="1413"/>
                      <a:pt x="1903" y="1437"/>
                    </a:cubicBezTo>
                    <a:cubicBezTo>
                      <a:pt x="1931" y="1425"/>
                      <a:pt x="1936" y="1445"/>
                      <a:pt x="1933" y="1455"/>
                    </a:cubicBezTo>
                    <a:cubicBezTo>
                      <a:pt x="2000" y="1365"/>
                      <a:pt x="2000" y="1365"/>
                      <a:pt x="2000" y="1365"/>
                    </a:cubicBezTo>
                    <a:cubicBezTo>
                      <a:pt x="2016" y="1394"/>
                      <a:pt x="2032" y="1374"/>
                      <a:pt x="2063" y="1371"/>
                    </a:cubicBezTo>
                    <a:cubicBezTo>
                      <a:pt x="2009" y="1326"/>
                      <a:pt x="2105" y="1291"/>
                      <a:pt x="2129" y="1251"/>
                    </a:cubicBezTo>
                    <a:cubicBezTo>
                      <a:pt x="2144" y="1269"/>
                      <a:pt x="2147" y="1294"/>
                      <a:pt x="2101" y="1317"/>
                    </a:cubicBezTo>
                    <a:cubicBezTo>
                      <a:pt x="2176" y="1328"/>
                      <a:pt x="2121" y="1211"/>
                      <a:pt x="2191" y="1217"/>
                    </a:cubicBezTo>
                    <a:cubicBezTo>
                      <a:pt x="2181" y="1224"/>
                      <a:pt x="2173" y="1225"/>
                      <a:pt x="2175" y="1237"/>
                    </a:cubicBezTo>
                    <a:cubicBezTo>
                      <a:pt x="2189" y="1204"/>
                      <a:pt x="2259" y="1179"/>
                      <a:pt x="2255" y="1204"/>
                    </a:cubicBezTo>
                    <a:cubicBezTo>
                      <a:pt x="2245" y="1211"/>
                      <a:pt x="2245" y="1211"/>
                      <a:pt x="2245" y="1211"/>
                    </a:cubicBezTo>
                    <a:cubicBezTo>
                      <a:pt x="2320" y="1173"/>
                      <a:pt x="2461" y="1073"/>
                      <a:pt x="2441" y="1019"/>
                    </a:cubicBezTo>
                    <a:cubicBezTo>
                      <a:pt x="2446" y="1025"/>
                      <a:pt x="2469" y="1083"/>
                      <a:pt x="2471" y="1095"/>
                    </a:cubicBezTo>
                    <a:cubicBezTo>
                      <a:pt x="2495" y="853"/>
                      <a:pt x="2495" y="853"/>
                      <a:pt x="2495" y="853"/>
                    </a:cubicBezTo>
                    <a:cubicBezTo>
                      <a:pt x="2510" y="901"/>
                      <a:pt x="2615" y="972"/>
                      <a:pt x="2571" y="1033"/>
                    </a:cubicBezTo>
                    <a:cubicBezTo>
                      <a:pt x="2592" y="1028"/>
                      <a:pt x="2617" y="1021"/>
                      <a:pt x="2643" y="984"/>
                    </a:cubicBezTo>
                    <a:cubicBezTo>
                      <a:pt x="2628" y="986"/>
                      <a:pt x="2577" y="943"/>
                      <a:pt x="2590" y="929"/>
                    </a:cubicBezTo>
                    <a:cubicBezTo>
                      <a:pt x="2663" y="947"/>
                      <a:pt x="2636" y="935"/>
                      <a:pt x="2714" y="940"/>
                    </a:cubicBezTo>
                    <a:cubicBezTo>
                      <a:pt x="2691" y="942"/>
                      <a:pt x="2670" y="865"/>
                      <a:pt x="2699" y="850"/>
                    </a:cubicBezTo>
                    <a:cubicBezTo>
                      <a:pt x="2700" y="862"/>
                      <a:pt x="2741" y="913"/>
                      <a:pt x="2736" y="926"/>
                    </a:cubicBezTo>
                    <a:cubicBezTo>
                      <a:pt x="2763" y="824"/>
                      <a:pt x="2763" y="824"/>
                      <a:pt x="2763" y="824"/>
                    </a:cubicBezTo>
                    <a:cubicBezTo>
                      <a:pt x="2760" y="846"/>
                      <a:pt x="2797" y="876"/>
                      <a:pt x="2821" y="884"/>
                    </a:cubicBezTo>
                    <a:cubicBezTo>
                      <a:pt x="2806" y="875"/>
                      <a:pt x="2881" y="848"/>
                      <a:pt x="2895" y="830"/>
                    </a:cubicBezTo>
                    <a:cubicBezTo>
                      <a:pt x="2857" y="833"/>
                      <a:pt x="2857" y="833"/>
                      <a:pt x="2857" y="833"/>
                    </a:cubicBezTo>
                    <a:cubicBezTo>
                      <a:pt x="2941" y="795"/>
                      <a:pt x="2877" y="696"/>
                      <a:pt x="2956" y="651"/>
                    </a:cubicBezTo>
                    <a:cubicBezTo>
                      <a:pt x="2955" y="670"/>
                      <a:pt x="2984" y="746"/>
                      <a:pt x="3028" y="730"/>
                    </a:cubicBezTo>
                    <a:cubicBezTo>
                      <a:pt x="3025" y="687"/>
                      <a:pt x="3009" y="524"/>
                      <a:pt x="3061" y="456"/>
                    </a:cubicBezTo>
                    <a:cubicBezTo>
                      <a:pt x="3086" y="466"/>
                      <a:pt x="3086" y="466"/>
                      <a:pt x="3086" y="466"/>
                    </a:cubicBezTo>
                    <a:cubicBezTo>
                      <a:pt x="3125" y="413"/>
                      <a:pt x="3125" y="413"/>
                      <a:pt x="3125" y="413"/>
                    </a:cubicBezTo>
                    <a:cubicBezTo>
                      <a:pt x="3123" y="482"/>
                      <a:pt x="3096" y="642"/>
                      <a:pt x="3072" y="713"/>
                    </a:cubicBezTo>
                    <a:cubicBezTo>
                      <a:pt x="3110" y="711"/>
                      <a:pt x="3093" y="731"/>
                      <a:pt x="3135" y="702"/>
                    </a:cubicBezTo>
                    <a:cubicBezTo>
                      <a:pt x="3162" y="709"/>
                      <a:pt x="3129" y="743"/>
                      <a:pt x="3116" y="752"/>
                    </a:cubicBezTo>
                    <a:cubicBezTo>
                      <a:pt x="3224" y="701"/>
                      <a:pt x="3224" y="701"/>
                      <a:pt x="3224" y="701"/>
                    </a:cubicBezTo>
                    <a:cubicBezTo>
                      <a:pt x="3196" y="665"/>
                      <a:pt x="3278" y="614"/>
                      <a:pt x="3254" y="585"/>
                    </a:cubicBezTo>
                    <a:cubicBezTo>
                      <a:pt x="3169" y="693"/>
                      <a:pt x="3169" y="693"/>
                      <a:pt x="3169" y="693"/>
                    </a:cubicBezTo>
                    <a:cubicBezTo>
                      <a:pt x="3141" y="657"/>
                      <a:pt x="3165" y="544"/>
                      <a:pt x="3241" y="507"/>
                    </a:cubicBezTo>
                    <a:cubicBezTo>
                      <a:pt x="3269" y="511"/>
                      <a:pt x="3269" y="583"/>
                      <a:pt x="3279" y="595"/>
                    </a:cubicBezTo>
                    <a:cubicBezTo>
                      <a:pt x="3280" y="576"/>
                      <a:pt x="3331" y="528"/>
                      <a:pt x="3344" y="534"/>
                    </a:cubicBezTo>
                    <a:cubicBezTo>
                      <a:pt x="3326" y="573"/>
                      <a:pt x="3326" y="573"/>
                      <a:pt x="3326" y="573"/>
                    </a:cubicBezTo>
                    <a:cubicBezTo>
                      <a:pt x="3375" y="562"/>
                      <a:pt x="3360" y="482"/>
                      <a:pt x="3430" y="489"/>
                    </a:cubicBezTo>
                    <a:cubicBezTo>
                      <a:pt x="3448" y="481"/>
                      <a:pt x="3510" y="508"/>
                      <a:pt x="3499" y="483"/>
                    </a:cubicBezTo>
                    <a:cubicBezTo>
                      <a:pt x="3445" y="456"/>
                      <a:pt x="3357" y="325"/>
                      <a:pt x="3354" y="281"/>
                    </a:cubicBezTo>
                    <a:cubicBezTo>
                      <a:pt x="3362" y="280"/>
                      <a:pt x="3468" y="269"/>
                      <a:pt x="3499" y="279"/>
                    </a:cubicBezTo>
                    <a:cubicBezTo>
                      <a:pt x="3548" y="296"/>
                      <a:pt x="3508" y="385"/>
                      <a:pt x="3550" y="400"/>
                    </a:cubicBezTo>
                    <a:cubicBezTo>
                      <a:pt x="3545" y="390"/>
                      <a:pt x="3551" y="367"/>
                      <a:pt x="3555" y="360"/>
                    </a:cubicBezTo>
                    <a:cubicBezTo>
                      <a:pt x="3578" y="358"/>
                      <a:pt x="3568" y="396"/>
                      <a:pt x="3603" y="368"/>
                    </a:cubicBezTo>
                    <a:cubicBezTo>
                      <a:pt x="3586" y="325"/>
                      <a:pt x="3682" y="324"/>
                      <a:pt x="3601" y="324"/>
                    </a:cubicBezTo>
                    <a:cubicBezTo>
                      <a:pt x="3631" y="291"/>
                      <a:pt x="3645" y="308"/>
                      <a:pt x="3688" y="280"/>
                    </a:cubicBezTo>
                    <a:cubicBezTo>
                      <a:pt x="3658" y="263"/>
                      <a:pt x="3674" y="170"/>
                      <a:pt x="3704" y="137"/>
                    </a:cubicBezTo>
                    <a:cubicBezTo>
                      <a:pt x="3708" y="148"/>
                      <a:pt x="3725" y="156"/>
                      <a:pt x="3732" y="159"/>
                    </a:cubicBezTo>
                    <a:cubicBezTo>
                      <a:pt x="3810" y="115"/>
                      <a:pt x="3862" y="109"/>
                      <a:pt x="3933" y="66"/>
                    </a:cubicBezTo>
                    <a:cubicBezTo>
                      <a:pt x="3946" y="72"/>
                      <a:pt x="3987" y="62"/>
                      <a:pt x="3983" y="88"/>
                    </a:cubicBezTo>
                    <a:cubicBezTo>
                      <a:pt x="3988" y="75"/>
                      <a:pt x="3990" y="56"/>
                      <a:pt x="4011" y="42"/>
                    </a:cubicBezTo>
                    <a:cubicBezTo>
                      <a:pt x="4074" y="50"/>
                      <a:pt x="3965" y="77"/>
                      <a:pt x="4022" y="98"/>
                    </a:cubicBezTo>
                    <a:cubicBezTo>
                      <a:pt x="4012" y="73"/>
                      <a:pt x="4060" y="33"/>
                      <a:pt x="4083" y="0"/>
                    </a:cubicBezTo>
                    <a:lnTo>
                      <a:pt x="4044" y="0"/>
                    </a:lnTo>
                    <a:moveTo>
                      <a:pt x="868" y="2167"/>
                    </a:moveTo>
                    <a:lnTo>
                      <a:pt x="868" y="2167"/>
                    </a:lnTo>
                    <a:cubicBezTo>
                      <a:pt x="860" y="2127"/>
                      <a:pt x="881" y="2136"/>
                      <a:pt x="906" y="2131"/>
                    </a:cubicBezTo>
                    <a:cubicBezTo>
                      <a:pt x="898" y="2145"/>
                      <a:pt x="887" y="2177"/>
                      <a:pt x="868" y="2167"/>
                    </a:cubicBezTo>
                    <a:moveTo>
                      <a:pt x="1731" y="1487"/>
                    </a:moveTo>
                    <a:lnTo>
                      <a:pt x="1731" y="1487"/>
                    </a:lnTo>
                    <a:cubicBezTo>
                      <a:pt x="1741" y="1478"/>
                      <a:pt x="1753" y="1471"/>
                      <a:pt x="1772" y="1469"/>
                    </a:cubicBezTo>
                    <a:cubicBezTo>
                      <a:pt x="1769" y="1483"/>
                      <a:pt x="1753" y="1488"/>
                      <a:pt x="1731" y="1487"/>
                    </a:cubicBezTo>
                    <a:moveTo>
                      <a:pt x="2611" y="752"/>
                    </a:moveTo>
                    <a:lnTo>
                      <a:pt x="2611" y="752"/>
                    </a:lnTo>
                    <a:cubicBezTo>
                      <a:pt x="2611" y="756"/>
                      <a:pt x="2611" y="760"/>
                      <a:pt x="2613" y="764"/>
                    </a:cubicBezTo>
                    <a:cubicBezTo>
                      <a:pt x="2609" y="758"/>
                      <a:pt x="2601" y="759"/>
                      <a:pt x="2611" y="752"/>
                    </a:cubicBezTo>
                    <a:moveTo>
                      <a:pt x="2554" y="47"/>
                    </a:moveTo>
                    <a:lnTo>
                      <a:pt x="2554" y="47"/>
                    </a:lnTo>
                    <a:cubicBezTo>
                      <a:pt x="2551" y="37"/>
                      <a:pt x="2547" y="29"/>
                      <a:pt x="2543" y="22"/>
                    </a:cubicBezTo>
                    <a:cubicBezTo>
                      <a:pt x="2606" y="21"/>
                      <a:pt x="2606" y="21"/>
                      <a:pt x="2606" y="21"/>
                    </a:cubicBezTo>
                    <a:cubicBezTo>
                      <a:pt x="2586" y="35"/>
                      <a:pt x="2577" y="52"/>
                      <a:pt x="2596" y="75"/>
                    </a:cubicBezTo>
                    <a:cubicBezTo>
                      <a:pt x="2559" y="72"/>
                      <a:pt x="2534" y="91"/>
                      <a:pt x="2525" y="58"/>
                    </a:cubicBezTo>
                    <a:cubicBezTo>
                      <a:pt x="2417" y="140"/>
                      <a:pt x="2417" y="140"/>
                      <a:pt x="2417" y="140"/>
                    </a:cubicBezTo>
                    <a:cubicBezTo>
                      <a:pt x="2424" y="130"/>
                      <a:pt x="2425" y="109"/>
                      <a:pt x="2388" y="117"/>
                    </a:cubicBezTo>
                    <a:cubicBezTo>
                      <a:pt x="2459" y="101"/>
                      <a:pt x="2503" y="18"/>
                      <a:pt x="2554" y="47"/>
                    </a:cubicBezTo>
                    <a:moveTo>
                      <a:pt x="0" y="1082"/>
                    </a:moveTo>
                    <a:lnTo>
                      <a:pt x="0" y="1082"/>
                    </a:lnTo>
                    <a:cubicBezTo>
                      <a:pt x="4" y="1080"/>
                      <a:pt x="8" y="1077"/>
                      <a:pt x="13" y="1074"/>
                    </a:cubicBezTo>
                    <a:cubicBezTo>
                      <a:pt x="85" y="1027"/>
                      <a:pt x="58" y="1098"/>
                      <a:pt x="90" y="1099"/>
                    </a:cubicBezTo>
                    <a:cubicBezTo>
                      <a:pt x="120" y="1061"/>
                      <a:pt x="168" y="989"/>
                      <a:pt x="254" y="994"/>
                    </a:cubicBezTo>
                    <a:cubicBezTo>
                      <a:pt x="234" y="1012"/>
                      <a:pt x="213" y="1014"/>
                      <a:pt x="192" y="1026"/>
                    </a:cubicBezTo>
                    <a:cubicBezTo>
                      <a:pt x="256" y="1028"/>
                      <a:pt x="256" y="1028"/>
                      <a:pt x="256" y="1028"/>
                    </a:cubicBezTo>
                    <a:cubicBezTo>
                      <a:pt x="207" y="1094"/>
                      <a:pt x="154" y="1100"/>
                      <a:pt x="219" y="1113"/>
                    </a:cubicBezTo>
                    <a:cubicBezTo>
                      <a:pt x="192" y="1026"/>
                      <a:pt x="426" y="1016"/>
                      <a:pt x="400" y="930"/>
                    </a:cubicBezTo>
                    <a:cubicBezTo>
                      <a:pt x="443" y="932"/>
                      <a:pt x="443" y="932"/>
                      <a:pt x="443" y="932"/>
                    </a:cubicBezTo>
                    <a:cubicBezTo>
                      <a:pt x="432" y="936"/>
                      <a:pt x="432" y="941"/>
                      <a:pt x="422" y="945"/>
                    </a:cubicBezTo>
                    <a:cubicBezTo>
                      <a:pt x="508" y="956"/>
                      <a:pt x="449" y="862"/>
                      <a:pt x="544" y="838"/>
                    </a:cubicBezTo>
                    <a:cubicBezTo>
                      <a:pt x="578" y="832"/>
                      <a:pt x="604" y="835"/>
                      <a:pt x="587" y="854"/>
                    </a:cubicBezTo>
                    <a:cubicBezTo>
                      <a:pt x="649" y="805"/>
                      <a:pt x="649" y="805"/>
                      <a:pt x="649" y="805"/>
                    </a:cubicBezTo>
                    <a:cubicBezTo>
                      <a:pt x="667" y="799"/>
                      <a:pt x="670" y="810"/>
                      <a:pt x="658" y="818"/>
                    </a:cubicBezTo>
                    <a:cubicBezTo>
                      <a:pt x="754" y="772"/>
                      <a:pt x="754" y="772"/>
                      <a:pt x="754" y="772"/>
                    </a:cubicBezTo>
                    <a:cubicBezTo>
                      <a:pt x="755" y="774"/>
                      <a:pt x="755" y="774"/>
                      <a:pt x="755" y="774"/>
                    </a:cubicBezTo>
                    <a:cubicBezTo>
                      <a:pt x="764" y="755"/>
                      <a:pt x="791" y="721"/>
                      <a:pt x="804" y="705"/>
                    </a:cubicBezTo>
                    <a:cubicBezTo>
                      <a:pt x="836" y="706"/>
                      <a:pt x="794" y="720"/>
                      <a:pt x="805" y="727"/>
                    </a:cubicBezTo>
                    <a:cubicBezTo>
                      <a:pt x="856" y="683"/>
                      <a:pt x="856" y="683"/>
                      <a:pt x="856" y="683"/>
                    </a:cubicBezTo>
                    <a:cubicBezTo>
                      <a:pt x="889" y="696"/>
                      <a:pt x="849" y="736"/>
                      <a:pt x="807" y="749"/>
                    </a:cubicBezTo>
                    <a:cubicBezTo>
                      <a:pt x="895" y="811"/>
                      <a:pt x="847" y="708"/>
                      <a:pt x="986" y="711"/>
                    </a:cubicBezTo>
                    <a:cubicBezTo>
                      <a:pt x="934" y="743"/>
                      <a:pt x="934" y="743"/>
                      <a:pt x="934" y="743"/>
                    </a:cubicBezTo>
                    <a:cubicBezTo>
                      <a:pt x="989" y="777"/>
                      <a:pt x="1026" y="743"/>
                      <a:pt x="1101" y="748"/>
                    </a:cubicBezTo>
                    <a:cubicBezTo>
                      <a:pt x="1080" y="738"/>
                      <a:pt x="945" y="722"/>
                      <a:pt x="1001" y="676"/>
                    </a:cubicBezTo>
                    <a:cubicBezTo>
                      <a:pt x="1022" y="675"/>
                      <a:pt x="1047" y="669"/>
                      <a:pt x="1075" y="638"/>
                    </a:cubicBezTo>
                    <a:cubicBezTo>
                      <a:pt x="1087" y="668"/>
                      <a:pt x="1118" y="647"/>
                      <a:pt x="1160" y="629"/>
                    </a:cubicBezTo>
                    <a:cubicBezTo>
                      <a:pt x="1173" y="670"/>
                      <a:pt x="1173" y="670"/>
                      <a:pt x="1173" y="670"/>
                    </a:cubicBezTo>
                    <a:cubicBezTo>
                      <a:pt x="1214" y="641"/>
                      <a:pt x="1202" y="622"/>
                      <a:pt x="1223" y="593"/>
                    </a:cubicBezTo>
                    <a:cubicBezTo>
                      <a:pt x="1275" y="577"/>
                      <a:pt x="1298" y="604"/>
                      <a:pt x="1320" y="625"/>
                    </a:cubicBezTo>
                    <a:cubicBezTo>
                      <a:pt x="1405" y="600"/>
                      <a:pt x="1244" y="598"/>
                      <a:pt x="1339" y="553"/>
                    </a:cubicBezTo>
                    <a:cubicBezTo>
                      <a:pt x="1413" y="542"/>
                      <a:pt x="1455" y="507"/>
                      <a:pt x="1528" y="452"/>
                    </a:cubicBezTo>
                    <a:cubicBezTo>
                      <a:pt x="1581" y="447"/>
                      <a:pt x="1528" y="480"/>
                      <a:pt x="1550" y="484"/>
                    </a:cubicBezTo>
                    <a:cubicBezTo>
                      <a:pt x="1580" y="436"/>
                      <a:pt x="1580" y="436"/>
                      <a:pt x="1580" y="436"/>
                    </a:cubicBezTo>
                    <a:cubicBezTo>
                      <a:pt x="1591" y="433"/>
                      <a:pt x="1592" y="445"/>
                      <a:pt x="1592" y="450"/>
                    </a:cubicBezTo>
                    <a:cubicBezTo>
                      <a:pt x="1623" y="424"/>
                      <a:pt x="1580" y="409"/>
                      <a:pt x="1632" y="377"/>
                    </a:cubicBezTo>
                    <a:cubicBezTo>
                      <a:pt x="1630" y="326"/>
                      <a:pt x="1772" y="397"/>
                      <a:pt x="1823" y="321"/>
                    </a:cubicBezTo>
                    <a:cubicBezTo>
                      <a:pt x="1845" y="326"/>
                      <a:pt x="1824" y="349"/>
                      <a:pt x="1835" y="362"/>
                    </a:cubicBezTo>
                    <a:cubicBezTo>
                      <a:pt x="1919" y="294"/>
                      <a:pt x="1909" y="308"/>
                      <a:pt x="1971" y="234"/>
                    </a:cubicBezTo>
                    <a:cubicBezTo>
                      <a:pt x="2047" y="236"/>
                      <a:pt x="2047" y="236"/>
                      <a:pt x="2047" y="236"/>
                    </a:cubicBezTo>
                    <a:cubicBezTo>
                      <a:pt x="1987" y="224"/>
                      <a:pt x="2037" y="165"/>
                      <a:pt x="2082" y="115"/>
                    </a:cubicBezTo>
                    <a:cubicBezTo>
                      <a:pt x="2059" y="107"/>
                      <a:pt x="2039" y="100"/>
                      <a:pt x="2027" y="98"/>
                    </a:cubicBezTo>
                    <a:cubicBezTo>
                      <a:pt x="2107" y="44"/>
                      <a:pt x="2107" y="44"/>
                      <a:pt x="2107" y="44"/>
                    </a:cubicBezTo>
                    <a:cubicBezTo>
                      <a:pt x="2120" y="46"/>
                      <a:pt x="2116" y="63"/>
                      <a:pt x="2108" y="85"/>
                    </a:cubicBezTo>
                    <a:cubicBezTo>
                      <a:pt x="2113" y="80"/>
                      <a:pt x="2117" y="75"/>
                      <a:pt x="2121" y="69"/>
                    </a:cubicBezTo>
                    <a:cubicBezTo>
                      <a:pt x="2158" y="73"/>
                      <a:pt x="2150" y="102"/>
                      <a:pt x="2135" y="133"/>
                    </a:cubicBezTo>
                    <a:cubicBezTo>
                      <a:pt x="2122" y="129"/>
                      <a:pt x="2108" y="124"/>
                      <a:pt x="2094" y="120"/>
                    </a:cubicBezTo>
                    <a:cubicBezTo>
                      <a:pt x="2082" y="152"/>
                      <a:pt x="2072" y="187"/>
                      <a:pt x="2084" y="208"/>
                    </a:cubicBezTo>
                    <a:cubicBezTo>
                      <a:pt x="2088" y="202"/>
                      <a:pt x="2098" y="194"/>
                      <a:pt x="2110" y="187"/>
                    </a:cubicBezTo>
                    <a:cubicBezTo>
                      <a:pt x="2106" y="195"/>
                      <a:pt x="2105" y="203"/>
                      <a:pt x="2109" y="206"/>
                    </a:cubicBezTo>
                    <a:cubicBezTo>
                      <a:pt x="2114" y="209"/>
                      <a:pt x="2119" y="197"/>
                      <a:pt x="2130" y="181"/>
                    </a:cubicBezTo>
                    <a:cubicBezTo>
                      <a:pt x="2167" y="218"/>
                      <a:pt x="2167" y="218"/>
                      <a:pt x="2167" y="218"/>
                    </a:cubicBezTo>
                    <a:cubicBezTo>
                      <a:pt x="2165" y="199"/>
                      <a:pt x="2165" y="199"/>
                      <a:pt x="2165" y="199"/>
                    </a:cubicBezTo>
                    <a:cubicBezTo>
                      <a:pt x="2290" y="185"/>
                      <a:pt x="2290" y="185"/>
                      <a:pt x="2290" y="185"/>
                    </a:cubicBezTo>
                    <a:cubicBezTo>
                      <a:pt x="2335" y="134"/>
                      <a:pt x="2371" y="77"/>
                      <a:pt x="2427" y="24"/>
                    </a:cubicBezTo>
                    <a:cubicBezTo>
                      <a:pt x="2042" y="30"/>
                      <a:pt x="2042" y="30"/>
                      <a:pt x="2042" y="30"/>
                    </a:cubicBezTo>
                    <a:cubicBezTo>
                      <a:pt x="2035" y="38"/>
                      <a:pt x="2028" y="48"/>
                      <a:pt x="2022" y="62"/>
                    </a:cubicBezTo>
                    <a:cubicBezTo>
                      <a:pt x="2004" y="53"/>
                      <a:pt x="1979" y="47"/>
                      <a:pt x="2000" y="30"/>
                    </a:cubicBezTo>
                    <a:cubicBezTo>
                      <a:pt x="1973" y="30"/>
                      <a:pt x="1973" y="30"/>
                      <a:pt x="1973" y="30"/>
                    </a:cubicBezTo>
                    <a:cubicBezTo>
                      <a:pt x="1914" y="47"/>
                      <a:pt x="1826" y="75"/>
                      <a:pt x="1834" y="105"/>
                    </a:cubicBezTo>
                    <a:cubicBezTo>
                      <a:pt x="1821" y="99"/>
                      <a:pt x="1790" y="119"/>
                      <a:pt x="1783" y="127"/>
                    </a:cubicBezTo>
                    <a:cubicBezTo>
                      <a:pt x="1713" y="150"/>
                      <a:pt x="1705" y="148"/>
                      <a:pt x="1639" y="178"/>
                    </a:cubicBezTo>
                    <a:cubicBezTo>
                      <a:pt x="1660" y="177"/>
                      <a:pt x="1660" y="177"/>
                      <a:pt x="1660" y="177"/>
                    </a:cubicBezTo>
                    <a:cubicBezTo>
                      <a:pt x="1651" y="235"/>
                      <a:pt x="1607" y="209"/>
                      <a:pt x="1555" y="236"/>
                    </a:cubicBezTo>
                    <a:cubicBezTo>
                      <a:pt x="1554" y="231"/>
                      <a:pt x="1554" y="231"/>
                      <a:pt x="1554" y="231"/>
                    </a:cubicBezTo>
                    <a:cubicBezTo>
                      <a:pt x="1415" y="244"/>
                      <a:pt x="1507" y="268"/>
                      <a:pt x="1367" y="276"/>
                    </a:cubicBezTo>
                    <a:cubicBezTo>
                      <a:pt x="1385" y="303"/>
                      <a:pt x="1385" y="303"/>
                      <a:pt x="1385" y="303"/>
                    </a:cubicBezTo>
                    <a:cubicBezTo>
                      <a:pt x="1398" y="372"/>
                      <a:pt x="1261" y="306"/>
                      <a:pt x="1198" y="359"/>
                    </a:cubicBezTo>
                    <a:cubicBezTo>
                      <a:pt x="1230" y="366"/>
                      <a:pt x="1230" y="366"/>
                      <a:pt x="1230" y="366"/>
                    </a:cubicBezTo>
                    <a:cubicBezTo>
                      <a:pt x="1200" y="403"/>
                      <a:pt x="1087" y="321"/>
                      <a:pt x="1045" y="329"/>
                    </a:cubicBezTo>
                    <a:cubicBezTo>
                      <a:pt x="1034" y="326"/>
                      <a:pt x="1055" y="315"/>
                      <a:pt x="1065" y="306"/>
                    </a:cubicBezTo>
                    <a:cubicBezTo>
                      <a:pt x="947" y="308"/>
                      <a:pt x="1067" y="350"/>
                      <a:pt x="994" y="389"/>
                    </a:cubicBezTo>
                    <a:cubicBezTo>
                      <a:pt x="971" y="374"/>
                      <a:pt x="991" y="328"/>
                      <a:pt x="938" y="345"/>
                    </a:cubicBezTo>
                    <a:cubicBezTo>
                      <a:pt x="905" y="338"/>
                      <a:pt x="814" y="472"/>
                      <a:pt x="728" y="460"/>
                    </a:cubicBezTo>
                    <a:cubicBezTo>
                      <a:pt x="749" y="470"/>
                      <a:pt x="771" y="479"/>
                      <a:pt x="740" y="506"/>
                    </a:cubicBezTo>
                    <a:cubicBezTo>
                      <a:pt x="688" y="534"/>
                      <a:pt x="569" y="505"/>
                      <a:pt x="540" y="575"/>
                    </a:cubicBezTo>
                    <a:cubicBezTo>
                      <a:pt x="531" y="573"/>
                      <a:pt x="527" y="571"/>
                      <a:pt x="524" y="567"/>
                    </a:cubicBezTo>
                    <a:cubicBezTo>
                      <a:pt x="488" y="596"/>
                      <a:pt x="398" y="643"/>
                      <a:pt x="384" y="681"/>
                    </a:cubicBezTo>
                    <a:cubicBezTo>
                      <a:pt x="304" y="594"/>
                      <a:pt x="147" y="838"/>
                      <a:pt x="108" y="743"/>
                    </a:cubicBezTo>
                    <a:cubicBezTo>
                      <a:pt x="0" y="794"/>
                      <a:pt x="0" y="794"/>
                      <a:pt x="0" y="794"/>
                    </a:cubicBezTo>
                    <a:cubicBezTo>
                      <a:pt x="0" y="890"/>
                      <a:pt x="0" y="986"/>
                      <a:pt x="0" y="1082"/>
                    </a:cubicBezTo>
                    <a:moveTo>
                      <a:pt x="2225" y="129"/>
                    </a:moveTo>
                    <a:lnTo>
                      <a:pt x="2225" y="129"/>
                    </a:lnTo>
                    <a:cubicBezTo>
                      <a:pt x="2217" y="143"/>
                      <a:pt x="2196" y="145"/>
                      <a:pt x="2171" y="141"/>
                    </a:cubicBezTo>
                    <a:cubicBezTo>
                      <a:pt x="2186" y="133"/>
                      <a:pt x="2203" y="128"/>
                      <a:pt x="2225" y="129"/>
                    </a:cubicBezTo>
                    <a:moveTo>
                      <a:pt x="999" y="676"/>
                    </a:moveTo>
                    <a:lnTo>
                      <a:pt x="999" y="676"/>
                    </a:lnTo>
                    <a:cubicBezTo>
                      <a:pt x="986" y="688"/>
                      <a:pt x="962" y="720"/>
                      <a:pt x="943" y="707"/>
                    </a:cubicBezTo>
                    <a:cubicBezTo>
                      <a:pt x="948" y="666"/>
                      <a:pt x="968" y="676"/>
                      <a:pt x="999" y="676"/>
                    </a:cubicBezTo>
                    <a:moveTo>
                      <a:pt x="2658" y="25"/>
                    </a:moveTo>
                    <a:lnTo>
                      <a:pt x="2658" y="25"/>
                    </a:lnTo>
                    <a:cubicBezTo>
                      <a:pt x="2664" y="24"/>
                      <a:pt x="2669" y="22"/>
                      <a:pt x="2674" y="20"/>
                    </a:cubicBezTo>
                    <a:cubicBezTo>
                      <a:pt x="2703" y="20"/>
                      <a:pt x="2703" y="20"/>
                      <a:pt x="2703" y="20"/>
                    </a:cubicBezTo>
                    <a:cubicBezTo>
                      <a:pt x="2692" y="28"/>
                      <a:pt x="2678" y="31"/>
                      <a:pt x="2658" y="25"/>
                    </a:cubicBezTo>
                    <a:moveTo>
                      <a:pt x="0" y="1163"/>
                    </a:moveTo>
                    <a:lnTo>
                      <a:pt x="0" y="1163"/>
                    </a:lnTo>
                    <a:cubicBezTo>
                      <a:pt x="0" y="1153"/>
                      <a:pt x="0" y="1143"/>
                      <a:pt x="0" y="1134"/>
                    </a:cubicBezTo>
                    <a:cubicBezTo>
                      <a:pt x="14" y="1141"/>
                      <a:pt x="23" y="1148"/>
                      <a:pt x="0" y="1163"/>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01" name="Google Shape;301;p17"/>
            <p:cNvGrpSpPr/>
            <p:nvPr/>
          </p:nvGrpSpPr>
          <p:grpSpPr>
            <a:xfrm>
              <a:off x="8224525" y="521224"/>
              <a:ext cx="1362056" cy="1329498"/>
              <a:chOff x="8224525" y="521224"/>
              <a:chExt cx="1362056" cy="1329498"/>
            </a:xfrm>
          </p:grpSpPr>
          <p:sp>
            <p:nvSpPr>
              <p:cNvPr id="302" name="Google Shape;302;p17"/>
              <p:cNvSpPr/>
              <p:nvPr/>
            </p:nvSpPr>
            <p:spPr>
              <a:xfrm>
                <a:off x="8224525" y="521224"/>
                <a:ext cx="1362056" cy="1329498"/>
              </a:xfrm>
              <a:custGeom>
                <a:avLst/>
                <a:gdLst/>
                <a:ahLst/>
                <a:cxnLst/>
                <a:rect l="l" t="t" r="r" b="b"/>
                <a:pathLst>
                  <a:path w="1923" h="1877" extrusionOk="0">
                    <a:moveTo>
                      <a:pt x="788" y="971"/>
                    </a:moveTo>
                    <a:lnTo>
                      <a:pt x="788" y="971"/>
                    </a:lnTo>
                    <a:cubicBezTo>
                      <a:pt x="788" y="971"/>
                      <a:pt x="-40" y="585"/>
                      <a:pt x="154" y="376"/>
                    </a:cubicBezTo>
                    <a:cubicBezTo>
                      <a:pt x="328" y="187"/>
                      <a:pt x="868" y="864"/>
                      <a:pt x="868" y="864"/>
                    </a:cubicBezTo>
                    <a:cubicBezTo>
                      <a:pt x="868" y="864"/>
                      <a:pt x="726" y="-16"/>
                      <a:pt x="991" y="0"/>
                    </a:cubicBezTo>
                    <a:cubicBezTo>
                      <a:pt x="1263" y="17"/>
                      <a:pt x="1013" y="871"/>
                      <a:pt x="1013" y="871"/>
                    </a:cubicBezTo>
                    <a:cubicBezTo>
                      <a:pt x="1013" y="871"/>
                      <a:pt x="1536" y="89"/>
                      <a:pt x="1723" y="296"/>
                    </a:cubicBezTo>
                    <a:cubicBezTo>
                      <a:pt x="1909" y="501"/>
                      <a:pt x="1090" y="971"/>
                      <a:pt x="1090" y="971"/>
                    </a:cubicBezTo>
                    <a:cubicBezTo>
                      <a:pt x="1090" y="971"/>
                      <a:pt x="1916" y="796"/>
                      <a:pt x="1923" y="1054"/>
                    </a:cubicBezTo>
                    <a:cubicBezTo>
                      <a:pt x="1930" y="1312"/>
                      <a:pt x="1064" y="1083"/>
                      <a:pt x="1064" y="1083"/>
                    </a:cubicBezTo>
                    <a:cubicBezTo>
                      <a:pt x="1064" y="1083"/>
                      <a:pt x="1677" y="1607"/>
                      <a:pt x="1447" y="1769"/>
                    </a:cubicBezTo>
                    <a:cubicBezTo>
                      <a:pt x="1223" y="1927"/>
                      <a:pt x="952" y="1129"/>
                      <a:pt x="952" y="1129"/>
                    </a:cubicBezTo>
                    <a:cubicBezTo>
                      <a:pt x="952" y="1129"/>
                      <a:pt x="868" y="1945"/>
                      <a:pt x="616" y="1873"/>
                    </a:cubicBezTo>
                    <a:cubicBezTo>
                      <a:pt x="342" y="1794"/>
                      <a:pt x="828" y="1097"/>
                      <a:pt x="828" y="1097"/>
                    </a:cubicBezTo>
                    <a:cubicBezTo>
                      <a:pt x="828" y="1097"/>
                      <a:pt x="97" y="1494"/>
                      <a:pt x="7" y="1257"/>
                    </a:cubicBezTo>
                    <a:cubicBezTo>
                      <a:pt x="-82" y="1021"/>
                      <a:pt x="788" y="971"/>
                      <a:pt x="788" y="971"/>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3" name="Google Shape;303;p17"/>
              <p:cNvSpPr/>
              <p:nvPr/>
            </p:nvSpPr>
            <p:spPr>
              <a:xfrm>
                <a:off x="8834370" y="1186329"/>
                <a:ext cx="99162" cy="92080"/>
              </a:xfrm>
              <a:custGeom>
                <a:avLst/>
                <a:gdLst/>
                <a:ahLst/>
                <a:cxnLst/>
                <a:rect l="l" t="t" r="r" b="b"/>
                <a:pathLst>
                  <a:path w="140" h="130" extrusionOk="0">
                    <a:moveTo>
                      <a:pt x="75" y="0"/>
                    </a:moveTo>
                    <a:lnTo>
                      <a:pt x="75" y="0"/>
                    </a:lnTo>
                    <a:cubicBezTo>
                      <a:pt x="109" y="0"/>
                      <a:pt x="142" y="21"/>
                      <a:pt x="140" y="63"/>
                    </a:cubicBezTo>
                    <a:cubicBezTo>
                      <a:pt x="139" y="99"/>
                      <a:pt x="106" y="130"/>
                      <a:pt x="70" y="130"/>
                    </a:cubicBezTo>
                    <a:cubicBezTo>
                      <a:pt x="34" y="130"/>
                      <a:pt x="1" y="99"/>
                      <a:pt x="0" y="63"/>
                    </a:cubicBezTo>
                    <a:cubicBezTo>
                      <a:pt x="-1" y="21"/>
                      <a:pt x="38" y="-1"/>
                      <a:pt x="75" y="0"/>
                    </a:cubicBezTo>
                    <a:close/>
                  </a:path>
                </a:pathLst>
              </a:custGeom>
              <a:solidFill>
                <a:schemeClr val="accent3"/>
              </a:solidFill>
              <a:ln>
                <a:noFill/>
              </a:ln>
            </p:spPr>
            <p:txBody>
              <a:bodyPr spcFirstLastPara="1" wrap="square" lIns="90000" tIns="1800" rIns="90000" bIns="1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04" name="Google Shape;304;p17"/>
            <p:cNvGrpSpPr/>
            <p:nvPr/>
          </p:nvGrpSpPr>
          <p:grpSpPr>
            <a:xfrm>
              <a:off x="70589" y="-103673"/>
              <a:ext cx="2191164" cy="2163794"/>
              <a:chOff x="70589" y="-103673"/>
              <a:chExt cx="2191164" cy="2163794"/>
            </a:xfrm>
          </p:grpSpPr>
          <p:sp>
            <p:nvSpPr>
              <p:cNvPr id="305" name="Google Shape;305;p17"/>
              <p:cNvSpPr/>
              <p:nvPr/>
            </p:nvSpPr>
            <p:spPr>
              <a:xfrm rot="-632140">
                <a:off x="223874" y="53027"/>
                <a:ext cx="1884595" cy="1850396"/>
              </a:xfrm>
              <a:custGeom>
                <a:avLst/>
                <a:gdLst/>
                <a:ahLst/>
                <a:cxnLst/>
                <a:rect l="l" t="t" r="r" b="b"/>
                <a:pathLst>
                  <a:path w="5235" h="5140" extrusionOk="0">
                    <a:moveTo>
                      <a:pt x="230" y="5088"/>
                    </a:moveTo>
                    <a:lnTo>
                      <a:pt x="230" y="5088"/>
                    </a:lnTo>
                    <a:cubicBezTo>
                      <a:pt x="230" y="5019"/>
                      <a:pt x="230" y="5019"/>
                      <a:pt x="230" y="5019"/>
                    </a:cubicBezTo>
                    <a:cubicBezTo>
                      <a:pt x="231" y="4995"/>
                      <a:pt x="251" y="4975"/>
                      <a:pt x="275" y="4976"/>
                    </a:cubicBezTo>
                    <a:cubicBezTo>
                      <a:pt x="431" y="4978"/>
                      <a:pt x="431" y="4978"/>
                      <a:pt x="431" y="4978"/>
                    </a:cubicBezTo>
                    <a:cubicBezTo>
                      <a:pt x="455" y="4978"/>
                      <a:pt x="475" y="4998"/>
                      <a:pt x="475" y="5022"/>
                    </a:cubicBezTo>
                    <a:cubicBezTo>
                      <a:pt x="474" y="5090"/>
                      <a:pt x="474" y="5090"/>
                      <a:pt x="474" y="5090"/>
                    </a:cubicBezTo>
                    <a:cubicBezTo>
                      <a:pt x="5182" y="5140"/>
                      <a:pt x="5182" y="5140"/>
                      <a:pt x="5182" y="5140"/>
                    </a:cubicBezTo>
                    <a:cubicBezTo>
                      <a:pt x="5235" y="54"/>
                      <a:pt x="5235" y="54"/>
                      <a:pt x="5235" y="54"/>
                    </a:cubicBezTo>
                    <a:cubicBezTo>
                      <a:pt x="527" y="5"/>
                      <a:pt x="527" y="5"/>
                      <a:pt x="527" y="5"/>
                    </a:cubicBezTo>
                    <a:cubicBezTo>
                      <a:pt x="526" y="73"/>
                      <a:pt x="526" y="73"/>
                      <a:pt x="526" y="73"/>
                    </a:cubicBezTo>
                    <a:cubicBezTo>
                      <a:pt x="526" y="98"/>
                      <a:pt x="506" y="117"/>
                      <a:pt x="482" y="117"/>
                    </a:cubicBezTo>
                    <a:cubicBezTo>
                      <a:pt x="326" y="115"/>
                      <a:pt x="326" y="115"/>
                      <a:pt x="326" y="115"/>
                    </a:cubicBezTo>
                    <a:cubicBezTo>
                      <a:pt x="301" y="115"/>
                      <a:pt x="282" y="95"/>
                      <a:pt x="282" y="71"/>
                    </a:cubicBezTo>
                    <a:cubicBezTo>
                      <a:pt x="283" y="3"/>
                      <a:pt x="283" y="3"/>
                      <a:pt x="283" y="3"/>
                    </a:cubicBezTo>
                    <a:cubicBezTo>
                      <a:pt x="53" y="0"/>
                      <a:pt x="53" y="0"/>
                      <a:pt x="53" y="0"/>
                    </a:cubicBezTo>
                    <a:cubicBezTo>
                      <a:pt x="0" y="5086"/>
                      <a:pt x="0" y="5086"/>
                      <a:pt x="0" y="5086"/>
                    </a:cubicBezTo>
                    <a:lnTo>
                      <a:pt x="230" y="5088"/>
                    </a:lnTo>
                    <a:moveTo>
                      <a:pt x="274" y="817"/>
                    </a:moveTo>
                    <a:lnTo>
                      <a:pt x="274" y="817"/>
                    </a:lnTo>
                    <a:cubicBezTo>
                      <a:pt x="275" y="792"/>
                      <a:pt x="294" y="773"/>
                      <a:pt x="318" y="773"/>
                    </a:cubicBezTo>
                    <a:cubicBezTo>
                      <a:pt x="475" y="775"/>
                      <a:pt x="475" y="775"/>
                      <a:pt x="475" y="775"/>
                    </a:cubicBezTo>
                    <a:cubicBezTo>
                      <a:pt x="499" y="775"/>
                      <a:pt x="519" y="795"/>
                      <a:pt x="519" y="819"/>
                    </a:cubicBezTo>
                    <a:cubicBezTo>
                      <a:pt x="518" y="914"/>
                      <a:pt x="518" y="914"/>
                      <a:pt x="518" y="914"/>
                    </a:cubicBezTo>
                    <a:cubicBezTo>
                      <a:pt x="517" y="938"/>
                      <a:pt x="498" y="958"/>
                      <a:pt x="473" y="957"/>
                    </a:cubicBezTo>
                    <a:cubicBezTo>
                      <a:pt x="317" y="956"/>
                      <a:pt x="317" y="956"/>
                      <a:pt x="317" y="956"/>
                    </a:cubicBezTo>
                    <a:cubicBezTo>
                      <a:pt x="293" y="956"/>
                      <a:pt x="273" y="935"/>
                      <a:pt x="273" y="911"/>
                    </a:cubicBezTo>
                    <a:lnTo>
                      <a:pt x="274" y="817"/>
                    </a:lnTo>
                    <a:moveTo>
                      <a:pt x="266" y="1657"/>
                    </a:moveTo>
                    <a:lnTo>
                      <a:pt x="266" y="1657"/>
                    </a:lnTo>
                    <a:cubicBezTo>
                      <a:pt x="266" y="1633"/>
                      <a:pt x="285" y="1614"/>
                      <a:pt x="310" y="1614"/>
                    </a:cubicBezTo>
                    <a:cubicBezTo>
                      <a:pt x="466" y="1615"/>
                      <a:pt x="466" y="1615"/>
                      <a:pt x="466" y="1615"/>
                    </a:cubicBezTo>
                    <a:cubicBezTo>
                      <a:pt x="491" y="1616"/>
                      <a:pt x="510" y="1635"/>
                      <a:pt x="510" y="1660"/>
                    </a:cubicBezTo>
                    <a:cubicBezTo>
                      <a:pt x="509" y="1755"/>
                      <a:pt x="509" y="1755"/>
                      <a:pt x="509" y="1755"/>
                    </a:cubicBezTo>
                    <a:cubicBezTo>
                      <a:pt x="509" y="1779"/>
                      <a:pt x="489" y="1798"/>
                      <a:pt x="464" y="1798"/>
                    </a:cubicBezTo>
                    <a:cubicBezTo>
                      <a:pt x="308" y="1796"/>
                      <a:pt x="308" y="1796"/>
                      <a:pt x="308" y="1796"/>
                    </a:cubicBezTo>
                    <a:cubicBezTo>
                      <a:pt x="284" y="1796"/>
                      <a:pt x="264" y="1776"/>
                      <a:pt x="265" y="1752"/>
                    </a:cubicBezTo>
                    <a:lnTo>
                      <a:pt x="266" y="1657"/>
                    </a:lnTo>
                    <a:moveTo>
                      <a:pt x="257" y="2498"/>
                    </a:moveTo>
                    <a:lnTo>
                      <a:pt x="257" y="2498"/>
                    </a:lnTo>
                    <a:cubicBezTo>
                      <a:pt x="257" y="2474"/>
                      <a:pt x="277" y="2454"/>
                      <a:pt x="301" y="2454"/>
                    </a:cubicBezTo>
                    <a:cubicBezTo>
                      <a:pt x="458" y="2456"/>
                      <a:pt x="458" y="2456"/>
                      <a:pt x="458" y="2456"/>
                    </a:cubicBezTo>
                    <a:cubicBezTo>
                      <a:pt x="482" y="2456"/>
                      <a:pt x="501" y="2476"/>
                      <a:pt x="501" y="2501"/>
                    </a:cubicBezTo>
                    <a:cubicBezTo>
                      <a:pt x="500" y="2595"/>
                      <a:pt x="500" y="2595"/>
                      <a:pt x="500" y="2595"/>
                    </a:cubicBezTo>
                    <a:cubicBezTo>
                      <a:pt x="500" y="2619"/>
                      <a:pt x="480" y="2639"/>
                      <a:pt x="455" y="2638"/>
                    </a:cubicBezTo>
                    <a:cubicBezTo>
                      <a:pt x="299" y="2637"/>
                      <a:pt x="299" y="2637"/>
                      <a:pt x="299" y="2637"/>
                    </a:cubicBezTo>
                    <a:cubicBezTo>
                      <a:pt x="275" y="2637"/>
                      <a:pt x="256" y="2616"/>
                      <a:pt x="256" y="2592"/>
                    </a:cubicBezTo>
                    <a:lnTo>
                      <a:pt x="257" y="2498"/>
                    </a:lnTo>
                    <a:moveTo>
                      <a:pt x="248" y="3338"/>
                    </a:moveTo>
                    <a:lnTo>
                      <a:pt x="248" y="3338"/>
                    </a:lnTo>
                    <a:cubicBezTo>
                      <a:pt x="248" y="3314"/>
                      <a:pt x="268" y="3295"/>
                      <a:pt x="293" y="3295"/>
                    </a:cubicBezTo>
                    <a:cubicBezTo>
                      <a:pt x="449" y="3296"/>
                      <a:pt x="449" y="3296"/>
                      <a:pt x="449" y="3296"/>
                    </a:cubicBezTo>
                    <a:cubicBezTo>
                      <a:pt x="473" y="3297"/>
                      <a:pt x="492" y="3316"/>
                      <a:pt x="492" y="3341"/>
                    </a:cubicBezTo>
                    <a:cubicBezTo>
                      <a:pt x="491" y="3436"/>
                      <a:pt x="491" y="3436"/>
                      <a:pt x="491" y="3436"/>
                    </a:cubicBezTo>
                    <a:cubicBezTo>
                      <a:pt x="491" y="3460"/>
                      <a:pt x="471" y="3479"/>
                      <a:pt x="447" y="3479"/>
                    </a:cubicBezTo>
                    <a:cubicBezTo>
                      <a:pt x="290" y="3478"/>
                      <a:pt x="290" y="3478"/>
                      <a:pt x="290" y="3478"/>
                    </a:cubicBezTo>
                    <a:cubicBezTo>
                      <a:pt x="266" y="3477"/>
                      <a:pt x="247" y="3457"/>
                      <a:pt x="247" y="3433"/>
                    </a:cubicBezTo>
                    <a:lnTo>
                      <a:pt x="248" y="3338"/>
                    </a:lnTo>
                    <a:moveTo>
                      <a:pt x="239" y="4179"/>
                    </a:moveTo>
                    <a:lnTo>
                      <a:pt x="239" y="4179"/>
                    </a:lnTo>
                    <a:cubicBezTo>
                      <a:pt x="239" y="4155"/>
                      <a:pt x="259" y="4135"/>
                      <a:pt x="284" y="4136"/>
                    </a:cubicBezTo>
                    <a:cubicBezTo>
                      <a:pt x="440" y="4137"/>
                      <a:pt x="440" y="4137"/>
                      <a:pt x="440" y="4137"/>
                    </a:cubicBezTo>
                    <a:cubicBezTo>
                      <a:pt x="464" y="4137"/>
                      <a:pt x="484" y="4157"/>
                      <a:pt x="483" y="4182"/>
                    </a:cubicBezTo>
                    <a:cubicBezTo>
                      <a:pt x="482" y="4276"/>
                      <a:pt x="482" y="4276"/>
                      <a:pt x="482" y="4276"/>
                    </a:cubicBezTo>
                    <a:cubicBezTo>
                      <a:pt x="482" y="4300"/>
                      <a:pt x="462" y="4320"/>
                      <a:pt x="438" y="4320"/>
                    </a:cubicBezTo>
                    <a:cubicBezTo>
                      <a:pt x="282" y="4318"/>
                      <a:pt x="282" y="4318"/>
                      <a:pt x="282" y="4318"/>
                    </a:cubicBezTo>
                    <a:cubicBezTo>
                      <a:pt x="257" y="4318"/>
                      <a:pt x="238" y="4298"/>
                      <a:pt x="238" y="4273"/>
                    </a:cubicBezTo>
                    <a:lnTo>
                      <a:pt x="239" y="4179"/>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6" name="Google Shape;306;p17"/>
              <p:cNvSpPr/>
              <p:nvPr/>
            </p:nvSpPr>
            <p:spPr>
              <a:xfrm rot="-632140">
                <a:off x="227774" y="144927"/>
                <a:ext cx="1881715" cy="1689116"/>
              </a:xfrm>
              <a:custGeom>
                <a:avLst/>
                <a:gdLst/>
                <a:ahLst/>
                <a:cxnLst/>
                <a:rect l="l" t="t" r="r" b="b"/>
                <a:pathLst>
                  <a:path w="5227" h="4692" extrusionOk="0">
                    <a:moveTo>
                      <a:pt x="5210" y="1750"/>
                    </a:moveTo>
                    <a:lnTo>
                      <a:pt x="27" y="1696"/>
                    </a:lnTo>
                    <a:lnTo>
                      <a:pt x="28" y="1681"/>
                    </a:lnTo>
                    <a:lnTo>
                      <a:pt x="5210" y="1735"/>
                    </a:lnTo>
                    <a:lnTo>
                      <a:pt x="5210" y="1750"/>
                    </a:lnTo>
                    <a:moveTo>
                      <a:pt x="5214" y="1314"/>
                    </a:moveTo>
                    <a:lnTo>
                      <a:pt x="32" y="1261"/>
                    </a:lnTo>
                    <a:lnTo>
                      <a:pt x="32" y="1275"/>
                    </a:lnTo>
                    <a:lnTo>
                      <a:pt x="5214" y="1329"/>
                    </a:lnTo>
                    <a:lnTo>
                      <a:pt x="5214" y="1314"/>
                    </a:lnTo>
                    <a:moveTo>
                      <a:pt x="5201" y="2575"/>
                    </a:moveTo>
                    <a:lnTo>
                      <a:pt x="19" y="2522"/>
                    </a:lnTo>
                    <a:lnTo>
                      <a:pt x="19" y="2536"/>
                    </a:lnTo>
                    <a:lnTo>
                      <a:pt x="5201" y="2590"/>
                    </a:lnTo>
                    <a:lnTo>
                      <a:pt x="5201" y="2575"/>
                    </a:lnTo>
                    <a:moveTo>
                      <a:pt x="5205" y="2156"/>
                    </a:moveTo>
                    <a:lnTo>
                      <a:pt x="23" y="2101"/>
                    </a:lnTo>
                    <a:lnTo>
                      <a:pt x="23" y="2116"/>
                    </a:lnTo>
                    <a:lnTo>
                      <a:pt x="5205" y="2170"/>
                    </a:lnTo>
                    <a:lnTo>
                      <a:pt x="5205" y="2156"/>
                    </a:lnTo>
                    <a:moveTo>
                      <a:pt x="5227" y="54"/>
                    </a:moveTo>
                    <a:lnTo>
                      <a:pt x="45" y="0"/>
                    </a:lnTo>
                    <a:lnTo>
                      <a:pt x="45" y="15"/>
                    </a:lnTo>
                    <a:lnTo>
                      <a:pt x="5227" y="69"/>
                    </a:lnTo>
                    <a:lnTo>
                      <a:pt x="5227" y="54"/>
                    </a:lnTo>
                    <a:moveTo>
                      <a:pt x="5219" y="895"/>
                    </a:moveTo>
                    <a:lnTo>
                      <a:pt x="36" y="841"/>
                    </a:lnTo>
                    <a:lnTo>
                      <a:pt x="36" y="855"/>
                    </a:lnTo>
                    <a:lnTo>
                      <a:pt x="5218" y="909"/>
                    </a:lnTo>
                    <a:lnTo>
                      <a:pt x="5219" y="895"/>
                    </a:lnTo>
                    <a:moveTo>
                      <a:pt x="5223" y="474"/>
                    </a:moveTo>
                    <a:lnTo>
                      <a:pt x="41" y="420"/>
                    </a:lnTo>
                    <a:lnTo>
                      <a:pt x="41" y="435"/>
                    </a:lnTo>
                    <a:lnTo>
                      <a:pt x="5223" y="489"/>
                    </a:lnTo>
                    <a:lnTo>
                      <a:pt x="5223" y="474"/>
                    </a:lnTo>
                    <a:moveTo>
                      <a:pt x="5179" y="4677"/>
                    </a:moveTo>
                    <a:lnTo>
                      <a:pt x="0" y="4623"/>
                    </a:lnTo>
                    <a:lnTo>
                      <a:pt x="0" y="4638"/>
                    </a:lnTo>
                    <a:lnTo>
                      <a:pt x="5179" y="4692"/>
                    </a:lnTo>
                    <a:lnTo>
                      <a:pt x="5179" y="4677"/>
                    </a:lnTo>
                    <a:moveTo>
                      <a:pt x="5197" y="2996"/>
                    </a:moveTo>
                    <a:lnTo>
                      <a:pt x="14" y="2942"/>
                    </a:lnTo>
                    <a:lnTo>
                      <a:pt x="14" y="2956"/>
                    </a:lnTo>
                    <a:lnTo>
                      <a:pt x="5196" y="3011"/>
                    </a:lnTo>
                    <a:lnTo>
                      <a:pt x="5197" y="2996"/>
                    </a:lnTo>
                    <a:moveTo>
                      <a:pt x="5192" y="3416"/>
                    </a:moveTo>
                    <a:lnTo>
                      <a:pt x="11" y="3362"/>
                    </a:lnTo>
                    <a:lnTo>
                      <a:pt x="10" y="3377"/>
                    </a:lnTo>
                    <a:lnTo>
                      <a:pt x="5192" y="3430"/>
                    </a:lnTo>
                    <a:lnTo>
                      <a:pt x="5192" y="3416"/>
                    </a:lnTo>
                    <a:moveTo>
                      <a:pt x="5188" y="3836"/>
                    </a:moveTo>
                    <a:lnTo>
                      <a:pt x="7" y="3783"/>
                    </a:lnTo>
                    <a:lnTo>
                      <a:pt x="7" y="3797"/>
                    </a:lnTo>
                    <a:lnTo>
                      <a:pt x="5188" y="3851"/>
                    </a:lnTo>
                    <a:lnTo>
                      <a:pt x="5188" y="3836"/>
                    </a:lnTo>
                    <a:moveTo>
                      <a:pt x="5183" y="4256"/>
                    </a:moveTo>
                    <a:lnTo>
                      <a:pt x="4" y="4203"/>
                    </a:lnTo>
                    <a:lnTo>
                      <a:pt x="3" y="4217"/>
                    </a:lnTo>
                    <a:lnTo>
                      <a:pt x="5183" y="4271"/>
                    </a:lnTo>
                    <a:lnTo>
                      <a:pt x="5183" y="4256"/>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7" name="Google Shape;307;p17"/>
              <p:cNvSpPr/>
              <p:nvPr/>
            </p:nvSpPr>
            <p:spPr>
              <a:xfrm rot="-632140">
                <a:off x="556939" y="167549"/>
                <a:ext cx="24480" cy="1830596"/>
              </a:xfrm>
              <a:custGeom>
                <a:avLst/>
                <a:gdLst/>
                <a:ahLst/>
                <a:cxnLst/>
                <a:rect l="l" t="t" r="r" b="b"/>
                <a:pathLst>
                  <a:path w="68" h="5085" extrusionOk="0">
                    <a:moveTo>
                      <a:pt x="15" y="5085"/>
                    </a:moveTo>
                    <a:lnTo>
                      <a:pt x="68" y="0"/>
                    </a:lnTo>
                    <a:lnTo>
                      <a:pt x="53" y="0"/>
                    </a:lnTo>
                    <a:lnTo>
                      <a:pt x="0" y="5085"/>
                    </a:lnTo>
                    <a:lnTo>
                      <a:pt x="15" y="508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308" name="Google Shape;308;p17"/>
          <p:cNvSpPr/>
          <p:nvPr/>
        </p:nvSpPr>
        <p:spPr>
          <a:xfrm rot="10800000" flipH="1">
            <a:off x="586725" y="204300"/>
            <a:ext cx="7970556" cy="4734881"/>
          </a:xfrm>
          <a:custGeom>
            <a:avLst/>
            <a:gdLst/>
            <a:ahLst/>
            <a:cxnLst/>
            <a:rect l="l" t="t" r="r" b="b"/>
            <a:pathLst>
              <a:path w="7309" h="5260" extrusionOk="0">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9" name="Google Shape;309;p17"/>
          <p:cNvSpPr txBox="1">
            <a:spLocks noGrp="1"/>
          </p:cNvSpPr>
          <p:nvPr>
            <p:ph type="subTitle" idx="1"/>
          </p:nvPr>
        </p:nvSpPr>
        <p:spPr>
          <a:xfrm>
            <a:off x="1372638" y="2258712"/>
            <a:ext cx="2697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0" name="Google Shape;310;p17"/>
          <p:cNvSpPr txBox="1">
            <a:spLocks noGrp="1"/>
          </p:cNvSpPr>
          <p:nvPr>
            <p:ph type="title"/>
          </p:nvPr>
        </p:nvSpPr>
        <p:spPr>
          <a:xfrm>
            <a:off x="720000" y="5212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11" name="Google Shape;311;p17"/>
          <p:cNvSpPr txBox="1">
            <a:spLocks noGrp="1"/>
          </p:cNvSpPr>
          <p:nvPr>
            <p:ph type="title" idx="2" hasCustomPrompt="1"/>
          </p:nvPr>
        </p:nvSpPr>
        <p:spPr>
          <a:xfrm>
            <a:off x="2354538" y="1276138"/>
            <a:ext cx="733500" cy="57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800" i="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2" name="Google Shape;312;p17"/>
          <p:cNvSpPr txBox="1">
            <a:spLocks noGrp="1"/>
          </p:cNvSpPr>
          <p:nvPr>
            <p:ph type="subTitle" idx="3"/>
          </p:nvPr>
        </p:nvSpPr>
        <p:spPr>
          <a:xfrm>
            <a:off x="1372638" y="1848838"/>
            <a:ext cx="2697300" cy="4173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Raleway"/>
              <a:buNone/>
              <a:defRPr sz="2200" b="1">
                <a:latin typeface="Kurale"/>
                <a:ea typeface="Kurale"/>
                <a:cs typeface="Kurale"/>
                <a:sym typeface="Kurale"/>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13" name="Google Shape;313;p17"/>
          <p:cNvSpPr txBox="1">
            <a:spLocks noGrp="1"/>
          </p:cNvSpPr>
          <p:nvPr>
            <p:ph type="subTitle" idx="4"/>
          </p:nvPr>
        </p:nvSpPr>
        <p:spPr>
          <a:xfrm>
            <a:off x="1372638" y="3940532"/>
            <a:ext cx="2697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4" name="Google Shape;314;p17"/>
          <p:cNvSpPr txBox="1">
            <a:spLocks noGrp="1"/>
          </p:cNvSpPr>
          <p:nvPr>
            <p:ph type="title" idx="5" hasCustomPrompt="1"/>
          </p:nvPr>
        </p:nvSpPr>
        <p:spPr>
          <a:xfrm>
            <a:off x="2354538" y="2957957"/>
            <a:ext cx="733500" cy="57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800" i="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5" name="Google Shape;315;p17"/>
          <p:cNvSpPr txBox="1">
            <a:spLocks noGrp="1"/>
          </p:cNvSpPr>
          <p:nvPr>
            <p:ph type="subTitle" idx="6"/>
          </p:nvPr>
        </p:nvSpPr>
        <p:spPr>
          <a:xfrm>
            <a:off x="1372638" y="3530657"/>
            <a:ext cx="2697300" cy="4173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Raleway"/>
              <a:buNone/>
              <a:defRPr sz="2200" b="1">
                <a:latin typeface="Kurale"/>
                <a:ea typeface="Kurale"/>
                <a:cs typeface="Kurale"/>
                <a:sym typeface="Kurale"/>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16" name="Google Shape;316;p17"/>
          <p:cNvSpPr txBox="1">
            <a:spLocks noGrp="1"/>
          </p:cNvSpPr>
          <p:nvPr>
            <p:ph type="subTitle" idx="7"/>
          </p:nvPr>
        </p:nvSpPr>
        <p:spPr>
          <a:xfrm>
            <a:off x="5074063" y="2258712"/>
            <a:ext cx="2697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7" name="Google Shape;317;p17"/>
          <p:cNvSpPr txBox="1">
            <a:spLocks noGrp="1"/>
          </p:cNvSpPr>
          <p:nvPr>
            <p:ph type="title" idx="8" hasCustomPrompt="1"/>
          </p:nvPr>
        </p:nvSpPr>
        <p:spPr>
          <a:xfrm>
            <a:off x="6055963" y="1276138"/>
            <a:ext cx="733500" cy="57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800" i="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8" name="Google Shape;318;p17"/>
          <p:cNvSpPr txBox="1">
            <a:spLocks noGrp="1"/>
          </p:cNvSpPr>
          <p:nvPr>
            <p:ph type="subTitle" idx="9"/>
          </p:nvPr>
        </p:nvSpPr>
        <p:spPr>
          <a:xfrm>
            <a:off x="5074063" y="1848838"/>
            <a:ext cx="2697300" cy="4173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Raleway"/>
              <a:buNone/>
              <a:defRPr sz="2200" b="1">
                <a:latin typeface="Kurale"/>
                <a:ea typeface="Kurale"/>
                <a:cs typeface="Kurale"/>
                <a:sym typeface="Kurale"/>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19" name="Google Shape;319;p17"/>
          <p:cNvSpPr txBox="1">
            <a:spLocks noGrp="1"/>
          </p:cNvSpPr>
          <p:nvPr>
            <p:ph type="subTitle" idx="13"/>
          </p:nvPr>
        </p:nvSpPr>
        <p:spPr>
          <a:xfrm>
            <a:off x="5074063" y="3940532"/>
            <a:ext cx="2697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0" name="Google Shape;320;p17"/>
          <p:cNvSpPr txBox="1">
            <a:spLocks noGrp="1"/>
          </p:cNvSpPr>
          <p:nvPr>
            <p:ph type="title" idx="14" hasCustomPrompt="1"/>
          </p:nvPr>
        </p:nvSpPr>
        <p:spPr>
          <a:xfrm>
            <a:off x="6055963" y="2957957"/>
            <a:ext cx="733500" cy="57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800" i="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21" name="Google Shape;321;p17"/>
          <p:cNvSpPr txBox="1">
            <a:spLocks noGrp="1"/>
          </p:cNvSpPr>
          <p:nvPr>
            <p:ph type="subTitle" idx="15"/>
          </p:nvPr>
        </p:nvSpPr>
        <p:spPr>
          <a:xfrm>
            <a:off x="5074063" y="3530657"/>
            <a:ext cx="2697300" cy="4173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Raleway"/>
              <a:buNone/>
              <a:defRPr sz="2200" b="1">
                <a:latin typeface="Kurale"/>
                <a:ea typeface="Kurale"/>
                <a:cs typeface="Kurale"/>
                <a:sym typeface="Kurale"/>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322"/>
        <p:cNvGrpSpPr/>
        <p:nvPr/>
      </p:nvGrpSpPr>
      <p:grpSpPr>
        <a:xfrm>
          <a:off x="0" y="0"/>
          <a:ext cx="0" cy="0"/>
          <a:chOff x="0" y="0"/>
          <a:chExt cx="0" cy="0"/>
        </a:xfrm>
      </p:grpSpPr>
      <p:grpSp>
        <p:nvGrpSpPr>
          <p:cNvPr id="323" name="Google Shape;323;p18"/>
          <p:cNvGrpSpPr/>
          <p:nvPr/>
        </p:nvGrpSpPr>
        <p:grpSpPr>
          <a:xfrm>
            <a:off x="-315568" y="-352580"/>
            <a:ext cx="10146902" cy="6115208"/>
            <a:chOff x="-315568" y="-352580"/>
            <a:chExt cx="10146902" cy="6115208"/>
          </a:xfrm>
        </p:grpSpPr>
        <p:sp>
          <p:nvSpPr>
            <p:cNvPr id="324" name="Google Shape;324;p18"/>
            <p:cNvSpPr/>
            <p:nvPr/>
          </p:nvSpPr>
          <p:spPr>
            <a:xfrm>
              <a:off x="-151560" y="954030"/>
              <a:ext cx="1198800" cy="3351600"/>
            </a:xfrm>
            <a:custGeom>
              <a:avLst/>
              <a:gdLst/>
              <a:ahLst/>
              <a:cxnLst/>
              <a:rect l="l" t="t" r="r" b="b"/>
              <a:pathLst>
                <a:path w="3330" h="9310" extrusionOk="0">
                  <a:moveTo>
                    <a:pt x="1766" y="9293"/>
                  </a:moveTo>
                  <a:lnTo>
                    <a:pt x="1766" y="9293"/>
                  </a:lnTo>
                  <a:cubicBezTo>
                    <a:pt x="1871" y="9059"/>
                    <a:pt x="1915" y="8799"/>
                    <a:pt x="1895" y="8544"/>
                  </a:cubicBezTo>
                  <a:cubicBezTo>
                    <a:pt x="1884" y="8413"/>
                    <a:pt x="1857" y="8285"/>
                    <a:pt x="1814" y="8162"/>
                  </a:cubicBezTo>
                  <a:cubicBezTo>
                    <a:pt x="1792" y="8103"/>
                    <a:pt x="1769" y="8037"/>
                    <a:pt x="1735" y="7983"/>
                  </a:cubicBezTo>
                  <a:cubicBezTo>
                    <a:pt x="1675" y="7891"/>
                    <a:pt x="1675" y="7794"/>
                    <a:pt x="1669" y="7686"/>
                  </a:cubicBezTo>
                  <a:cubicBezTo>
                    <a:pt x="1660" y="7551"/>
                    <a:pt x="1652" y="7416"/>
                    <a:pt x="1646" y="7280"/>
                  </a:cubicBezTo>
                  <a:cubicBezTo>
                    <a:pt x="1732" y="7460"/>
                    <a:pt x="1861" y="7630"/>
                    <a:pt x="1985" y="7774"/>
                  </a:cubicBezTo>
                  <a:cubicBezTo>
                    <a:pt x="2165" y="7981"/>
                    <a:pt x="2384" y="8160"/>
                    <a:pt x="2650" y="8240"/>
                  </a:cubicBezTo>
                  <a:cubicBezTo>
                    <a:pt x="2672" y="8247"/>
                    <a:pt x="2694" y="8220"/>
                    <a:pt x="2686" y="8200"/>
                  </a:cubicBezTo>
                  <a:cubicBezTo>
                    <a:pt x="2579" y="7938"/>
                    <a:pt x="2429" y="7693"/>
                    <a:pt x="2243" y="7480"/>
                  </a:cubicBezTo>
                  <a:cubicBezTo>
                    <a:pt x="2150" y="7373"/>
                    <a:pt x="2047" y="7273"/>
                    <a:pt x="1937" y="7182"/>
                  </a:cubicBezTo>
                  <a:cubicBezTo>
                    <a:pt x="1881" y="7135"/>
                    <a:pt x="1823" y="7091"/>
                    <a:pt x="1763" y="7049"/>
                  </a:cubicBezTo>
                  <a:cubicBezTo>
                    <a:pt x="1712" y="7014"/>
                    <a:pt x="1659" y="6979"/>
                    <a:pt x="1637" y="6917"/>
                  </a:cubicBezTo>
                  <a:cubicBezTo>
                    <a:pt x="1613" y="6851"/>
                    <a:pt x="1625" y="6762"/>
                    <a:pt x="1623" y="6693"/>
                  </a:cubicBezTo>
                  <a:cubicBezTo>
                    <a:pt x="1617" y="6503"/>
                    <a:pt x="1613" y="6312"/>
                    <a:pt x="1611" y="6123"/>
                  </a:cubicBezTo>
                  <a:cubicBezTo>
                    <a:pt x="1818" y="6559"/>
                    <a:pt x="2214" y="6926"/>
                    <a:pt x="2617" y="7171"/>
                  </a:cubicBezTo>
                  <a:cubicBezTo>
                    <a:pt x="2641" y="7185"/>
                    <a:pt x="2669" y="7157"/>
                    <a:pt x="2660" y="7133"/>
                  </a:cubicBezTo>
                  <a:cubicBezTo>
                    <a:pt x="2567" y="6856"/>
                    <a:pt x="2436" y="6587"/>
                    <a:pt x="2252" y="6359"/>
                  </a:cubicBezTo>
                  <a:cubicBezTo>
                    <a:pt x="2160" y="6245"/>
                    <a:pt x="2054" y="6142"/>
                    <a:pt x="1935" y="6057"/>
                  </a:cubicBezTo>
                  <a:cubicBezTo>
                    <a:pt x="1877" y="6015"/>
                    <a:pt x="1815" y="5978"/>
                    <a:pt x="1751" y="5946"/>
                  </a:cubicBezTo>
                  <a:cubicBezTo>
                    <a:pt x="1692" y="5916"/>
                    <a:pt x="1635" y="5890"/>
                    <a:pt x="1614" y="5821"/>
                  </a:cubicBezTo>
                  <a:cubicBezTo>
                    <a:pt x="1593" y="5750"/>
                    <a:pt x="1609" y="5657"/>
                    <a:pt x="1609" y="5584"/>
                  </a:cubicBezTo>
                  <a:cubicBezTo>
                    <a:pt x="1610" y="5394"/>
                    <a:pt x="1612" y="5204"/>
                    <a:pt x="1617" y="5015"/>
                  </a:cubicBezTo>
                  <a:cubicBezTo>
                    <a:pt x="1850" y="5549"/>
                    <a:pt x="2314" y="5951"/>
                    <a:pt x="2834" y="6202"/>
                  </a:cubicBezTo>
                  <a:cubicBezTo>
                    <a:pt x="2857" y="6213"/>
                    <a:pt x="2889" y="6190"/>
                    <a:pt x="2878" y="6164"/>
                  </a:cubicBezTo>
                  <a:cubicBezTo>
                    <a:pt x="2762" y="5885"/>
                    <a:pt x="2597" y="5625"/>
                    <a:pt x="2388" y="5405"/>
                  </a:cubicBezTo>
                  <a:cubicBezTo>
                    <a:pt x="2284" y="5294"/>
                    <a:pt x="2169" y="5193"/>
                    <a:pt x="2046" y="5105"/>
                  </a:cubicBezTo>
                  <a:cubicBezTo>
                    <a:pt x="1983" y="5060"/>
                    <a:pt x="1919" y="5019"/>
                    <a:pt x="1852" y="4981"/>
                  </a:cubicBezTo>
                  <a:cubicBezTo>
                    <a:pt x="1780" y="4939"/>
                    <a:pt x="1698" y="4922"/>
                    <a:pt x="1653" y="4844"/>
                  </a:cubicBezTo>
                  <a:cubicBezTo>
                    <a:pt x="1610" y="4771"/>
                    <a:pt x="1624" y="4693"/>
                    <a:pt x="1627" y="4611"/>
                  </a:cubicBezTo>
                  <a:cubicBezTo>
                    <a:pt x="1634" y="4386"/>
                    <a:pt x="1645" y="4161"/>
                    <a:pt x="1656" y="3936"/>
                  </a:cubicBezTo>
                  <a:cubicBezTo>
                    <a:pt x="1936" y="4540"/>
                    <a:pt x="2426" y="5037"/>
                    <a:pt x="3067" y="5251"/>
                  </a:cubicBezTo>
                  <a:cubicBezTo>
                    <a:pt x="3097" y="5261"/>
                    <a:pt x="3111" y="5224"/>
                    <a:pt x="3100" y="5203"/>
                  </a:cubicBezTo>
                  <a:cubicBezTo>
                    <a:pt x="2810" y="4644"/>
                    <a:pt x="2346" y="4190"/>
                    <a:pt x="1810" y="3866"/>
                  </a:cubicBezTo>
                  <a:cubicBezTo>
                    <a:pt x="1757" y="3834"/>
                    <a:pt x="1693" y="3805"/>
                    <a:pt x="1674" y="3741"/>
                  </a:cubicBezTo>
                  <a:cubicBezTo>
                    <a:pt x="1654" y="3677"/>
                    <a:pt x="1676" y="3588"/>
                    <a:pt x="1680" y="3523"/>
                  </a:cubicBezTo>
                  <a:cubicBezTo>
                    <a:pt x="1686" y="3431"/>
                    <a:pt x="1692" y="3340"/>
                    <a:pt x="1699" y="3248"/>
                  </a:cubicBezTo>
                  <a:cubicBezTo>
                    <a:pt x="1702" y="3202"/>
                    <a:pt x="1705" y="3156"/>
                    <a:pt x="1709" y="3111"/>
                  </a:cubicBezTo>
                  <a:cubicBezTo>
                    <a:pt x="1711" y="3084"/>
                    <a:pt x="1731" y="3006"/>
                    <a:pt x="1719" y="2984"/>
                  </a:cubicBezTo>
                  <a:cubicBezTo>
                    <a:pt x="2018" y="3528"/>
                    <a:pt x="2490" y="3973"/>
                    <a:pt x="3088" y="4165"/>
                  </a:cubicBezTo>
                  <a:cubicBezTo>
                    <a:pt x="3116" y="4174"/>
                    <a:pt x="3131" y="4138"/>
                    <a:pt x="3120" y="4116"/>
                  </a:cubicBezTo>
                  <a:cubicBezTo>
                    <a:pt x="2953" y="3812"/>
                    <a:pt x="2739" y="3536"/>
                    <a:pt x="2483" y="3301"/>
                  </a:cubicBezTo>
                  <a:cubicBezTo>
                    <a:pt x="2366" y="3194"/>
                    <a:pt x="2244" y="3092"/>
                    <a:pt x="2108" y="3011"/>
                  </a:cubicBezTo>
                  <a:cubicBezTo>
                    <a:pt x="2037" y="2969"/>
                    <a:pt x="1963" y="2933"/>
                    <a:pt x="1885" y="2905"/>
                  </a:cubicBezTo>
                  <a:cubicBezTo>
                    <a:pt x="1810" y="2879"/>
                    <a:pt x="1742" y="2860"/>
                    <a:pt x="1736" y="2769"/>
                  </a:cubicBezTo>
                  <a:cubicBezTo>
                    <a:pt x="1730" y="2663"/>
                    <a:pt x="1755" y="2545"/>
                    <a:pt x="1765" y="2439"/>
                  </a:cubicBezTo>
                  <a:cubicBezTo>
                    <a:pt x="1786" y="2212"/>
                    <a:pt x="1809" y="1985"/>
                    <a:pt x="1834" y="1758"/>
                  </a:cubicBezTo>
                  <a:cubicBezTo>
                    <a:pt x="2072" y="2348"/>
                    <a:pt x="2488" y="2846"/>
                    <a:pt x="3025" y="3187"/>
                  </a:cubicBezTo>
                  <a:cubicBezTo>
                    <a:pt x="3048" y="3201"/>
                    <a:pt x="3079" y="3173"/>
                    <a:pt x="3069" y="3149"/>
                  </a:cubicBezTo>
                  <a:cubicBezTo>
                    <a:pt x="2824" y="2574"/>
                    <a:pt x="2434" y="2107"/>
                    <a:pt x="1949" y="1719"/>
                  </a:cubicBezTo>
                  <a:cubicBezTo>
                    <a:pt x="1901" y="1681"/>
                    <a:pt x="1853" y="1639"/>
                    <a:pt x="1853" y="1573"/>
                  </a:cubicBezTo>
                  <a:cubicBezTo>
                    <a:pt x="1853" y="1492"/>
                    <a:pt x="1876" y="1402"/>
                    <a:pt x="1886" y="1320"/>
                  </a:cubicBezTo>
                  <a:cubicBezTo>
                    <a:pt x="1908" y="1134"/>
                    <a:pt x="1932" y="947"/>
                    <a:pt x="1958" y="761"/>
                  </a:cubicBezTo>
                  <a:cubicBezTo>
                    <a:pt x="2196" y="1403"/>
                    <a:pt x="2670" y="1942"/>
                    <a:pt x="3281" y="2257"/>
                  </a:cubicBezTo>
                  <a:cubicBezTo>
                    <a:pt x="3315" y="2274"/>
                    <a:pt x="3341" y="2234"/>
                    <a:pt x="3326" y="2205"/>
                  </a:cubicBezTo>
                  <a:cubicBezTo>
                    <a:pt x="3034" y="1642"/>
                    <a:pt x="2636" y="1135"/>
                    <a:pt x="2158" y="719"/>
                  </a:cubicBezTo>
                  <a:cubicBezTo>
                    <a:pt x="2078" y="649"/>
                    <a:pt x="1989" y="596"/>
                    <a:pt x="1997" y="477"/>
                  </a:cubicBezTo>
                  <a:cubicBezTo>
                    <a:pt x="2006" y="331"/>
                    <a:pt x="2038" y="182"/>
                    <a:pt x="2060" y="37"/>
                  </a:cubicBezTo>
                  <a:cubicBezTo>
                    <a:pt x="2066" y="-3"/>
                    <a:pt x="2005" y="-15"/>
                    <a:pt x="1999" y="25"/>
                  </a:cubicBezTo>
                  <a:cubicBezTo>
                    <a:pt x="1985" y="116"/>
                    <a:pt x="1972" y="207"/>
                    <a:pt x="1959" y="299"/>
                  </a:cubicBezTo>
                  <a:cubicBezTo>
                    <a:pt x="1949" y="366"/>
                    <a:pt x="1955" y="454"/>
                    <a:pt x="1930" y="516"/>
                  </a:cubicBezTo>
                  <a:cubicBezTo>
                    <a:pt x="1881" y="639"/>
                    <a:pt x="1732" y="664"/>
                    <a:pt x="1622" y="704"/>
                  </a:cubicBezTo>
                  <a:cubicBezTo>
                    <a:pt x="1055" y="911"/>
                    <a:pt x="533" y="1238"/>
                    <a:pt x="99" y="1657"/>
                  </a:cubicBezTo>
                  <a:cubicBezTo>
                    <a:pt x="84" y="1671"/>
                    <a:pt x="92" y="1697"/>
                    <a:pt x="109" y="1706"/>
                  </a:cubicBezTo>
                  <a:cubicBezTo>
                    <a:pt x="235" y="1768"/>
                    <a:pt x="370" y="1750"/>
                    <a:pt x="501" y="1712"/>
                  </a:cubicBezTo>
                  <a:cubicBezTo>
                    <a:pt x="677" y="1661"/>
                    <a:pt x="848" y="1587"/>
                    <a:pt x="1010" y="1501"/>
                  </a:cubicBezTo>
                  <a:cubicBezTo>
                    <a:pt x="1351" y="1321"/>
                    <a:pt x="1650" y="1071"/>
                    <a:pt x="1893" y="774"/>
                  </a:cubicBezTo>
                  <a:cubicBezTo>
                    <a:pt x="1863" y="995"/>
                    <a:pt x="1836" y="1216"/>
                    <a:pt x="1809" y="1439"/>
                  </a:cubicBezTo>
                  <a:cubicBezTo>
                    <a:pt x="1799" y="1529"/>
                    <a:pt x="1804" y="1616"/>
                    <a:pt x="1726" y="1678"/>
                  </a:cubicBezTo>
                  <a:cubicBezTo>
                    <a:pt x="1665" y="1726"/>
                    <a:pt x="1589" y="1747"/>
                    <a:pt x="1520" y="1784"/>
                  </a:cubicBezTo>
                  <a:cubicBezTo>
                    <a:pt x="973" y="2077"/>
                    <a:pt x="460" y="2462"/>
                    <a:pt x="113" y="2985"/>
                  </a:cubicBezTo>
                  <a:cubicBezTo>
                    <a:pt x="96" y="3010"/>
                    <a:pt x="114" y="3045"/>
                    <a:pt x="146" y="3036"/>
                  </a:cubicBezTo>
                  <a:cubicBezTo>
                    <a:pt x="545" y="2922"/>
                    <a:pt x="903" y="2725"/>
                    <a:pt x="1233" y="2475"/>
                  </a:cubicBezTo>
                  <a:cubicBezTo>
                    <a:pt x="1445" y="2315"/>
                    <a:pt x="1637" y="2130"/>
                    <a:pt x="1758" y="1898"/>
                  </a:cubicBezTo>
                  <a:cubicBezTo>
                    <a:pt x="1736" y="2095"/>
                    <a:pt x="1717" y="2292"/>
                    <a:pt x="1699" y="2490"/>
                  </a:cubicBezTo>
                  <a:cubicBezTo>
                    <a:pt x="1691" y="2578"/>
                    <a:pt x="1701" y="2696"/>
                    <a:pt x="1672" y="2779"/>
                  </a:cubicBezTo>
                  <a:cubicBezTo>
                    <a:pt x="1650" y="2842"/>
                    <a:pt x="1595" y="2864"/>
                    <a:pt x="1538" y="2885"/>
                  </a:cubicBezTo>
                  <a:cubicBezTo>
                    <a:pt x="988" y="3088"/>
                    <a:pt x="591" y="3551"/>
                    <a:pt x="261" y="4017"/>
                  </a:cubicBezTo>
                  <a:cubicBezTo>
                    <a:pt x="248" y="4036"/>
                    <a:pt x="258" y="4074"/>
                    <a:pt x="287" y="4068"/>
                  </a:cubicBezTo>
                  <a:cubicBezTo>
                    <a:pt x="438" y="4041"/>
                    <a:pt x="572" y="3966"/>
                    <a:pt x="707" y="3896"/>
                  </a:cubicBezTo>
                  <a:cubicBezTo>
                    <a:pt x="856" y="3819"/>
                    <a:pt x="1002" y="3736"/>
                    <a:pt x="1134" y="3631"/>
                  </a:cubicBezTo>
                  <a:cubicBezTo>
                    <a:pt x="1343" y="3467"/>
                    <a:pt x="1517" y="3266"/>
                    <a:pt x="1652" y="3040"/>
                  </a:cubicBezTo>
                  <a:cubicBezTo>
                    <a:pt x="1638" y="3219"/>
                    <a:pt x="1626" y="3398"/>
                    <a:pt x="1614" y="3578"/>
                  </a:cubicBezTo>
                  <a:cubicBezTo>
                    <a:pt x="1610" y="3645"/>
                    <a:pt x="1615" y="3714"/>
                    <a:pt x="1576" y="3771"/>
                  </a:cubicBezTo>
                  <a:cubicBezTo>
                    <a:pt x="1536" y="3829"/>
                    <a:pt x="1469" y="3847"/>
                    <a:pt x="1409" y="3877"/>
                  </a:cubicBezTo>
                  <a:cubicBezTo>
                    <a:pt x="1326" y="3918"/>
                    <a:pt x="1244" y="3960"/>
                    <a:pt x="1162" y="4003"/>
                  </a:cubicBezTo>
                  <a:cubicBezTo>
                    <a:pt x="1000" y="4091"/>
                    <a:pt x="841" y="4188"/>
                    <a:pt x="693" y="4299"/>
                  </a:cubicBezTo>
                  <a:cubicBezTo>
                    <a:pt x="405" y="4517"/>
                    <a:pt x="174" y="4789"/>
                    <a:pt x="3" y="5108"/>
                  </a:cubicBezTo>
                  <a:cubicBezTo>
                    <a:pt x="-9" y="5132"/>
                    <a:pt x="17" y="5161"/>
                    <a:pt x="41" y="5152"/>
                  </a:cubicBezTo>
                  <a:cubicBezTo>
                    <a:pt x="403" y="5017"/>
                    <a:pt x="737" y="4826"/>
                    <a:pt x="1023" y="4566"/>
                  </a:cubicBezTo>
                  <a:cubicBezTo>
                    <a:pt x="1244" y="4365"/>
                    <a:pt x="1427" y="4130"/>
                    <a:pt x="1596" y="3884"/>
                  </a:cubicBezTo>
                  <a:cubicBezTo>
                    <a:pt x="1585" y="4080"/>
                    <a:pt x="1576" y="4276"/>
                    <a:pt x="1569" y="4472"/>
                  </a:cubicBezTo>
                  <a:cubicBezTo>
                    <a:pt x="1566" y="4568"/>
                    <a:pt x="1572" y="4670"/>
                    <a:pt x="1559" y="4764"/>
                  </a:cubicBezTo>
                  <a:cubicBezTo>
                    <a:pt x="1549" y="4839"/>
                    <a:pt x="1515" y="4872"/>
                    <a:pt x="1442" y="4891"/>
                  </a:cubicBezTo>
                  <a:cubicBezTo>
                    <a:pt x="890" y="5035"/>
                    <a:pt x="419" y="5388"/>
                    <a:pt x="93" y="5854"/>
                  </a:cubicBezTo>
                  <a:cubicBezTo>
                    <a:pt x="80" y="5874"/>
                    <a:pt x="90" y="5910"/>
                    <a:pt x="119" y="5906"/>
                  </a:cubicBezTo>
                  <a:cubicBezTo>
                    <a:pt x="251" y="5888"/>
                    <a:pt x="380" y="5830"/>
                    <a:pt x="502" y="5780"/>
                  </a:cubicBezTo>
                  <a:cubicBezTo>
                    <a:pt x="638" y="5723"/>
                    <a:pt x="766" y="5656"/>
                    <a:pt x="889" y="5575"/>
                  </a:cubicBezTo>
                  <a:cubicBezTo>
                    <a:pt x="1123" y="5422"/>
                    <a:pt x="1389" y="5230"/>
                    <a:pt x="1553" y="4991"/>
                  </a:cubicBezTo>
                  <a:cubicBezTo>
                    <a:pt x="1549" y="5191"/>
                    <a:pt x="1546" y="5391"/>
                    <a:pt x="1545" y="5591"/>
                  </a:cubicBezTo>
                  <a:cubicBezTo>
                    <a:pt x="1545" y="5664"/>
                    <a:pt x="1561" y="5755"/>
                    <a:pt x="1534" y="5825"/>
                  </a:cubicBezTo>
                  <a:cubicBezTo>
                    <a:pt x="1506" y="5901"/>
                    <a:pt x="1437" y="5903"/>
                    <a:pt x="1373" y="5932"/>
                  </a:cubicBezTo>
                  <a:cubicBezTo>
                    <a:pt x="1305" y="5963"/>
                    <a:pt x="1239" y="5997"/>
                    <a:pt x="1175" y="6035"/>
                  </a:cubicBezTo>
                  <a:cubicBezTo>
                    <a:pt x="1048" y="6110"/>
                    <a:pt x="930" y="6201"/>
                    <a:pt x="822" y="6302"/>
                  </a:cubicBezTo>
                  <a:cubicBezTo>
                    <a:pt x="608" y="6503"/>
                    <a:pt x="435" y="6749"/>
                    <a:pt x="312" y="7016"/>
                  </a:cubicBezTo>
                  <a:cubicBezTo>
                    <a:pt x="302" y="7038"/>
                    <a:pt x="324" y="7071"/>
                    <a:pt x="350" y="7059"/>
                  </a:cubicBezTo>
                  <a:cubicBezTo>
                    <a:pt x="624" y="6938"/>
                    <a:pt x="898" y="6799"/>
                    <a:pt x="1128" y="6605"/>
                  </a:cubicBezTo>
                  <a:cubicBezTo>
                    <a:pt x="1308" y="6454"/>
                    <a:pt x="1438" y="6260"/>
                    <a:pt x="1547" y="6055"/>
                  </a:cubicBezTo>
                  <a:cubicBezTo>
                    <a:pt x="1547" y="6108"/>
                    <a:pt x="1547" y="6162"/>
                    <a:pt x="1548" y="6216"/>
                  </a:cubicBezTo>
                  <a:cubicBezTo>
                    <a:pt x="1550" y="6353"/>
                    <a:pt x="1553" y="6491"/>
                    <a:pt x="1557" y="6628"/>
                  </a:cubicBezTo>
                  <a:cubicBezTo>
                    <a:pt x="1561" y="6740"/>
                    <a:pt x="1603" y="6917"/>
                    <a:pt x="1522" y="7010"/>
                  </a:cubicBezTo>
                  <a:cubicBezTo>
                    <a:pt x="1504" y="7031"/>
                    <a:pt x="1471" y="7048"/>
                    <a:pt x="1449" y="7067"/>
                  </a:cubicBezTo>
                  <a:cubicBezTo>
                    <a:pt x="998" y="7443"/>
                    <a:pt x="628" y="7976"/>
                    <a:pt x="602" y="8580"/>
                  </a:cubicBezTo>
                  <a:cubicBezTo>
                    <a:pt x="601" y="8605"/>
                    <a:pt x="632" y="8616"/>
                    <a:pt x="651" y="8604"/>
                  </a:cubicBezTo>
                  <a:cubicBezTo>
                    <a:pt x="950" y="8417"/>
                    <a:pt x="1177" y="8146"/>
                    <a:pt x="1365" y="7851"/>
                  </a:cubicBezTo>
                  <a:cubicBezTo>
                    <a:pt x="1474" y="7679"/>
                    <a:pt x="1550" y="7501"/>
                    <a:pt x="1584" y="7311"/>
                  </a:cubicBezTo>
                  <a:cubicBezTo>
                    <a:pt x="1591" y="7451"/>
                    <a:pt x="1599" y="7592"/>
                    <a:pt x="1608" y="7733"/>
                  </a:cubicBezTo>
                  <a:cubicBezTo>
                    <a:pt x="1612" y="7791"/>
                    <a:pt x="1619" y="7849"/>
                    <a:pt x="1604" y="7906"/>
                  </a:cubicBezTo>
                  <a:cubicBezTo>
                    <a:pt x="1591" y="7961"/>
                    <a:pt x="1556" y="8008"/>
                    <a:pt x="1534" y="8059"/>
                  </a:cubicBezTo>
                  <a:cubicBezTo>
                    <a:pt x="1503" y="8133"/>
                    <a:pt x="1480" y="8210"/>
                    <a:pt x="1465" y="8287"/>
                  </a:cubicBezTo>
                  <a:cubicBezTo>
                    <a:pt x="1436" y="8440"/>
                    <a:pt x="1440" y="8598"/>
                    <a:pt x="1474" y="8749"/>
                  </a:cubicBezTo>
                  <a:cubicBezTo>
                    <a:pt x="1519" y="8947"/>
                    <a:pt x="1612" y="9122"/>
                    <a:pt x="1712" y="9296"/>
                  </a:cubicBezTo>
                  <a:cubicBezTo>
                    <a:pt x="1724" y="9317"/>
                    <a:pt x="1757" y="9313"/>
                    <a:pt x="1766" y="929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325" name="Google Shape;325;p18"/>
            <p:cNvGrpSpPr/>
            <p:nvPr/>
          </p:nvGrpSpPr>
          <p:grpSpPr>
            <a:xfrm>
              <a:off x="7952176" y="2442627"/>
              <a:ext cx="1832478" cy="1771247"/>
              <a:chOff x="7952176" y="2251027"/>
              <a:chExt cx="1832478" cy="1771247"/>
            </a:xfrm>
          </p:grpSpPr>
          <p:sp>
            <p:nvSpPr>
              <p:cNvPr id="326" name="Google Shape;326;p18"/>
              <p:cNvSpPr/>
              <p:nvPr/>
            </p:nvSpPr>
            <p:spPr>
              <a:xfrm>
                <a:off x="7952176" y="2251027"/>
                <a:ext cx="1832478" cy="1771247"/>
              </a:xfrm>
              <a:custGeom>
                <a:avLst/>
                <a:gdLst/>
                <a:ahLst/>
                <a:cxnLst/>
                <a:rect l="l" t="t" r="r" b="b"/>
                <a:pathLst>
                  <a:path w="6135" h="5930" extrusionOk="0">
                    <a:moveTo>
                      <a:pt x="6135" y="5596"/>
                    </a:moveTo>
                    <a:lnTo>
                      <a:pt x="6135" y="5596"/>
                    </a:lnTo>
                    <a:cubicBezTo>
                      <a:pt x="6139" y="3772"/>
                      <a:pt x="6082" y="1823"/>
                      <a:pt x="6086" y="0"/>
                    </a:cubicBezTo>
                    <a:cubicBezTo>
                      <a:pt x="4207" y="0"/>
                      <a:pt x="2329" y="0"/>
                      <a:pt x="450" y="0"/>
                    </a:cubicBezTo>
                    <a:cubicBezTo>
                      <a:pt x="300" y="1956"/>
                      <a:pt x="151" y="3975"/>
                      <a:pt x="0" y="5930"/>
                    </a:cubicBezTo>
                    <a:cubicBezTo>
                      <a:pt x="2033" y="5825"/>
                      <a:pt x="4100" y="5701"/>
                      <a:pt x="6135" y="5596"/>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7" name="Google Shape;327;p18"/>
              <p:cNvSpPr/>
              <p:nvPr/>
            </p:nvSpPr>
            <p:spPr>
              <a:xfrm>
                <a:off x="7954565" y="2251027"/>
                <a:ext cx="1829790" cy="1767961"/>
              </a:xfrm>
              <a:custGeom>
                <a:avLst/>
                <a:gdLst/>
                <a:ahLst/>
                <a:cxnLst/>
                <a:rect l="l" t="t" r="r" b="b"/>
                <a:pathLst>
                  <a:path w="6126" h="5919" extrusionOk="0">
                    <a:moveTo>
                      <a:pt x="5687" y="5619"/>
                    </a:moveTo>
                    <a:lnTo>
                      <a:pt x="5687" y="5619"/>
                    </a:lnTo>
                    <a:cubicBezTo>
                      <a:pt x="5689" y="5076"/>
                      <a:pt x="5689" y="5076"/>
                      <a:pt x="5689" y="5076"/>
                    </a:cubicBezTo>
                    <a:cubicBezTo>
                      <a:pt x="6126" y="5078"/>
                      <a:pt x="6126" y="5078"/>
                      <a:pt x="6126" y="5078"/>
                    </a:cubicBezTo>
                    <a:cubicBezTo>
                      <a:pt x="6126" y="5070"/>
                      <a:pt x="6126" y="5061"/>
                      <a:pt x="6126" y="5052"/>
                    </a:cubicBezTo>
                    <a:cubicBezTo>
                      <a:pt x="5690" y="5050"/>
                      <a:pt x="5690" y="5050"/>
                      <a:pt x="5690" y="5050"/>
                    </a:cubicBezTo>
                    <a:cubicBezTo>
                      <a:pt x="5693" y="4297"/>
                      <a:pt x="5693" y="4297"/>
                      <a:pt x="5693" y="4297"/>
                    </a:cubicBezTo>
                    <a:cubicBezTo>
                      <a:pt x="6121" y="4299"/>
                      <a:pt x="6121" y="4299"/>
                      <a:pt x="6121" y="4299"/>
                    </a:cubicBezTo>
                    <a:cubicBezTo>
                      <a:pt x="6121" y="4290"/>
                      <a:pt x="6121" y="4281"/>
                      <a:pt x="6121" y="4273"/>
                    </a:cubicBezTo>
                    <a:cubicBezTo>
                      <a:pt x="5693" y="4271"/>
                      <a:pt x="5693" y="4271"/>
                      <a:pt x="5693" y="4271"/>
                    </a:cubicBezTo>
                    <a:cubicBezTo>
                      <a:pt x="5696" y="3518"/>
                      <a:pt x="5696" y="3518"/>
                      <a:pt x="5696" y="3518"/>
                    </a:cubicBezTo>
                    <a:cubicBezTo>
                      <a:pt x="6112" y="3519"/>
                      <a:pt x="6112" y="3519"/>
                      <a:pt x="6112" y="3519"/>
                    </a:cubicBezTo>
                    <a:cubicBezTo>
                      <a:pt x="6112" y="3511"/>
                      <a:pt x="6112" y="3503"/>
                      <a:pt x="6112" y="3494"/>
                    </a:cubicBezTo>
                    <a:cubicBezTo>
                      <a:pt x="5696" y="3492"/>
                      <a:pt x="5696" y="3492"/>
                      <a:pt x="5696" y="3492"/>
                    </a:cubicBezTo>
                    <a:cubicBezTo>
                      <a:pt x="5700" y="2738"/>
                      <a:pt x="5700" y="2738"/>
                      <a:pt x="5700" y="2738"/>
                    </a:cubicBezTo>
                    <a:cubicBezTo>
                      <a:pt x="6101" y="2740"/>
                      <a:pt x="6101" y="2740"/>
                      <a:pt x="6101" y="2740"/>
                    </a:cubicBezTo>
                    <a:cubicBezTo>
                      <a:pt x="6101" y="2732"/>
                      <a:pt x="6101" y="2723"/>
                      <a:pt x="6101" y="2714"/>
                    </a:cubicBezTo>
                    <a:cubicBezTo>
                      <a:pt x="5700" y="2712"/>
                      <a:pt x="5700" y="2712"/>
                      <a:pt x="5700" y="2712"/>
                    </a:cubicBezTo>
                    <a:cubicBezTo>
                      <a:pt x="5704" y="1959"/>
                      <a:pt x="5704" y="1959"/>
                      <a:pt x="5704" y="1959"/>
                    </a:cubicBezTo>
                    <a:cubicBezTo>
                      <a:pt x="6091" y="1960"/>
                      <a:pt x="6091" y="1960"/>
                      <a:pt x="6091" y="1960"/>
                    </a:cubicBezTo>
                    <a:cubicBezTo>
                      <a:pt x="6091" y="1952"/>
                      <a:pt x="6091" y="1944"/>
                      <a:pt x="6091" y="1935"/>
                    </a:cubicBezTo>
                    <a:cubicBezTo>
                      <a:pt x="5704" y="1933"/>
                      <a:pt x="5704" y="1933"/>
                      <a:pt x="5704" y="1933"/>
                    </a:cubicBezTo>
                    <a:cubicBezTo>
                      <a:pt x="5707" y="1179"/>
                      <a:pt x="5707" y="1179"/>
                      <a:pt x="5707" y="1179"/>
                    </a:cubicBezTo>
                    <a:cubicBezTo>
                      <a:pt x="6083" y="1181"/>
                      <a:pt x="6083" y="1181"/>
                      <a:pt x="6083" y="1181"/>
                    </a:cubicBezTo>
                    <a:cubicBezTo>
                      <a:pt x="6082" y="1173"/>
                      <a:pt x="6082" y="1164"/>
                      <a:pt x="6082" y="1155"/>
                    </a:cubicBezTo>
                    <a:cubicBezTo>
                      <a:pt x="5707" y="1154"/>
                      <a:pt x="5707" y="1154"/>
                      <a:pt x="5707" y="1154"/>
                    </a:cubicBezTo>
                    <a:cubicBezTo>
                      <a:pt x="5710" y="400"/>
                      <a:pt x="5710" y="400"/>
                      <a:pt x="5710" y="400"/>
                    </a:cubicBezTo>
                    <a:cubicBezTo>
                      <a:pt x="6078" y="402"/>
                      <a:pt x="6078" y="402"/>
                      <a:pt x="6078" y="402"/>
                    </a:cubicBezTo>
                    <a:cubicBezTo>
                      <a:pt x="6078" y="393"/>
                      <a:pt x="6078" y="385"/>
                      <a:pt x="6078" y="376"/>
                    </a:cubicBezTo>
                    <a:cubicBezTo>
                      <a:pt x="5710" y="375"/>
                      <a:pt x="5710" y="375"/>
                      <a:pt x="5710" y="375"/>
                    </a:cubicBezTo>
                    <a:cubicBezTo>
                      <a:pt x="5712" y="0"/>
                      <a:pt x="5712" y="0"/>
                      <a:pt x="5712" y="0"/>
                    </a:cubicBezTo>
                    <a:cubicBezTo>
                      <a:pt x="5704" y="0"/>
                      <a:pt x="5695" y="0"/>
                      <a:pt x="5686" y="0"/>
                    </a:cubicBezTo>
                    <a:cubicBezTo>
                      <a:pt x="5685" y="374"/>
                      <a:pt x="5685" y="374"/>
                      <a:pt x="5685" y="374"/>
                    </a:cubicBezTo>
                    <a:cubicBezTo>
                      <a:pt x="4931" y="371"/>
                      <a:pt x="4931" y="371"/>
                      <a:pt x="4931" y="371"/>
                    </a:cubicBezTo>
                    <a:cubicBezTo>
                      <a:pt x="4933" y="0"/>
                      <a:pt x="4933" y="0"/>
                      <a:pt x="4933" y="0"/>
                    </a:cubicBezTo>
                    <a:cubicBezTo>
                      <a:pt x="4924" y="0"/>
                      <a:pt x="4916" y="0"/>
                      <a:pt x="4907" y="0"/>
                    </a:cubicBezTo>
                    <a:cubicBezTo>
                      <a:pt x="4905" y="371"/>
                      <a:pt x="4905" y="371"/>
                      <a:pt x="4905" y="371"/>
                    </a:cubicBezTo>
                    <a:cubicBezTo>
                      <a:pt x="4152" y="367"/>
                      <a:pt x="4152" y="367"/>
                      <a:pt x="4152" y="367"/>
                    </a:cubicBezTo>
                    <a:cubicBezTo>
                      <a:pt x="4154" y="0"/>
                      <a:pt x="4154" y="0"/>
                      <a:pt x="4154" y="0"/>
                    </a:cubicBezTo>
                    <a:cubicBezTo>
                      <a:pt x="4145" y="0"/>
                      <a:pt x="4136" y="0"/>
                      <a:pt x="4128" y="0"/>
                    </a:cubicBezTo>
                    <a:cubicBezTo>
                      <a:pt x="4126" y="367"/>
                      <a:pt x="4126" y="367"/>
                      <a:pt x="4126" y="367"/>
                    </a:cubicBezTo>
                    <a:cubicBezTo>
                      <a:pt x="3373" y="364"/>
                      <a:pt x="3373" y="364"/>
                      <a:pt x="3373" y="364"/>
                    </a:cubicBezTo>
                    <a:cubicBezTo>
                      <a:pt x="3374" y="0"/>
                      <a:pt x="3374" y="0"/>
                      <a:pt x="3374" y="0"/>
                    </a:cubicBezTo>
                    <a:cubicBezTo>
                      <a:pt x="3365" y="0"/>
                      <a:pt x="3357" y="0"/>
                      <a:pt x="3349" y="0"/>
                    </a:cubicBezTo>
                    <a:cubicBezTo>
                      <a:pt x="3347" y="364"/>
                      <a:pt x="3347" y="364"/>
                      <a:pt x="3347" y="364"/>
                    </a:cubicBezTo>
                    <a:cubicBezTo>
                      <a:pt x="2593" y="361"/>
                      <a:pt x="2593" y="361"/>
                      <a:pt x="2593" y="361"/>
                    </a:cubicBezTo>
                    <a:cubicBezTo>
                      <a:pt x="2595" y="0"/>
                      <a:pt x="2595" y="0"/>
                      <a:pt x="2595" y="0"/>
                    </a:cubicBezTo>
                    <a:cubicBezTo>
                      <a:pt x="2587" y="0"/>
                      <a:pt x="2578" y="0"/>
                      <a:pt x="2569" y="0"/>
                    </a:cubicBezTo>
                    <a:cubicBezTo>
                      <a:pt x="2567" y="360"/>
                      <a:pt x="2567" y="360"/>
                      <a:pt x="2567" y="360"/>
                    </a:cubicBezTo>
                    <a:cubicBezTo>
                      <a:pt x="1814" y="357"/>
                      <a:pt x="1814" y="357"/>
                      <a:pt x="1814" y="357"/>
                    </a:cubicBezTo>
                    <a:cubicBezTo>
                      <a:pt x="1815" y="0"/>
                      <a:pt x="1815" y="0"/>
                      <a:pt x="1815" y="0"/>
                    </a:cubicBezTo>
                    <a:cubicBezTo>
                      <a:pt x="1807" y="0"/>
                      <a:pt x="1798" y="0"/>
                      <a:pt x="1790" y="0"/>
                    </a:cubicBezTo>
                    <a:cubicBezTo>
                      <a:pt x="1788" y="357"/>
                      <a:pt x="1788" y="357"/>
                      <a:pt x="1788" y="357"/>
                    </a:cubicBezTo>
                    <a:cubicBezTo>
                      <a:pt x="1034" y="353"/>
                      <a:pt x="1034" y="353"/>
                      <a:pt x="1034" y="353"/>
                    </a:cubicBezTo>
                    <a:cubicBezTo>
                      <a:pt x="1036" y="0"/>
                      <a:pt x="1036" y="0"/>
                      <a:pt x="1036" y="0"/>
                    </a:cubicBezTo>
                    <a:cubicBezTo>
                      <a:pt x="1028" y="0"/>
                      <a:pt x="1019" y="0"/>
                      <a:pt x="1010" y="0"/>
                    </a:cubicBezTo>
                    <a:cubicBezTo>
                      <a:pt x="1009" y="353"/>
                      <a:pt x="1009" y="353"/>
                      <a:pt x="1009" y="353"/>
                    </a:cubicBezTo>
                    <a:cubicBezTo>
                      <a:pt x="414" y="351"/>
                      <a:pt x="414" y="351"/>
                      <a:pt x="414" y="351"/>
                    </a:cubicBezTo>
                    <a:cubicBezTo>
                      <a:pt x="414" y="359"/>
                      <a:pt x="413" y="368"/>
                      <a:pt x="413" y="376"/>
                    </a:cubicBezTo>
                    <a:cubicBezTo>
                      <a:pt x="1009" y="379"/>
                      <a:pt x="1009" y="379"/>
                      <a:pt x="1009" y="379"/>
                    </a:cubicBezTo>
                    <a:cubicBezTo>
                      <a:pt x="1005" y="1133"/>
                      <a:pt x="1005" y="1133"/>
                      <a:pt x="1005" y="1133"/>
                    </a:cubicBezTo>
                    <a:cubicBezTo>
                      <a:pt x="356" y="1129"/>
                      <a:pt x="356" y="1129"/>
                      <a:pt x="356" y="1129"/>
                    </a:cubicBezTo>
                    <a:cubicBezTo>
                      <a:pt x="356" y="1138"/>
                      <a:pt x="355" y="1147"/>
                      <a:pt x="354" y="1155"/>
                    </a:cubicBezTo>
                    <a:cubicBezTo>
                      <a:pt x="1005" y="1159"/>
                      <a:pt x="1005" y="1159"/>
                      <a:pt x="1005" y="1159"/>
                    </a:cubicBezTo>
                    <a:cubicBezTo>
                      <a:pt x="1002" y="1912"/>
                      <a:pt x="1002" y="1912"/>
                      <a:pt x="1002" y="1912"/>
                    </a:cubicBezTo>
                    <a:cubicBezTo>
                      <a:pt x="297" y="1909"/>
                      <a:pt x="297" y="1909"/>
                      <a:pt x="297" y="1909"/>
                    </a:cubicBezTo>
                    <a:cubicBezTo>
                      <a:pt x="296" y="1917"/>
                      <a:pt x="296" y="1926"/>
                      <a:pt x="295" y="1935"/>
                    </a:cubicBezTo>
                    <a:cubicBezTo>
                      <a:pt x="1002" y="1938"/>
                      <a:pt x="1002" y="1938"/>
                      <a:pt x="1002" y="1938"/>
                    </a:cubicBezTo>
                    <a:cubicBezTo>
                      <a:pt x="998" y="2691"/>
                      <a:pt x="998" y="2691"/>
                      <a:pt x="998" y="2691"/>
                    </a:cubicBezTo>
                    <a:cubicBezTo>
                      <a:pt x="246" y="2688"/>
                      <a:pt x="246" y="2688"/>
                      <a:pt x="246" y="2688"/>
                    </a:cubicBezTo>
                    <a:cubicBezTo>
                      <a:pt x="246" y="2584"/>
                      <a:pt x="246" y="2584"/>
                      <a:pt x="246" y="2584"/>
                    </a:cubicBezTo>
                    <a:cubicBezTo>
                      <a:pt x="237" y="2706"/>
                      <a:pt x="228" y="2827"/>
                      <a:pt x="219" y="2949"/>
                    </a:cubicBezTo>
                    <a:cubicBezTo>
                      <a:pt x="216" y="3467"/>
                      <a:pt x="216" y="3467"/>
                      <a:pt x="216" y="3467"/>
                    </a:cubicBezTo>
                    <a:cubicBezTo>
                      <a:pt x="180" y="3467"/>
                      <a:pt x="180" y="3467"/>
                      <a:pt x="180" y="3467"/>
                    </a:cubicBezTo>
                    <a:cubicBezTo>
                      <a:pt x="179" y="3476"/>
                      <a:pt x="179" y="3484"/>
                      <a:pt x="177" y="3493"/>
                    </a:cubicBezTo>
                    <a:cubicBezTo>
                      <a:pt x="216" y="3493"/>
                      <a:pt x="216" y="3493"/>
                      <a:pt x="216" y="3493"/>
                    </a:cubicBezTo>
                    <a:cubicBezTo>
                      <a:pt x="213" y="4247"/>
                      <a:pt x="213" y="4247"/>
                      <a:pt x="213" y="4247"/>
                    </a:cubicBezTo>
                    <a:cubicBezTo>
                      <a:pt x="121" y="4246"/>
                      <a:pt x="121" y="4246"/>
                      <a:pt x="121" y="4246"/>
                    </a:cubicBezTo>
                    <a:cubicBezTo>
                      <a:pt x="120" y="4255"/>
                      <a:pt x="119" y="4264"/>
                      <a:pt x="119" y="4272"/>
                    </a:cubicBezTo>
                    <a:cubicBezTo>
                      <a:pt x="213" y="4272"/>
                      <a:pt x="213" y="4272"/>
                      <a:pt x="213" y="4272"/>
                    </a:cubicBezTo>
                    <a:cubicBezTo>
                      <a:pt x="209" y="5026"/>
                      <a:pt x="209" y="5026"/>
                      <a:pt x="209" y="5026"/>
                    </a:cubicBezTo>
                    <a:cubicBezTo>
                      <a:pt x="62" y="5025"/>
                      <a:pt x="62" y="5025"/>
                      <a:pt x="62" y="5025"/>
                    </a:cubicBezTo>
                    <a:cubicBezTo>
                      <a:pt x="61" y="5034"/>
                      <a:pt x="60" y="5042"/>
                      <a:pt x="60" y="5051"/>
                    </a:cubicBezTo>
                    <a:cubicBezTo>
                      <a:pt x="209" y="5051"/>
                      <a:pt x="209" y="5051"/>
                      <a:pt x="209" y="5051"/>
                    </a:cubicBezTo>
                    <a:cubicBezTo>
                      <a:pt x="206" y="5805"/>
                      <a:pt x="206" y="5805"/>
                      <a:pt x="206" y="5805"/>
                    </a:cubicBezTo>
                    <a:cubicBezTo>
                      <a:pt x="2" y="5804"/>
                      <a:pt x="2" y="5804"/>
                      <a:pt x="2" y="5804"/>
                    </a:cubicBezTo>
                    <a:cubicBezTo>
                      <a:pt x="1" y="5813"/>
                      <a:pt x="1" y="5821"/>
                      <a:pt x="0" y="5830"/>
                    </a:cubicBezTo>
                    <a:cubicBezTo>
                      <a:pt x="205" y="5831"/>
                      <a:pt x="205" y="5831"/>
                      <a:pt x="205" y="5831"/>
                    </a:cubicBezTo>
                    <a:cubicBezTo>
                      <a:pt x="205" y="5919"/>
                      <a:pt x="205" y="5919"/>
                      <a:pt x="205" y="5919"/>
                    </a:cubicBezTo>
                    <a:cubicBezTo>
                      <a:pt x="214" y="5919"/>
                      <a:pt x="222" y="5919"/>
                      <a:pt x="231" y="5918"/>
                    </a:cubicBezTo>
                    <a:cubicBezTo>
                      <a:pt x="231" y="5831"/>
                      <a:pt x="231" y="5831"/>
                      <a:pt x="231" y="5831"/>
                    </a:cubicBezTo>
                    <a:cubicBezTo>
                      <a:pt x="984" y="5835"/>
                      <a:pt x="984" y="5835"/>
                      <a:pt x="984" y="5835"/>
                    </a:cubicBezTo>
                    <a:cubicBezTo>
                      <a:pt x="984" y="5878"/>
                      <a:pt x="984" y="5878"/>
                      <a:pt x="984" y="5878"/>
                    </a:cubicBezTo>
                    <a:cubicBezTo>
                      <a:pt x="992" y="5877"/>
                      <a:pt x="1001" y="5877"/>
                      <a:pt x="1010" y="5877"/>
                    </a:cubicBezTo>
                    <a:cubicBezTo>
                      <a:pt x="1010" y="5835"/>
                      <a:pt x="1010" y="5835"/>
                      <a:pt x="1010" y="5835"/>
                    </a:cubicBezTo>
                    <a:cubicBezTo>
                      <a:pt x="1720" y="5838"/>
                      <a:pt x="1720" y="5838"/>
                      <a:pt x="1720" y="5838"/>
                    </a:cubicBezTo>
                    <a:cubicBezTo>
                      <a:pt x="1863" y="5830"/>
                      <a:pt x="2007" y="5822"/>
                      <a:pt x="2150" y="5814"/>
                    </a:cubicBezTo>
                    <a:cubicBezTo>
                      <a:pt x="1789" y="5812"/>
                      <a:pt x="1789" y="5812"/>
                      <a:pt x="1789" y="5812"/>
                    </a:cubicBezTo>
                    <a:cubicBezTo>
                      <a:pt x="1792" y="5059"/>
                      <a:pt x="1792" y="5059"/>
                      <a:pt x="1792" y="5059"/>
                    </a:cubicBezTo>
                    <a:cubicBezTo>
                      <a:pt x="2546" y="5062"/>
                      <a:pt x="2546" y="5062"/>
                      <a:pt x="2546" y="5062"/>
                    </a:cubicBezTo>
                    <a:cubicBezTo>
                      <a:pt x="2543" y="5792"/>
                      <a:pt x="2543" y="5792"/>
                      <a:pt x="2543" y="5792"/>
                    </a:cubicBezTo>
                    <a:cubicBezTo>
                      <a:pt x="2552" y="5792"/>
                      <a:pt x="2560" y="5791"/>
                      <a:pt x="2569" y="5790"/>
                    </a:cubicBezTo>
                    <a:cubicBezTo>
                      <a:pt x="2572" y="5062"/>
                      <a:pt x="2572" y="5062"/>
                      <a:pt x="2572" y="5062"/>
                    </a:cubicBezTo>
                    <a:cubicBezTo>
                      <a:pt x="3326" y="5066"/>
                      <a:pt x="3326" y="5066"/>
                      <a:pt x="3326" y="5066"/>
                    </a:cubicBezTo>
                    <a:cubicBezTo>
                      <a:pt x="3323" y="5748"/>
                      <a:pt x="3323" y="5748"/>
                      <a:pt x="3323" y="5748"/>
                    </a:cubicBezTo>
                    <a:cubicBezTo>
                      <a:pt x="3331" y="5748"/>
                      <a:pt x="3340" y="5747"/>
                      <a:pt x="3349" y="5747"/>
                    </a:cubicBezTo>
                    <a:cubicBezTo>
                      <a:pt x="3351" y="5066"/>
                      <a:pt x="3351" y="5066"/>
                      <a:pt x="3351" y="5066"/>
                    </a:cubicBezTo>
                    <a:cubicBezTo>
                      <a:pt x="4105" y="5069"/>
                      <a:pt x="4105" y="5069"/>
                      <a:pt x="4105" y="5069"/>
                    </a:cubicBezTo>
                    <a:cubicBezTo>
                      <a:pt x="4102" y="5705"/>
                      <a:pt x="4102" y="5705"/>
                      <a:pt x="4102" y="5705"/>
                    </a:cubicBezTo>
                    <a:cubicBezTo>
                      <a:pt x="4111" y="5705"/>
                      <a:pt x="4119" y="5704"/>
                      <a:pt x="4128" y="5704"/>
                    </a:cubicBezTo>
                    <a:cubicBezTo>
                      <a:pt x="4131" y="5069"/>
                      <a:pt x="4131" y="5069"/>
                      <a:pt x="4131" y="5069"/>
                    </a:cubicBezTo>
                    <a:cubicBezTo>
                      <a:pt x="4885" y="5073"/>
                      <a:pt x="4885" y="5073"/>
                      <a:pt x="4885" y="5073"/>
                    </a:cubicBezTo>
                    <a:cubicBezTo>
                      <a:pt x="4882" y="5662"/>
                      <a:pt x="4882" y="5662"/>
                      <a:pt x="4882" y="5662"/>
                    </a:cubicBezTo>
                    <a:cubicBezTo>
                      <a:pt x="4890" y="5662"/>
                      <a:pt x="4899" y="5661"/>
                      <a:pt x="4908" y="5661"/>
                    </a:cubicBezTo>
                    <a:cubicBezTo>
                      <a:pt x="4910" y="5073"/>
                      <a:pt x="4910" y="5073"/>
                      <a:pt x="4910" y="5073"/>
                    </a:cubicBezTo>
                    <a:cubicBezTo>
                      <a:pt x="5663" y="5076"/>
                      <a:pt x="5663" y="5076"/>
                      <a:pt x="5663" y="5076"/>
                    </a:cubicBezTo>
                    <a:cubicBezTo>
                      <a:pt x="5661" y="5620"/>
                      <a:pt x="5661" y="5620"/>
                      <a:pt x="5661" y="5620"/>
                    </a:cubicBezTo>
                    <a:cubicBezTo>
                      <a:pt x="5670" y="5620"/>
                      <a:pt x="5679" y="5620"/>
                      <a:pt x="5687" y="5619"/>
                    </a:cubicBezTo>
                    <a:moveTo>
                      <a:pt x="984" y="5809"/>
                    </a:moveTo>
                    <a:lnTo>
                      <a:pt x="984" y="5809"/>
                    </a:lnTo>
                    <a:cubicBezTo>
                      <a:pt x="232" y="5805"/>
                      <a:pt x="232" y="5805"/>
                      <a:pt x="232" y="5805"/>
                    </a:cubicBezTo>
                    <a:cubicBezTo>
                      <a:pt x="235" y="5052"/>
                      <a:pt x="235" y="5052"/>
                      <a:pt x="235" y="5052"/>
                    </a:cubicBezTo>
                    <a:cubicBezTo>
                      <a:pt x="988" y="5055"/>
                      <a:pt x="988" y="5055"/>
                      <a:pt x="988" y="5055"/>
                    </a:cubicBezTo>
                    <a:lnTo>
                      <a:pt x="984" y="5809"/>
                    </a:lnTo>
                    <a:moveTo>
                      <a:pt x="988" y="5030"/>
                    </a:moveTo>
                    <a:lnTo>
                      <a:pt x="988" y="5030"/>
                    </a:lnTo>
                    <a:cubicBezTo>
                      <a:pt x="235" y="5026"/>
                      <a:pt x="235" y="5026"/>
                      <a:pt x="235" y="5026"/>
                    </a:cubicBezTo>
                    <a:cubicBezTo>
                      <a:pt x="239" y="4272"/>
                      <a:pt x="239" y="4272"/>
                      <a:pt x="239" y="4272"/>
                    </a:cubicBezTo>
                    <a:cubicBezTo>
                      <a:pt x="991" y="4276"/>
                      <a:pt x="991" y="4276"/>
                      <a:pt x="991" y="4276"/>
                    </a:cubicBezTo>
                    <a:lnTo>
                      <a:pt x="988" y="5030"/>
                    </a:lnTo>
                    <a:moveTo>
                      <a:pt x="991" y="4250"/>
                    </a:moveTo>
                    <a:lnTo>
                      <a:pt x="991" y="4250"/>
                    </a:lnTo>
                    <a:cubicBezTo>
                      <a:pt x="239" y="4247"/>
                      <a:pt x="239" y="4247"/>
                      <a:pt x="239" y="4247"/>
                    </a:cubicBezTo>
                    <a:cubicBezTo>
                      <a:pt x="242" y="3493"/>
                      <a:pt x="242" y="3493"/>
                      <a:pt x="242" y="3493"/>
                    </a:cubicBezTo>
                    <a:cubicBezTo>
                      <a:pt x="995" y="3496"/>
                      <a:pt x="995" y="3496"/>
                      <a:pt x="995" y="3496"/>
                    </a:cubicBezTo>
                    <a:lnTo>
                      <a:pt x="991" y="4250"/>
                    </a:lnTo>
                    <a:moveTo>
                      <a:pt x="995" y="3471"/>
                    </a:moveTo>
                    <a:lnTo>
                      <a:pt x="995" y="3471"/>
                    </a:lnTo>
                    <a:cubicBezTo>
                      <a:pt x="242" y="3467"/>
                      <a:pt x="242" y="3467"/>
                      <a:pt x="242" y="3467"/>
                    </a:cubicBezTo>
                    <a:cubicBezTo>
                      <a:pt x="246" y="2714"/>
                      <a:pt x="246" y="2714"/>
                      <a:pt x="246" y="2714"/>
                    </a:cubicBezTo>
                    <a:cubicBezTo>
                      <a:pt x="998" y="2717"/>
                      <a:pt x="998" y="2717"/>
                      <a:pt x="998" y="2717"/>
                    </a:cubicBezTo>
                    <a:lnTo>
                      <a:pt x="995" y="3471"/>
                    </a:lnTo>
                    <a:moveTo>
                      <a:pt x="1763" y="5812"/>
                    </a:moveTo>
                    <a:lnTo>
                      <a:pt x="1763" y="5812"/>
                    </a:lnTo>
                    <a:cubicBezTo>
                      <a:pt x="1010" y="5809"/>
                      <a:pt x="1010" y="5809"/>
                      <a:pt x="1010" y="5809"/>
                    </a:cubicBezTo>
                    <a:cubicBezTo>
                      <a:pt x="1014" y="5055"/>
                      <a:pt x="1014" y="5055"/>
                      <a:pt x="1014" y="5055"/>
                    </a:cubicBezTo>
                    <a:cubicBezTo>
                      <a:pt x="1767" y="5059"/>
                      <a:pt x="1767" y="5059"/>
                      <a:pt x="1767" y="5059"/>
                    </a:cubicBezTo>
                    <a:lnTo>
                      <a:pt x="1763" y="5812"/>
                    </a:lnTo>
                    <a:moveTo>
                      <a:pt x="1767" y="5033"/>
                    </a:moveTo>
                    <a:lnTo>
                      <a:pt x="1767" y="5033"/>
                    </a:lnTo>
                    <a:cubicBezTo>
                      <a:pt x="1014" y="5030"/>
                      <a:pt x="1014" y="5030"/>
                      <a:pt x="1014" y="5030"/>
                    </a:cubicBezTo>
                    <a:cubicBezTo>
                      <a:pt x="1017" y="4276"/>
                      <a:pt x="1017" y="4276"/>
                      <a:pt x="1017" y="4276"/>
                    </a:cubicBezTo>
                    <a:cubicBezTo>
                      <a:pt x="1771" y="4279"/>
                      <a:pt x="1771" y="4279"/>
                      <a:pt x="1771" y="4279"/>
                    </a:cubicBezTo>
                    <a:lnTo>
                      <a:pt x="1767" y="5033"/>
                    </a:lnTo>
                    <a:moveTo>
                      <a:pt x="1771" y="4253"/>
                    </a:moveTo>
                    <a:lnTo>
                      <a:pt x="1771" y="4253"/>
                    </a:lnTo>
                    <a:cubicBezTo>
                      <a:pt x="1017" y="4250"/>
                      <a:pt x="1017" y="4250"/>
                      <a:pt x="1017" y="4250"/>
                    </a:cubicBezTo>
                    <a:cubicBezTo>
                      <a:pt x="1020" y="3496"/>
                      <a:pt x="1020" y="3496"/>
                      <a:pt x="1020" y="3496"/>
                    </a:cubicBezTo>
                    <a:cubicBezTo>
                      <a:pt x="1774" y="3500"/>
                      <a:pt x="1774" y="3500"/>
                      <a:pt x="1774" y="3500"/>
                    </a:cubicBezTo>
                    <a:lnTo>
                      <a:pt x="1771" y="4253"/>
                    </a:lnTo>
                    <a:moveTo>
                      <a:pt x="1774" y="3474"/>
                    </a:moveTo>
                    <a:lnTo>
                      <a:pt x="1774" y="3474"/>
                    </a:lnTo>
                    <a:cubicBezTo>
                      <a:pt x="1020" y="3471"/>
                      <a:pt x="1020" y="3471"/>
                      <a:pt x="1020" y="3471"/>
                    </a:cubicBezTo>
                    <a:cubicBezTo>
                      <a:pt x="1024" y="2718"/>
                      <a:pt x="1024" y="2718"/>
                      <a:pt x="1024" y="2718"/>
                    </a:cubicBezTo>
                    <a:cubicBezTo>
                      <a:pt x="1777" y="2721"/>
                      <a:pt x="1777" y="2721"/>
                      <a:pt x="1777" y="2721"/>
                    </a:cubicBezTo>
                    <a:lnTo>
                      <a:pt x="1774" y="3474"/>
                    </a:lnTo>
                    <a:moveTo>
                      <a:pt x="1777" y="2695"/>
                    </a:moveTo>
                    <a:lnTo>
                      <a:pt x="1777" y="2695"/>
                    </a:lnTo>
                    <a:cubicBezTo>
                      <a:pt x="1024" y="2691"/>
                      <a:pt x="1024" y="2691"/>
                      <a:pt x="1024" y="2691"/>
                    </a:cubicBezTo>
                    <a:cubicBezTo>
                      <a:pt x="1028" y="1938"/>
                      <a:pt x="1028" y="1938"/>
                      <a:pt x="1028" y="1938"/>
                    </a:cubicBezTo>
                    <a:cubicBezTo>
                      <a:pt x="1781" y="1941"/>
                      <a:pt x="1781" y="1941"/>
                      <a:pt x="1781" y="1941"/>
                    </a:cubicBezTo>
                    <a:lnTo>
                      <a:pt x="1777" y="2695"/>
                    </a:lnTo>
                    <a:moveTo>
                      <a:pt x="1781" y="1916"/>
                    </a:moveTo>
                    <a:lnTo>
                      <a:pt x="1781" y="1916"/>
                    </a:lnTo>
                    <a:cubicBezTo>
                      <a:pt x="1028" y="1912"/>
                      <a:pt x="1028" y="1912"/>
                      <a:pt x="1028" y="1912"/>
                    </a:cubicBezTo>
                    <a:cubicBezTo>
                      <a:pt x="1031" y="1159"/>
                      <a:pt x="1031" y="1159"/>
                      <a:pt x="1031" y="1159"/>
                    </a:cubicBezTo>
                    <a:cubicBezTo>
                      <a:pt x="1785" y="1162"/>
                      <a:pt x="1785" y="1162"/>
                      <a:pt x="1785" y="1162"/>
                    </a:cubicBezTo>
                    <a:lnTo>
                      <a:pt x="1781" y="1916"/>
                    </a:lnTo>
                    <a:moveTo>
                      <a:pt x="1785" y="1136"/>
                    </a:moveTo>
                    <a:lnTo>
                      <a:pt x="1785" y="1136"/>
                    </a:lnTo>
                    <a:cubicBezTo>
                      <a:pt x="1031" y="1133"/>
                      <a:pt x="1031" y="1133"/>
                      <a:pt x="1031" y="1133"/>
                    </a:cubicBezTo>
                    <a:cubicBezTo>
                      <a:pt x="1034" y="379"/>
                      <a:pt x="1034" y="379"/>
                      <a:pt x="1034" y="379"/>
                    </a:cubicBezTo>
                    <a:cubicBezTo>
                      <a:pt x="1788" y="383"/>
                      <a:pt x="1788" y="383"/>
                      <a:pt x="1788" y="383"/>
                    </a:cubicBezTo>
                    <a:lnTo>
                      <a:pt x="1785" y="1136"/>
                    </a:lnTo>
                    <a:moveTo>
                      <a:pt x="2546" y="5036"/>
                    </a:moveTo>
                    <a:lnTo>
                      <a:pt x="2546" y="5036"/>
                    </a:lnTo>
                    <a:cubicBezTo>
                      <a:pt x="1793" y="5033"/>
                      <a:pt x="1793" y="5033"/>
                      <a:pt x="1793" y="5033"/>
                    </a:cubicBezTo>
                    <a:cubicBezTo>
                      <a:pt x="1796" y="4279"/>
                      <a:pt x="1796" y="4279"/>
                      <a:pt x="1796" y="4279"/>
                    </a:cubicBezTo>
                    <a:cubicBezTo>
                      <a:pt x="2550" y="4283"/>
                      <a:pt x="2550" y="4283"/>
                      <a:pt x="2550" y="4283"/>
                    </a:cubicBezTo>
                    <a:lnTo>
                      <a:pt x="2546" y="5036"/>
                    </a:lnTo>
                    <a:moveTo>
                      <a:pt x="2550" y="4257"/>
                    </a:moveTo>
                    <a:lnTo>
                      <a:pt x="2550" y="4257"/>
                    </a:lnTo>
                    <a:cubicBezTo>
                      <a:pt x="1796" y="4253"/>
                      <a:pt x="1796" y="4253"/>
                      <a:pt x="1796" y="4253"/>
                    </a:cubicBezTo>
                    <a:cubicBezTo>
                      <a:pt x="1800" y="3500"/>
                      <a:pt x="1800" y="3500"/>
                      <a:pt x="1800" y="3500"/>
                    </a:cubicBezTo>
                    <a:cubicBezTo>
                      <a:pt x="2553" y="3504"/>
                      <a:pt x="2553" y="3504"/>
                      <a:pt x="2553" y="3504"/>
                    </a:cubicBezTo>
                    <a:lnTo>
                      <a:pt x="2550" y="4257"/>
                    </a:lnTo>
                    <a:moveTo>
                      <a:pt x="2553" y="3478"/>
                    </a:moveTo>
                    <a:lnTo>
                      <a:pt x="2553" y="3478"/>
                    </a:lnTo>
                    <a:cubicBezTo>
                      <a:pt x="1800" y="3475"/>
                      <a:pt x="1800" y="3475"/>
                      <a:pt x="1800" y="3475"/>
                    </a:cubicBezTo>
                    <a:cubicBezTo>
                      <a:pt x="1803" y="2721"/>
                      <a:pt x="1803" y="2721"/>
                      <a:pt x="1803" y="2721"/>
                    </a:cubicBezTo>
                    <a:cubicBezTo>
                      <a:pt x="2557" y="2724"/>
                      <a:pt x="2557" y="2724"/>
                      <a:pt x="2557" y="2724"/>
                    </a:cubicBezTo>
                    <a:lnTo>
                      <a:pt x="2553" y="3478"/>
                    </a:lnTo>
                    <a:moveTo>
                      <a:pt x="2557" y="2698"/>
                    </a:moveTo>
                    <a:lnTo>
                      <a:pt x="2557" y="2698"/>
                    </a:lnTo>
                    <a:cubicBezTo>
                      <a:pt x="1803" y="2695"/>
                      <a:pt x="1803" y="2695"/>
                      <a:pt x="1803" y="2695"/>
                    </a:cubicBezTo>
                    <a:cubicBezTo>
                      <a:pt x="1807" y="1941"/>
                      <a:pt x="1807" y="1941"/>
                      <a:pt x="1807" y="1941"/>
                    </a:cubicBezTo>
                    <a:cubicBezTo>
                      <a:pt x="2560" y="1945"/>
                      <a:pt x="2560" y="1945"/>
                      <a:pt x="2560" y="1945"/>
                    </a:cubicBezTo>
                    <a:lnTo>
                      <a:pt x="2557" y="2698"/>
                    </a:lnTo>
                    <a:moveTo>
                      <a:pt x="2560" y="1919"/>
                    </a:moveTo>
                    <a:lnTo>
                      <a:pt x="2560" y="1919"/>
                    </a:lnTo>
                    <a:cubicBezTo>
                      <a:pt x="1807" y="1916"/>
                      <a:pt x="1807" y="1916"/>
                      <a:pt x="1807" y="1916"/>
                    </a:cubicBezTo>
                    <a:cubicBezTo>
                      <a:pt x="1810" y="1162"/>
                      <a:pt x="1810" y="1162"/>
                      <a:pt x="1810" y="1162"/>
                    </a:cubicBezTo>
                    <a:cubicBezTo>
                      <a:pt x="2564" y="1165"/>
                      <a:pt x="2564" y="1165"/>
                      <a:pt x="2564" y="1165"/>
                    </a:cubicBezTo>
                    <a:lnTo>
                      <a:pt x="2560" y="1919"/>
                    </a:lnTo>
                    <a:moveTo>
                      <a:pt x="2564" y="1140"/>
                    </a:moveTo>
                    <a:lnTo>
                      <a:pt x="2564" y="1140"/>
                    </a:lnTo>
                    <a:cubicBezTo>
                      <a:pt x="1810" y="1136"/>
                      <a:pt x="1810" y="1136"/>
                      <a:pt x="1810" y="1136"/>
                    </a:cubicBezTo>
                    <a:cubicBezTo>
                      <a:pt x="1814" y="383"/>
                      <a:pt x="1814" y="383"/>
                      <a:pt x="1814" y="383"/>
                    </a:cubicBezTo>
                    <a:cubicBezTo>
                      <a:pt x="2567" y="386"/>
                      <a:pt x="2567" y="386"/>
                      <a:pt x="2567" y="386"/>
                    </a:cubicBezTo>
                    <a:lnTo>
                      <a:pt x="2564" y="1140"/>
                    </a:lnTo>
                    <a:moveTo>
                      <a:pt x="3326" y="5040"/>
                    </a:moveTo>
                    <a:lnTo>
                      <a:pt x="3326" y="5040"/>
                    </a:lnTo>
                    <a:cubicBezTo>
                      <a:pt x="2572" y="5036"/>
                      <a:pt x="2572" y="5036"/>
                      <a:pt x="2572" y="5036"/>
                    </a:cubicBezTo>
                    <a:cubicBezTo>
                      <a:pt x="2576" y="4283"/>
                      <a:pt x="2576" y="4283"/>
                      <a:pt x="2576" y="4283"/>
                    </a:cubicBezTo>
                    <a:cubicBezTo>
                      <a:pt x="3329" y="4286"/>
                      <a:pt x="3329" y="4286"/>
                      <a:pt x="3329" y="4286"/>
                    </a:cubicBezTo>
                    <a:lnTo>
                      <a:pt x="3326" y="5040"/>
                    </a:lnTo>
                    <a:moveTo>
                      <a:pt x="3329" y="4261"/>
                    </a:moveTo>
                    <a:lnTo>
                      <a:pt x="3329" y="4261"/>
                    </a:lnTo>
                    <a:cubicBezTo>
                      <a:pt x="2576" y="4257"/>
                      <a:pt x="2576" y="4257"/>
                      <a:pt x="2576" y="4257"/>
                    </a:cubicBezTo>
                    <a:cubicBezTo>
                      <a:pt x="2579" y="3504"/>
                      <a:pt x="2579" y="3504"/>
                      <a:pt x="2579" y="3504"/>
                    </a:cubicBezTo>
                    <a:cubicBezTo>
                      <a:pt x="3333" y="3507"/>
                      <a:pt x="3333" y="3507"/>
                      <a:pt x="3333" y="3507"/>
                    </a:cubicBezTo>
                    <a:lnTo>
                      <a:pt x="3329" y="4261"/>
                    </a:lnTo>
                    <a:moveTo>
                      <a:pt x="3333" y="3481"/>
                    </a:moveTo>
                    <a:lnTo>
                      <a:pt x="3333" y="3481"/>
                    </a:lnTo>
                    <a:cubicBezTo>
                      <a:pt x="2579" y="3478"/>
                      <a:pt x="2579" y="3478"/>
                      <a:pt x="2579" y="3478"/>
                    </a:cubicBezTo>
                    <a:cubicBezTo>
                      <a:pt x="2583" y="2724"/>
                      <a:pt x="2583" y="2724"/>
                      <a:pt x="2583" y="2724"/>
                    </a:cubicBezTo>
                    <a:cubicBezTo>
                      <a:pt x="3336" y="2728"/>
                      <a:pt x="3336" y="2728"/>
                      <a:pt x="3336" y="2728"/>
                    </a:cubicBezTo>
                    <a:lnTo>
                      <a:pt x="3333" y="3481"/>
                    </a:lnTo>
                    <a:moveTo>
                      <a:pt x="3336" y="2702"/>
                    </a:moveTo>
                    <a:lnTo>
                      <a:pt x="3336" y="2702"/>
                    </a:lnTo>
                    <a:cubicBezTo>
                      <a:pt x="2583" y="2698"/>
                      <a:pt x="2583" y="2698"/>
                      <a:pt x="2583" y="2698"/>
                    </a:cubicBezTo>
                    <a:cubicBezTo>
                      <a:pt x="2586" y="1945"/>
                      <a:pt x="2586" y="1945"/>
                      <a:pt x="2586" y="1945"/>
                    </a:cubicBezTo>
                    <a:cubicBezTo>
                      <a:pt x="3340" y="1948"/>
                      <a:pt x="3340" y="1948"/>
                      <a:pt x="3340" y="1948"/>
                    </a:cubicBezTo>
                    <a:lnTo>
                      <a:pt x="3336" y="2702"/>
                    </a:lnTo>
                    <a:moveTo>
                      <a:pt x="3340" y="1922"/>
                    </a:moveTo>
                    <a:lnTo>
                      <a:pt x="3340" y="1922"/>
                    </a:lnTo>
                    <a:cubicBezTo>
                      <a:pt x="2587" y="1919"/>
                      <a:pt x="2587" y="1919"/>
                      <a:pt x="2587" y="1919"/>
                    </a:cubicBezTo>
                    <a:cubicBezTo>
                      <a:pt x="2590" y="1165"/>
                      <a:pt x="2590" y="1165"/>
                      <a:pt x="2590" y="1165"/>
                    </a:cubicBezTo>
                    <a:cubicBezTo>
                      <a:pt x="3343" y="1169"/>
                      <a:pt x="3343" y="1169"/>
                      <a:pt x="3343" y="1169"/>
                    </a:cubicBezTo>
                    <a:lnTo>
                      <a:pt x="3340" y="1922"/>
                    </a:lnTo>
                    <a:moveTo>
                      <a:pt x="3344" y="1143"/>
                    </a:moveTo>
                    <a:lnTo>
                      <a:pt x="3344" y="1143"/>
                    </a:lnTo>
                    <a:cubicBezTo>
                      <a:pt x="2590" y="1140"/>
                      <a:pt x="2590" y="1140"/>
                      <a:pt x="2590" y="1140"/>
                    </a:cubicBezTo>
                    <a:cubicBezTo>
                      <a:pt x="2593" y="387"/>
                      <a:pt x="2593" y="387"/>
                      <a:pt x="2593" y="387"/>
                    </a:cubicBezTo>
                    <a:cubicBezTo>
                      <a:pt x="3347" y="390"/>
                      <a:pt x="3347" y="390"/>
                      <a:pt x="3347" y="390"/>
                    </a:cubicBezTo>
                    <a:lnTo>
                      <a:pt x="3344" y="1143"/>
                    </a:lnTo>
                    <a:moveTo>
                      <a:pt x="4105" y="5044"/>
                    </a:moveTo>
                    <a:lnTo>
                      <a:pt x="4105" y="5044"/>
                    </a:lnTo>
                    <a:cubicBezTo>
                      <a:pt x="3351" y="5040"/>
                      <a:pt x="3351" y="5040"/>
                      <a:pt x="3351" y="5040"/>
                    </a:cubicBezTo>
                    <a:cubicBezTo>
                      <a:pt x="3355" y="4286"/>
                      <a:pt x="3355" y="4286"/>
                      <a:pt x="3355" y="4286"/>
                    </a:cubicBezTo>
                    <a:cubicBezTo>
                      <a:pt x="4108" y="4290"/>
                      <a:pt x="4108" y="4290"/>
                      <a:pt x="4108" y="4290"/>
                    </a:cubicBezTo>
                    <a:lnTo>
                      <a:pt x="4105" y="5044"/>
                    </a:lnTo>
                    <a:moveTo>
                      <a:pt x="4108" y="4264"/>
                    </a:moveTo>
                    <a:lnTo>
                      <a:pt x="4108" y="4264"/>
                    </a:lnTo>
                    <a:cubicBezTo>
                      <a:pt x="3355" y="4261"/>
                      <a:pt x="3355" y="4261"/>
                      <a:pt x="3355" y="4261"/>
                    </a:cubicBezTo>
                    <a:cubicBezTo>
                      <a:pt x="3359" y="3507"/>
                      <a:pt x="3359" y="3507"/>
                      <a:pt x="3359" y="3507"/>
                    </a:cubicBezTo>
                    <a:cubicBezTo>
                      <a:pt x="4112" y="3510"/>
                      <a:pt x="4112" y="3510"/>
                      <a:pt x="4112" y="3510"/>
                    </a:cubicBezTo>
                    <a:lnTo>
                      <a:pt x="4108" y="4264"/>
                    </a:lnTo>
                    <a:moveTo>
                      <a:pt x="4112" y="3485"/>
                    </a:moveTo>
                    <a:lnTo>
                      <a:pt x="4112" y="3485"/>
                    </a:lnTo>
                    <a:cubicBezTo>
                      <a:pt x="3359" y="3481"/>
                      <a:pt x="3359" y="3481"/>
                      <a:pt x="3359" y="3481"/>
                    </a:cubicBezTo>
                    <a:cubicBezTo>
                      <a:pt x="3362" y="2728"/>
                      <a:pt x="3362" y="2728"/>
                      <a:pt x="3362" y="2728"/>
                    </a:cubicBezTo>
                    <a:cubicBezTo>
                      <a:pt x="4116" y="2731"/>
                      <a:pt x="4116" y="2731"/>
                      <a:pt x="4116" y="2731"/>
                    </a:cubicBezTo>
                    <a:lnTo>
                      <a:pt x="4112" y="3485"/>
                    </a:lnTo>
                    <a:moveTo>
                      <a:pt x="4116" y="2705"/>
                    </a:moveTo>
                    <a:lnTo>
                      <a:pt x="4116" y="2705"/>
                    </a:lnTo>
                    <a:cubicBezTo>
                      <a:pt x="3362" y="2702"/>
                      <a:pt x="3362" y="2702"/>
                      <a:pt x="3362" y="2702"/>
                    </a:cubicBezTo>
                    <a:cubicBezTo>
                      <a:pt x="3365" y="1948"/>
                      <a:pt x="3365" y="1948"/>
                      <a:pt x="3365" y="1948"/>
                    </a:cubicBezTo>
                    <a:cubicBezTo>
                      <a:pt x="4119" y="1952"/>
                      <a:pt x="4119" y="1952"/>
                      <a:pt x="4119" y="1952"/>
                    </a:cubicBezTo>
                    <a:lnTo>
                      <a:pt x="4116" y="2705"/>
                    </a:lnTo>
                    <a:moveTo>
                      <a:pt x="4119" y="1926"/>
                    </a:moveTo>
                    <a:lnTo>
                      <a:pt x="4119" y="1926"/>
                    </a:lnTo>
                    <a:cubicBezTo>
                      <a:pt x="3365" y="1922"/>
                      <a:pt x="3365" y="1922"/>
                      <a:pt x="3365" y="1922"/>
                    </a:cubicBezTo>
                    <a:cubicBezTo>
                      <a:pt x="3369" y="1169"/>
                      <a:pt x="3369" y="1169"/>
                      <a:pt x="3369" y="1169"/>
                    </a:cubicBezTo>
                    <a:cubicBezTo>
                      <a:pt x="4122" y="1173"/>
                      <a:pt x="4122" y="1173"/>
                      <a:pt x="4122" y="1173"/>
                    </a:cubicBezTo>
                    <a:lnTo>
                      <a:pt x="4119" y="1926"/>
                    </a:lnTo>
                    <a:moveTo>
                      <a:pt x="4122" y="1147"/>
                    </a:moveTo>
                    <a:lnTo>
                      <a:pt x="4122" y="1147"/>
                    </a:lnTo>
                    <a:cubicBezTo>
                      <a:pt x="3369" y="1144"/>
                      <a:pt x="3369" y="1144"/>
                      <a:pt x="3369" y="1144"/>
                    </a:cubicBezTo>
                    <a:cubicBezTo>
                      <a:pt x="3373" y="390"/>
                      <a:pt x="3373" y="390"/>
                      <a:pt x="3373" y="390"/>
                    </a:cubicBezTo>
                    <a:cubicBezTo>
                      <a:pt x="4126" y="393"/>
                      <a:pt x="4126" y="393"/>
                      <a:pt x="4126" y="393"/>
                    </a:cubicBezTo>
                    <a:lnTo>
                      <a:pt x="4122" y="1147"/>
                    </a:lnTo>
                    <a:moveTo>
                      <a:pt x="4885" y="5047"/>
                    </a:moveTo>
                    <a:lnTo>
                      <a:pt x="4885" y="5047"/>
                    </a:lnTo>
                    <a:cubicBezTo>
                      <a:pt x="4131" y="5044"/>
                      <a:pt x="4131" y="5044"/>
                      <a:pt x="4131" y="5044"/>
                    </a:cubicBezTo>
                    <a:cubicBezTo>
                      <a:pt x="4134" y="4290"/>
                      <a:pt x="4134" y="4290"/>
                      <a:pt x="4134" y="4290"/>
                    </a:cubicBezTo>
                    <a:cubicBezTo>
                      <a:pt x="4888" y="4293"/>
                      <a:pt x="4888" y="4293"/>
                      <a:pt x="4888" y="4293"/>
                    </a:cubicBezTo>
                    <a:lnTo>
                      <a:pt x="4885" y="5047"/>
                    </a:lnTo>
                    <a:moveTo>
                      <a:pt x="4888" y="4267"/>
                    </a:moveTo>
                    <a:lnTo>
                      <a:pt x="4888" y="4267"/>
                    </a:lnTo>
                    <a:cubicBezTo>
                      <a:pt x="4134" y="4264"/>
                      <a:pt x="4134" y="4264"/>
                      <a:pt x="4134" y="4264"/>
                    </a:cubicBezTo>
                    <a:cubicBezTo>
                      <a:pt x="4138" y="3510"/>
                      <a:pt x="4138" y="3510"/>
                      <a:pt x="4138" y="3510"/>
                    </a:cubicBezTo>
                    <a:cubicBezTo>
                      <a:pt x="4891" y="3514"/>
                      <a:pt x="4891" y="3514"/>
                      <a:pt x="4891" y="3514"/>
                    </a:cubicBezTo>
                    <a:lnTo>
                      <a:pt x="4888" y="4267"/>
                    </a:lnTo>
                    <a:moveTo>
                      <a:pt x="4891" y="3488"/>
                    </a:moveTo>
                    <a:lnTo>
                      <a:pt x="4891" y="3488"/>
                    </a:lnTo>
                    <a:cubicBezTo>
                      <a:pt x="4138" y="3485"/>
                      <a:pt x="4138" y="3485"/>
                      <a:pt x="4138" y="3485"/>
                    </a:cubicBezTo>
                    <a:cubicBezTo>
                      <a:pt x="4142" y="2732"/>
                      <a:pt x="4142" y="2732"/>
                      <a:pt x="4142" y="2732"/>
                    </a:cubicBezTo>
                    <a:cubicBezTo>
                      <a:pt x="4895" y="2735"/>
                      <a:pt x="4895" y="2735"/>
                      <a:pt x="4895" y="2735"/>
                    </a:cubicBezTo>
                    <a:lnTo>
                      <a:pt x="4891" y="3488"/>
                    </a:lnTo>
                    <a:moveTo>
                      <a:pt x="4895" y="2709"/>
                    </a:moveTo>
                    <a:lnTo>
                      <a:pt x="4895" y="2709"/>
                    </a:lnTo>
                    <a:cubicBezTo>
                      <a:pt x="4142" y="2706"/>
                      <a:pt x="4142" y="2706"/>
                      <a:pt x="4142" y="2706"/>
                    </a:cubicBezTo>
                    <a:cubicBezTo>
                      <a:pt x="4145" y="1952"/>
                      <a:pt x="4145" y="1952"/>
                      <a:pt x="4145" y="1952"/>
                    </a:cubicBezTo>
                    <a:cubicBezTo>
                      <a:pt x="4899" y="1955"/>
                      <a:pt x="4899" y="1955"/>
                      <a:pt x="4899" y="1955"/>
                    </a:cubicBezTo>
                    <a:lnTo>
                      <a:pt x="4895" y="2709"/>
                    </a:lnTo>
                    <a:moveTo>
                      <a:pt x="4899" y="1930"/>
                    </a:moveTo>
                    <a:lnTo>
                      <a:pt x="4899" y="1930"/>
                    </a:lnTo>
                    <a:cubicBezTo>
                      <a:pt x="4145" y="1926"/>
                      <a:pt x="4145" y="1926"/>
                      <a:pt x="4145" y="1926"/>
                    </a:cubicBezTo>
                    <a:cubicBezTo>
                      <a:pt x="4148" y="1173"/>
                      <a:pt x="4148" y="1173"/>
                      <a:pt x="4148" y="1173"/>
                    </a:cubicBezTo>
                    <a:cubicBezTo>
                      <a:pt x="4902" y="1176"/>
                      <a:pt x="4902" y="1176"/>
                      <a:pt x="4902" y="1176"/>
                    </a:cubicBezTo>
                    <a:lnTo>
                      <a:pt x="4899" y="1930"/>
                    </a:lnTo>
                    <a:moveTo>
                      <a:pt x="4902" y="1150"/>
                    </a:moveTo>
                    <a:lnTo>
                      <a:pt x="4902" y="1150"/>
                    </a:lnTo>
                    <a:cubicBezTo>
                      <a:pt x="4148" y="1147"/>
                      <a:pt x="4148" y="1147"/>
                      <a:pt x="4148" y="1147"/>
                    </a:cubicBezTo>
                    <a:cubicBezTo>
                      <a:pt x="4152" y="393"/>
                      <a:pt x="4152" y="393"/>
                      <a:pt x="4152" y="393"/>
                    </a:cubicBezTo>
                    <a:cubicBezTo>
                      <a:pt x="4905" y="397"/>
                      <a:pt x="4905" y="397"/>
                      <a:pt x="4905" y="397"/>
                    </a:cubicBezTo>
                    <a:lnTo>
                      <a:pt x="4902" y="1150"/>
                    </a:lnTo>
                    <a:moveTo>
                      <a:pt x="4931" y="397"/>
                    </a:moveTo>
                    <a:lnTo>
                      <a:pt x="4931" y="397"/>
                    </a:lnTo>
                    <a:cubicBezTo>
                      <a:pt x="5685" y="400"/>
                      <a:pt x="5685" y="400"/>
                      <a:pt x="5685" y="400"/>
                    </a:cubicBezTo>
                    <a:cubicBezTo>
                      <a:pt x="5681" y="1154"/>
                      <a:pt x="5681" y="1154"/>
                      <a:pt x="5681" y="1154"/>
                    </a:cubicBezTo>
                    <a:cubicBezTo>
                      <a:pt x="4928" y="1150"/>
                      <a:pt x="4928" y="1150"/>
                      <a:pt x="4928" y="1150"/>
                    </a:cubicBezTo>
                    <a:lnTo>
                      <a:pt x="4931" y="397"/>
                    </a:lnTo>
                    <a:moveTo>
                      <a:pt x="4928" y="1176"/>
                    </a:moveTo>
                    <a:lnTo>
                      <a:pt x="4928" y="1176"/>
                    </a:lnTo>
                    <a:cubicBezTo>
                      <a:pt x="5681" y="1179"/>
                      <a:pt x="5681" y="1179"/>
                      <a:pt x="5681" y="1179"/>
                    </a:cubicBezTo>
                    <a:cubicBezTo>
                      <a:pt x="5678" y="1933"/>
                      <a:pt x="5678" y="1933"/>
                      <a:pt x="5678" y="1933"/>
                    </a:cubicBezTo>
                    <a:cubicBezTo>
                      <a:pt x="4924" y="1930"/>
                      <a:pt x="4924" y="1930"/>
                      <a:pt x="4924" y="1930"/>
                    </a:cubicBezTo>
                    <a:lnTo>
                      <a:pt x="4928" y="1176"/>
                    </a:lnTo>
                    <a:moveTo>
                      <a:pt x="4924" y="1955"/>
                    </a:moveTo>
                    <a:lnTo>
                      <a:pt x="4924" y="1955"/>
                    </a:lnTo>
                    <a:cubicBezTo>
                      <a:pt x="5677" y="1959"/>
                      <a:pt x="5677" y="1959"/>
                      <a:pt x="5677" y="1959"/>
                    </a:cubicBezTo>
                    <a:cubicBezTo>
                      <a:pt x="5674" y="2712"/>
                      <a:pt x="5674" y="2712"/>
                      <a:pt x="5674" y="2712"/>
                    </a:cubicBezTo>
                    <a:cubicBezTo>
                      <a:pt x="4921" y="2709"/>
                      <a:pt x="4921" y="2709"/>
                      <a:pt x="4921" y="2709"/>
                    </a:cubicBezTo>
                    <a:lnTo>
                      <a:pt x="4924" y="1955"/>
                    </a:lnTo>
                    <a:moveTo>
                      <a:pt x="4920" y="2735"/>
                    </a:moveTo>
                    <a:lnTo>
                      <a:pt x="4920" y="2735"/>
                    </a:lnTo>
                    <a:cubicBezTo>
                      <a:pt x="5674" y="2738"/>
                      <a:pt x="5674" y="2738"/>
                      <a:pt x="5674" y="2738"/>
                    </a:cubicBezTo>
                    <a:cubicBezTo>
                      <a:pt x="5671" y="3492"/>
                      <a:pt x="5671" y="3492"/>
                      <a:pt x="5671" y="3492"/>
                    </a:cubicBezTo>
                    <a:cubicBezTo>
                      <a:pt x="4917" y="3489"/>
                      <a:pt x="4917" y="3489"/>
                      <a:pt x="4917" y="3489"/>
                    </a:cubicBezTo>
                    <a:lnTo>
                      <a:pt x="4920" y="2735"/>
                    </a:lnTo>
                    <a:moveTo>
                      <a:pt x="4917" y="3514"/>
                    </a:moveTo>
                    <a:lnTo>
                      <a:pt x="4917" y="3514"/>
                    </a:lnTo>
                    <a:cubicBezTo>
                      <a:pt x="5671" y="3518"/>
                      <a:pt x="5671" y="3518"/>
                      <a:pt x="5671" y="3518"/>
                    </a:cubicBezTo>
                    <a:cubicBezTo>
                      <a:pt x="5667" y="4271"/>
                      <a:pt x="5667" y="4271"/>
                      <a:pt x="5667" y="4271"/>
                    </a:cubicBezTo>
                    <a:cubicBezTo>
                      <a:pt x="4914" y="4267"/>
                      <a:pt x="4914" y="4267"/>
                      <a:pt x="4914" y="4267"/>
                    </a:cubicBezTo>
                    <a:lnTo>
                      <a:pt x="4917" y="3514"/>
                    </a:lnTo>
                    <a:moveTo>
                      <a:pt x="4910" y="5047"/>
                    </a:moveTo>
                    <a:lnTo>
                      <a:pt x="4910" y="5047"/>
                    </a:lnTo>
                    <a:cubicBezTo>
                      <a:pt x="4914" y="4293"/>
                      <a:pt x="4914" y="4293"/>
                      <a:pt x="4914" y="4293"/>
                    </a:cubicBezTo>
                    <a:cubicBezTo>
                      <a:pt x="5667" y="4297"/>
                      <a:pt x="5667" y="4297"/>
                      <a:pt x="5667" y="4297"/>
                    </a:cubicBezTo>
                    <a:cubicBezTo>
                      <a:pt x="5664" y="5050"/>
                      <a:pt x="5664" y="5050"/>
                      <a:pt x="5664" y="5050"/>
                    </a:cubicBezTo>
                    <a:lnTo>
                      <a:pt x="4910" y="5047"/>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328" name="Google Shape;328;p18"/>
            <p:cNvSpPr/>
            <p:nvPr/>
          </p:nvSpPr>
          <p:spPr>
            <a:xfrm>
              <a:off x="6011402" y="2920900"/>
              <a:ext cx="3819932" cy="2841728"/>
            </a:xfrm>
            <a:custGeom>
              <a:avLst/>
              <a:gdLst/>
              <a:ahLst/>
              <a:cxnLst/>
              <a:rect l="l" t="t" r="r" b="b"/>
              <a:pathLst>
                <a:path w="8513" h="6333" extrusionOk="0">
                  <a:moveTo>
                    <a:pt x="4742" y="4526"/>
                  </a:moveTo>
                  <a:lnTo>
                    <a:pt x="4742" y="4526"/>
                  </a:lnTo>
                  <a:cubicBezTo>
                    <a:pt x="4843" y="4570"/>
                    <a:pt x="4954" y="4515"/>
                    <a:pt x="4947" y="4577"/>
                  </a:cubicBezTo>
                  <a:cubicBezTo>
                    <a:pt x="4949" y="4733"/>
                    <a:pt x="4629" y="4775"/>
                    <a:pt x="4350" y="4601"/>
                  </a:cubicBezTo>
                  <a:cubicBezTo>
                    <a:pt x="4385" y="4603"/>
                    <a:pt x="4371" y="4571"/>
                    <a:pt x="4397" y="4573"/>
                  </a:cubicBezTo>
                  <a:cubicBezTo>
                    <a:pt x="4463" y="4542"/>
                    <a:pt x="4599" y="4531"/>
                    <a:pt x="4742" y="4526"/>
                  </a:cubicBezTo>
                  <a:moveTo>
                    <a:pt x="4608" y="4243"/>
                  </a:moveTo>
                  <a:lnTo>
                    <a:pt x="4608" y="4243"/>
                  </a:lnTo>
                  <a:cubicBezTo>
                    <a:pt x="4576" y="4272"/>
                    <a:pt x="4535" y="4331"/>
                    <a:pt x="4515" y="4361"/>
                  </a:cubicBezTo>
                  <a:cubicBezTo>
                    <a:pt x="4821" y="4444"/>
                    <a:pt x="5036" y="4395"/>
                    <a:pt x="5222" y="4282"/>
                  </a:cubicBezTo>
                  <a:cubicBezTo>
                    <a:pt x="5110" y="4182"/>
                    <a:pt x="5020" y="4207"/>
                    <a:pt x="4939" y="4214"/>
                  </a:cubicBezTo>
                  <a:cubicBezTo>
                    <a:pt x="4795" y="4207"/>
                    <a:pt x="4654" y="4212"/>
                    <a:pt x="4608" y="4243"/>
                  </a:cubicBezTo>
                  <a:moveTo>
                    <a:pt x="3820" y="4414"/>
                  </a:moveTo>
                  <a:lnTo>
                    <a:pt x="3820" y="4414"/>
                  </a:lnTo>
                  <a:cubicBezTo>
                    <a:pt x="3723" y="4404"/>
                    <a:pt x="3696" y="4496"/>
                    <a:pt x="3641" y="4523"/>
                  </a:cubicBezTo>
                  <a:cubicBezTo>
                    <a:pt x="3620" y="4553"/>
                    <a:pt x="3683" y="4620"/>
                    <a:pt x="3718" y="4622"/>
                  </a:cubicBezTo>
                  <a:cubicBezTo>
                    <a:pt x="3822" y="4629"/>
                    <a:pt x="4011" y="4672"/>
                    <a:pt x="3987" y="4539"/>
                  </a:cubicBezTo>
                  <a:cubicBezTo>
                    <a:pt x="3966" y="4482"/>
                    <a:pt x="3876" y="4431"/>
                    <a:pt x="3820" y="4414"/>
                  </a:cubicBezTo>
                  <a:moveTo>
                    <a:pt x="3900" y="4845"/>
                  </a:moveTo>
                  <a:lnTo>
                    <a:pt x="3900" y="4845"/>
                  </a:lnTo>
                  <a:cubicBezTo>
                    <a:pt x="4061" y="4863"/>
                    <a:pt x="4249" y="4906"/>
                    <a:pt x="4380" y="4821"/>
                  </a:cubicBezTo>
                  <a:cubicBezTo>
                    <a:pt x="4184" y="4683"/>
                    <a:pt x="4088" y="4771"/>
                    <a:pt x="3955" y="4748"/>
                  </a:cubicBezTo>
                  <a:cubicBezTo>
                    <a:pt x="3878" y="4768"/>
                    <a:pt x="3842" y="4804"/>
                    <a:pt x="3900" y="4845"/>
                  </a:cubicBezTo>
                  <a:moveTo>
                    <a:pt x="3413" y="4140"/>
                  </a:moveTo>
                  <a:lnTo>
                    <a:pt x="3413" y="4140"/>
                  </a:lnTo>
                  <a:cubicBezTo>
                    <a:pt x="3659" y="4181"/>
                    <a:pt x="3705" y="3903"/>
                    <a:pt x="3564" y="3738"/>
                  </a:cubicBezTo>
                  <a:cubicBezTo>
                    <a:pt x="3419" y="3791"/>
                    <a:pt x="3288" y="3876"/>
                    <a:pt x="3254" y="4030"/>
                  </a:cubicBezTo>
                  <a:cubicBezTo>
                    <a:pt x="3248" y="4092"/>
                    <a:pt x="3311" y="4158"/>
                    <a:pt x="3371" y="4170"/>
                  </a:cubicBezTo>
                  <a:cubicBezTo>
                    <a:pt x="3386" y="4162"/>
                    <a:pt x="3400" y="4146"/>
                    <a:pt x="3413" y="4140"/>
                  </a:cubicBezTo>
                  <a:moveTo>
                    <a:pt x="7991" y="2663"/>
                  </a:moveTo>
                  <a:lnTo>
                    <a:pt x="7991" y="2663"/>
                  </a:lnTo>
                  <a:cubicBezTo>
                    <a:pt x="7937" y="2555"/>
                    <a:pt x="7860" y="2456"/>
                    <a:pt x="7755" y="2450"/>
                  </a:cubicBezTo>
                  <a:cubicBezTo>
                    <a:pt x="7582" y="2439"/>
                    <a:pt x="7499" y="2558"/>
                    <a:pt x="7501" y="2714"/>
                  </a:cubicBezTo>
                  <a:cubicBezTo>
                    <a:pt x="7668" y="2787"/>
                    <a:pt x="7842" y="2799"/>
                    <a:pt x="7952" y="2737"/>
                  </a:cubicBezTo>
                  <a:cubicBezTo>
                    <a:pt x="7986" y="2722"/>
                    <a:pt x="7997" y="2693"/>
                    <a:pt x="7991" y="2663"/>
                  </a:cubicBezTo>
                  <a:moveTo>
                    <a:pt x="4892" y="1748"/>
                  </a:moveTo>
                  <a:lnTo>
                    <a:pt x="4892" y="1748"/>
                  </a:lnTo>
                  <a:cubicBezTo>
                    <a:pt x="4791" y="1852"/>
                    <a:pt x="4821" y="2072"/>
                    <a:pt x="5023" y="2148"/>
                  </a:cubicBezTo>
                  <a:cubicBezTo>
                    <a:pt x="5156" y="2219"/>
                    <a:pt x="5070" y="2026"/>
                    <a:pt x="5098" y="1936"/>
                  </a:cubicBezTo>
                  <a:cubicBezTo>
                    <a:pt x="5063" y="1768"/>
                    <a:pt x="4934" y="1703"/>
                    <a:pt x="4892" y="1748"/>
                  </a:cubicBezTo>
                  <a:moveTo>
                    <a:pt x="4546" y="3748"/>
                  </a:moveTo>
                  <a:lnTo>
                    <a:pt x="4546" y="3748"/>
                  </a:lnTo>
                  <a:cubicBezTo>
                    <a:pt x="4538" y="3801"/>
                    <a:pt x="4413" y="3824"/>
                    <a:pt x="4559" y="3927"/>
                  </a:cubicBezTo>
                  <a:cubicBezTo>
                    <a:pt x="4727" y="4001"/>
                    <a:pt x="4844" y="3883"/>
                    <a:pt x="4759" y="3731"/>
                  </a:cubicBezTo>
                  <a:cubicBezTo>
                    <a:pt x="4685" y="3594"/>
                    <a:pt x="4597" y="3696"/>
                    <a:pt x="4546" y="3748"/>
                  </a:cubicBezTo>
                  <a:moveTo>
                    <a:pt x="5633" y="2339"/>
                  </a:moveTo>
                  <a:lnTo>
                    <a:pt x="5633" y="2339"/>
                  </a:lnTo>
                  <a:cubicBezTo>
                    <a:pt x="5602" y="2466"/>
                    <a:pt x="5450" y="2581"/>
                    <a:pt x="5632" y="2687"/>
                  </a:cubicBezTo>
                  <a:cubicBezTo>
                    <a:pt x="5925" y="2893"/>
                    <a:pt x="5880" y="2484"/>
                    <a:pt x="5700" y="2295"/>
                  </a:cubicBezTo>
                  <a:cubicBezTo>
                    <a:pt x="5670" y="2276"/>
                    <a:pt x="5644" y="2293"/>
                    <a:pt x="5633" y="2339"/>
                  </a:cubicBezTo>
                  <a:moveTo>
                    <a:pt x="5104" y="2590"/>
                  </a:moveTo>
                  <a:lnTo>
                    <a:pt x="5104" y="2590"/>
                  </a:lnTo>
                  <a:cubicBezTo>
                    <a:pt x="4972" y="2644"/>
                    <a:pt x="4883" y="2825"/>
                    <a:pt x="5058" y="2993"/>
                  </a:cubicBezTo>
                  <a:cubicBezTo>
                    <a:pt x="5079" y="2963"/>
                    <a:pt x="5120" y="2903"/>
                    <a:pt x="5159" y="2887"/>
                  </a:cubicBezTo>
                  <a:cubicBezTo>
                    <a:pt x="5196" y="2824"/>
                    <a:pt x="5144" y="2628"/>
                    <a:pt x="5104" y="2590"/>
                  </a:cubicBezTo>
                  <a:moveTo>
                    <a:pt x="3264" y="4665"/>
                  </a:moveTo>
                  <a:lnTo>
                    <a:pt x="3264" y="4665"/>
                  </a:lnTo>
                  <a:cubicBezTo>
                    <a:pt x="3233" y="4747"/>
                    <a:pt x="3137" y="4834"/>
                    <a:pt x="3235" y="4902"/>
                  </a:cubicBezTo>
                  <a:cubicBezTo>
                    <a:pt x="3479" y="5075"/>
                    <a:pt x="3580" y="4769"/>
                    <a:pt x="3380" y="4603"/>
                  </a:cubicBezTo>
                  <a:cubicBezTo>
                    <a:pt x="3337" y="4574"/>
                    <a:pt x="3291" y="4616"/>
                    <a:pt x="3264" y="4665"/>
                  </a:cubicBezTo>
                  <a:moveTo>
                    <a:pt x="5986" y="3457"/>
                  </a:moveTo>
                  <a:lnTo>
                    <a:pt x="5986" y="3457"/>
                  </a:lnTo>
                  <a:cubicBezTo>
                    <a:pt x="5876" y="3545"/>
                    <a:pt x="5863" y="3669"/>
                    <a:pt x="5766" y="3756"/>
                  </a:cubicBezTo>
                  <a:cubicBezTo>
                    <a:pt x="6149" y="3781"/>
                    <a:pt x="6279" y="3540"/>
                    <a:pt x="6486" y="3397"/>
                  </a:cubicBezTo>
                  <a:cubicBezTo>
                    <a:pt x="6347" y="3388"/>
                    <a:pt x="6228" y="3349"/>
                    <a:pt x="6134" y="3412"/>
                  </a:cubicBezTo>
                  <a:cubicBezTo>
                    <a:pt x="6080" y="3425"/>
                    <a:pt x="6024" y="3439"/>
                    <a:pt x="5986" y="3457"/>
                  </a:cubicBezTo>
                  <a:moveTo>
                    <a:pt x="3059" y="5130"/>
                  </a:moveTo>
                  <a:lnTo>
                    <a:pt x="3059" y="5130"/>
                  </a:lnTo>
                  <a:cubicBezTo>
                    <a:pt x="3049" y="5171"/>
                    <a:pt x="3049" y="5171"/>
                    <a:pt x="3029" y="5201"/>
                  </a:cubicBezTo>
                  <a:cubicBezTo>
                    <a:pt x="3210" y="5306"/>
                    <a:pt x="3572" y="5361"/>
                    <a:pt x="3522" y="5171"/>
                  </a:cubicBezTo>
                  <a:cubicBezTo>
                    <a:pt x="3522" y="5171"/>
                    <a:pt x="3473" y="5136"/>
                    <a:pt x="3450" y="5129"/>
                  </a:cubicBezTo>
                  <a:cubicBezTo>
                    <a:pt x="3295" y="5075"/>
                    <a:pt x="3094" y="5088"/>
                    <a:pt x="3059" y="5130"/>
                  </a:cubicBezTo>
                  <a:moveTo>
                    <a:pt x="6654" y="1051"/>
                  </a:moveTo>
                  <a:lnTo>
                    <a:pt x="6654" y="1051"/>
                  </a:lnTo>
                  <a:cubicBezTo>
                    <a:pt x="6653" y="1099"/>
                    <a:pt x="6667" y="1131"/>
                    <a:pt x="6661" y="1193"/>
                  </a:cubicBezTo>
                  <a:cubicBezTo>
                    <a:pt x="7001" y="1277"/>
                    <a:pt x="7103" y="972"/>
                    <a:pt x="7192" y="790"/>
                  </a:cubicBezTo>
                  <a:cubicBezTo>
                    <a:pt x="7205" y="666"/>
                    <a:pt x="7085" y="472"/>
                    <a:pt x="7015" y="467"/>
                  </a:cubicBezTo>
                  <a:cubicBezTo>
                    <a:pt x="6792" y="421"/>
                    <a:pt x="6767" y="669"/>
                    <a:pt x="6740" y="815"/>
                  </a:cubicBezTo>
                  <a:cubicBezTo>
                    <a:pt x="6711" y="889"/>
                    <a:pt x="6669" y="962"/>
                    <a:pt x="6654" y="1051"/>
                  </a:cubicBezTo>
                  <a:moveTo>
                    <a:pt x="2468" y="4892"/>
                  </a:moveTo>
                  <a:lnTo>
                    <a:pt x="2468" y="4892"/>
                  </a:lnTo>
                  <a:cubicBezTo>
                    <a:pt x="2367" y="5002"/>
                    <a:pt x="2166" y="5083"/>
                    <a:pt x="2293" y="5216"/>
                  </a:cubicBezTo>
                  <a:cubicBezTo>
                    <a:pt x="2482" y="5415"/>
                    <a:pt x="2549" y="5108"/>
                    <a:pt x="2599" y="4972"/>
                  </a:cubicBezTo>
                  <a:cubicBezTo>
                    <a:pt x="2590" y="4885"/>
                    <a:pt x="2519" y="4871"/>
                    <a:pt x="2468" y="4892"/>
                  </a:cubicBezTo>
                  <a:moveTo>
                    <a:pt x="2314" y="3808"/>
                  </a:moveTo>
                  <a:lnTo>
                    <a:pt x="2314" y="3808"/>
                  </a:lnTo>
                  <a:cubicBezTo>
                    <a:pt x="2239" y="3871"/>
                    <a:pt x="2163" y="3928"/>
                    <a:pt x="2185" y="4054"/>
                  </a:cubicBezTo>
                  <a:cubicBezTo>
                    <a:pt x="2491" y="4137"/>
                    <a:pt x="2572" y="3861"/>
                    <a:pt x="2509" y="3643"/>
                  </a:cubicBezTo>
                  <a:cubicBezTo>
                    <a:pt x="2395" y="3536"/>
                    <a:pt x="2360" y="3750"/>
                    <a:pt x="2314" y="3808"/>
                  </a:cubicBezTo>
                  <a:moveTo>
                    <a:pt x="3043" y="4021"/>
                  </a:moveTo>
                  <a:lnTo>
                    <a:pt x="3043" y="4021"/>
                  </a:lnTo>
                  <a:cubicBezTo>
                    <a:pt x="3046" y="4017"/>
                    <a:pt x="2997" y="3982"/>
                    <a:pt x="2997" y="3982"/>
                  </a:cubicBezTo>
                  <a:cubicBezTo>
                    <a:pt x="2978" y="4168"/>
                    <a:pt x="2728" y="4214"/>
                    <a:pt x="2723" y="4433"/>
                  </a:cubicBezTo>
                  <a:cubicBezTo>
                    <a:pt x="3009" y="4545"/>
                    <a:pt x="2945" y="4322"/>
                    <a:pt x="3053" y="4246"/>
                  </a:cubicBezTo>
                  <a:cubicBezTo>
                    <a:pt x="3083" y="4166"/>
                    <a:pt x="3084" y="4083"/>
                    <a:pt x="3043" y="4021"/>
                  </a:cubicBezTo>
                  <a:moveTo>
                    <a:pt x="7083" y="3384"/>
                  </a:moveTo>
                  <a:lnTo>
                    <a:pt x="7083" y="3384"/>
                  </a:lnTo>
                  <a:cubicBezTo>
                    <a:pt x="6923" y="3394"/>
                    <a:pt x="6784" y="3385"/>
                    <a:pt x="6834" y="3576"/>
                  </a:cubicBezTo>
                  <a:cubicBezTo>
                    <a:pt x="6939" y="3582"/>
                    <a:pt x="7043" y="3589"/>
                    <a:pt x="7106" y="3519"/>
                  </a:cubicBezTo>
                  <a:cubicBezTo>
                    <a:pt x="7136" y="3485"/>
                    <a:pt x="7177" y="3406"/>
                    <a:pt x="7083" y="3384"/>
                  </a:cubicBezTo>
                  <a:moveTo>
                    <a:pt x="5482" y="1729"/>
                  </a:moveTo>
                  <a:lnTo>
                    <a:pt x="5482" y="1729"/>
                  </a:lnTo>
                  <a:cubicBezTo>
                    <a:pt x="5492" y="1835"/>
                    <a:pt x="5549" y="1963"/>
                    <a:pt x="5618" y="1968"/>
                  </a:cubicBezTo>
                  <a:cubicBezTo>
                    <a:pt x="5688" y="1972"/>
                    <a:pt x="5715" y="1881"/>
                    <a:pt x="5663" y="1776"/>
                  </a:cubicBezTo>
                  <a:cubicBezTo>
                    <a:pt x="5626" y="1544"/>
                    <a:pt x="5472" y="1531"/>
                    <a:pt x="5482" y="1729"/>
                  </a:cubicBezTo>
                  <a:moveTo>
                    <a:pt x="3918" y="4030"/>
                  </a:moveTo>
                  <a:lnTo>
                    <a:pt x="3918" y="4030"/>
                  </a:lnTo>
                  <a:cubicBezTo>
                    <a:pt x="4081" y="3990"/>
                    <a:pt x="4128" y="3869"/>
                    <a:pt x="4043" y="3676"/>
                  </a:cubicBezTo>
                  <a:cubicBezTo>
                    <a:pt x="3884" y="3696"/>
                    <a:pt x="3787" y="3784"/>
                    <a:pt x="3823" y="3929"/>
                  </a:cubicBezTo>
                  <a:cubicBezTo>
                    <a:pt x="3836" y="4002"/>
                    <a:pt x="3875" y="4034"/>
                    <a:pt x="3918" y="4030"/>
                  </a:cubicBezTo>
                  <a:moveTo>
                    <a:pt x="5641" y="4082"/>
                  </a:moveTo>
                  <a:lnTo>
                    <a:pt x="5641" y="4082"/>
                  </a:lnTo>
                  <a:cubicBezTo>
                    <a:pt x="5624" y="4121"/>
                    <a:pt x="5624" y="4121"/>
                    <a:pt x="5603" y="4151"/>
                  </a:cubicBezTo>
                  <a:cubicBezTo>
                    <a:pt x="5973" y="4300"/>
                    <a:pt x="6145" y="4155"/>
                    <a:pt x="6303" y="3978"/>
                  </a:cubicBezTo>
                  <a:cubicBezTo>
                    <a:pt x="6073" y="3838"/>
                    <a:pt x="5907" y="3921"/>
                    <a:pt x="5747" y="3974"/>
                  </a:cubicBezTo>
                  <a:cubicBezTo>
                    <a:pt x="5695" y="4012"/>
                    <a:pt x="5670" y="4054"/>
                    <a:pt x="5641" y="4082"/>
                  </a:cubicBezTo>
                  <a:moveTo>
                    <a:pt x="8462" y="1801"/>
                  </a:moveTo>
                  <a:lnTo>
                    <a:pt x="8462" y="1801"/>
                  </a:lnTo>
                  <a:cubicBezTo>
                    <a:pt x="8472" y="1778"/>
                    <a:pt x="8492" y="1748"/>
                    <a:pt x="8513" y="1719"/>
                  </a:cubicBezTo>
                  <a:cubicBezTo>
                    <a:pt x="8470" y="1622"/>
                    <a:pt x="8338" y="1551"/>
                    <a:pt x="8282" y="1579"/>
                  </a:cubicBezTo>
                  <a:cubicBezTo>
                    <a:pt x="8172" y="1634"/>
                    <a:pt x="7971" y="1715"/>
                    <a:pt x="8125" y="1912"/>
                  </a:cubicBezTo>
                  <a:cubicBezTo>
                    <a:pt x="8203" y="2011"/>
                    <a:pt x="8348" y="1957"/>
                    <a:pt x="8377" y="1856"/>
                  </a:cubicBezTo>
                  <a:cubicBezTo>
                    <a:pt x="8395" y="1830"/>
                    <a:pt x="8431" y="1817"/>
                    <a:pt x="8462" y="1801"/>
                  </a:cubicBezTo>
                  <a:moveTo>
                    <a:pt x="7845" y="680"/>
                  </a:moveTo>
                  <a:lnTo>
                    <a:pt x="7845" y="680"/>
                  </a:lnTo>
                  <a:cubicBezTo>
                    <a:pt x="7872" y="804"/>
                    <a:pt x="7706" y="886"/>
                    <a:pt x="7804" y="955"/>
                  </a:cubicBezTo>
                  <a:cubicBezTo>
                    <a:pt x="7965" y="1090"/>
                    <a:pt x="8040" y="877"/>
                    <a:pt x="8137" y="790"/>
                  </a:cubicBezTo>
                  <a:cubicBezTo>
                    <a:pt x="8157" y="760"/>
                    <a:pt x="8094" y="693"/>
                    <a:pt x="8047" y="639"/>
                  </a:cubicBezTo>
                  <a:cubicBezTo>
                    <a:pt x="7966" y="584"/>
                    <a:pt x="7865" y="631"/>
                    <a:pt x="7845" y="680"/>
                  </a:cubicBezTo>
                  <a:moveTo>
                    <a:pt x="5472" y="1001"/>
                  </a:moveTo>
                  <a:lnTo>
                    <a:pt x="5472" y="1001"/>
                  </a:lnTo>
                  <a:cubicBezTo>
                    <a:pt x="5395" y="1080"/>
                    <a:pt x="5376" y="1266"/>
                    <a:pt x="5564" y="1309"/>
                  </a:cubicBezTo>
                  <a:cubicBezTo>
                    <a:pt x="5717" y="1350"/>
                    <a:pt x="5708" y="1100"/>
                    <a:pt x="5536" y="989"/>
                  </a:cubicBezTo>
                  <a:cubicBezTo>
                    <a:pt x="5509" y="974"/>
                    <a:pt x="5484" y="975"/>
                    <a:pt x="5472" y="1001"/>
                  </a:cubicBezTo>
                  <a:moveTo>
                    <a:pt x="2271" y="5850"/>
                  </a:moveTo>
                  <a:lnTo>
                    <a:pt x="2271" y="5850"/>
                  </a:lnTo>
                  <a:cubicBezTo>
                    <a:pt x="2074" y="5639"/>
                    <a:pt x="1810" y="5653"/>
                    <a:pt x="1777" y="5807"/>
                  </a:cubicBezTo>
                  <a:cubicBezTo>
                    <a:pt x="1861" y="5843"/>
                    <a:pt x="1930" y="5848"/>
                    <a:pt x="1997" y="5878"/>
                  </a:cubicBezTo>
                  <a:cubicBezTo>
                    <a:pt x="2150" y="5896"/>
                    <a:pt x="2257" y="5884"/>
                    <a:pt x="2271" y="5850"/>
                  </a:cubicBezTo>
                  <a:moveTo>
                    <a:pt x="5091" y="3562"/>
                  </a:moveTo>
                  <a:lnTo>
                    <a:pt x="5091" y="3562"/>
                  </a:lnTo>
                  <a:cubicBezTo>
                    <a:pt x="5119" y="3589"/>
                    <a:pt x="5182" y="3656"/>
                    <a:pt x="5182" y="3656"/>
                  </a:cubicBezTo>
                  <a:cubicBezTo>
                    <a:pt x="5391" y="3669"/>
                    <a:pt x="5424" y="3516"/>
                    <a:pt x="5569" y="3463"/>
                  </a:cubicBezTo>
                  <a:cubicBezTo>
                    <a:pt x="5360" y="3293"/>
                    <a:pt x="5222" y="3440"/>
                    <a:pt x="5148" y="3511"/>
                  </a:cubicBezTo>
                  <a:cubicBezTo>
                    <a:pt x="5122" y="3521"/>
                    <a:pt x="5091" y="3530"/>
                    <a:pt x="5091" y="3562"/>
                  </a:cubicBezTo>
                  <a:moveTo>
                    <a:pt x="4254" y="3122"/>
                  </a:moveTo>
                  <a:lnTo>
                    <a:pt x="4254" y="3122"/>
                  </a:lnTo>
                  <a:cubicBezTo>
                    <a:pt x="4192" y="3249"/>
                    <a:pt x="3928" y="3263"/>
                    <a:pt x="4103" y="3430"/>
                  </a:cubicBezTo>
                  <a:cubicBezTo>
                    <a:pt x="4117" y="3462"/>
                    <a:pt x="4242" y="3439"/>
                    <a:pt x="4320" y="3538"/>
                  </a:cubicBezTo>
                  <a:cubicBezTo>
                    <a:pt x="4402" y="3418"/>
                    <a:pt x="4491" y="3236"/>
                    <a:pt x="4331" y="3040"/>
                  </a:cubicBezTo>
                  <a:cubicBezTo>
                    <a:pt x="4302" y="3047"/>
                    <a:pt x="4279" y="3087"/>
                    <a:pt x="4254" y="3122"/>
                  </a:cubicBezTo>
                  <a:moveTo>
                    <a:pt x="7587" y="428"/>
                  </a:moveTo>
                  <a:lnTo>
                    <a:pt x="7587" y="428"/>
                  </a:lnTo>
                  <a:cubicBezTo>
                    <a:pt x="7570" y="347"/>
                    <a:pt x="7889" y="305"/>
                    <a:pt x="7672" y="198"/>
                  </a:cubicBezTo>
                  <a:cubicBezTo>
                    <a:pt x="7505" y="124"/>
                    <a:pt x="7229" y="263"/>
                    <a:pt x="7474" y="459"/>
                  </a:cubicBezTo>
                  <a:cubicBezTo>
                    <a:pt x="7522" y="467"/>
                    <a:pt x="7565" y="455"/>
                    <a:pt x="7587" y="428"/>
                  </a:cubicBezTo>
                  <a:moveTo>
                    <a:pt x="1484" y="6232"/>
                  </a:moveTo>
                  <a:lnTo>
                    <a:pt x="1484" y="6232"/>
                  </a:lnTo>
                  <a:cubicBezTo>
                    <a:pt x="1642" y="6266"/>
                    <a:pt x="2061" y="6449"/>
                    <a:pt x="1892" y="6220"/>
                  </a:cubicBezTo>
                  <a:cubicBezTo>
                    <a:pt x="1800" y="6089"/>
                    <a:pt x="1578" y="6043"/>
                    <a:pt x="1453" y="6066"/>
                  </a:cubicBezTo>
                  <a:cubicBezTo>
                    <a:pt x="1467" y="6099"/>
                    <a:pt x="1481" y="6130"/>
                    <a:pt x="1538" y="6176"/>
                  </a:cubicBezTo>
                  <a:cubicBezTo>
                    <a:pt x="1545" y="6203"/>
                    <a:pt x="1435" y="6195"/>
                    <a:pt x="1484" y="6232"/>
                  </a:cubicBezTo>
                  <a:moveTo>
                    <a:pt x="6058" y="3247"/>
                  </a:moveTo>
                  <a:lnTo>
                    <a:pt x="6058" y="3247"/>
                  </a:lnTo>
                  <a:cubicBezTo>
                    <a:pt x="6123" y="3186"/>
                    <a:pt x="6296" y="3198"/>
                    <a:pt x="6274" y="3071"/>
                  </a:cubicBezTo>
                  <a:cubicBezTo>
                    <a:pt x="6101" y="3060"/>
                    <a:pt x="5690" y="2971"/>
                    <a:pt x="5861" y="3292"/>
                  </a:cubicBezTo>
                  <a:cubicBezTo>
                    <a:pt x="5932" y="3294"/>
                    <a:pt x="6002" y="3271"/>
                    <a:pt x="6058" y="3247"/>
                  </a:cubicBezTo>
                  <a:moveTo>
                    <a:pt x="1207" y="5325"/>
                  </a:moveTo>
                  <a:lnTo>
                    <a:pt x="1207" y="5325"/>
                  </a:lnTo>
                  <a:cubicBezTo>
                    <a:pt x="1433" y="5410"/>
                    <a:pt x="1577" y="5201"/>
                    <a:pt x="1471" y="5038"/>
                  </a:cubicBezTo>
                  <a:cubicBezTo>
                    <a:pt x="1347" y="5061"/>
                    <a:pt x="1222" y="5084"/>
                    <a:pt x="1172" y="5218"/>
                  </a:cubicBezTo>
                  <a:cubicBezTo>
                    <a:pt x="1149" y="5267"/>
                    <a:pt x="1176" y="5303"/>
                    <a:pt x="1207" y="5325"/>
                  </a:cubicBezTo>
                  <a:moveTo>
                    <a:pt x="1759" y="4541"/>
                  </a:moveTo>
                  <a:lnTo>
                    <a:pt x="1759" y="4541"/>
                  </a:lnTo>
                  <a:cubicBezTo>
                    <a:pt x="1960" y="4539"/>
                    <a:pt x="1944" y="4351"/>
                    <a:pt x="1957" y="4227"/>
                  </a:cubicBezTo>
                  <a:cubicBezTo>
                    <a:pt x="1735" y="4181"/>
                    <a:pt x="1687" y="4303"/>
                    <a:pt x="1679" y="4432"/>
                  </a:cubicBezTo>
                  <a:cubicBezTo>
                    <a:pt x="1693" y="4489"/>
                    <a:pt x="1727" y="4517"/>
                    <a:pt x="1759" y="4541"/>
                  </a:cubicBezTo>
                  <a:moveTo>
                    <a:pt x="1927" y="3825"/>
                  </a:moveTo>
                  <a:lnTo>
                    <a:pt x="1927" y="3825"/>
                  </a:lnTo>
                  <a:cubicBezTo>
                    <a:pt x="2023" y="3763"/>
                    <a:pt x="2132" y="3552"/>
                    <a:pt x="1965" y="3478"/>
                  </a:cubicBezTo>
                  <a:cubicBezTo>
                    <a:pt x="1846" y="3440"/>
                    <a:pt x="1647" y="3676"/>
                    <a:pt x="1893" y="3822"/>
                  </a:cubicBezTo>
                  <a:cubicBezTo>
                    <a:pt x="1905" y="3825"/>
                    <a:pt x="1917" y="3827"/>
                    <a:pt x="1927" y="3825"/>
                  </a:cubicBezTo>
                  <a:moveTo>
                    <a:pt x="1855" y="4872"/>
                  </a:moveTo>
                  <a:lnTo>
                    <a:pt x="1855" y="4872"/>
                  </a:lnTo>
                  <a:cubicBezTo>
                    <a:pt x="1818" y="4904"/>
                    <a:pt x="1846" y="4968"/>
                    <a:pt x="1874" y="5033"/>
                  </a:cubicBezTo>
                  <a:cubicBezTo>
                    <a:pt x="2013" y="5042"/>
                    <a:pt x="2206" y="4867"/>
                    <a:pt x="2020" y="4738"/>
                  </a:cubicBezTo>
                  <a:cubicBezTo>
                    <a:pt x="1970" y="4748"/>
                    <a:pt x="1907" y="4800"/>
                    <a:pt x="1855" y="4872"/>
                  </a:cubicBezTo>
                  <a:moveTo>
                    <a:pt x="205" y="5502"/>
                  </a:moveTo>
                  <a:lnTo>
                    <a:pt x="205" y="5502"/>
                  </a:lnTo>
                  <a:cubicBezTo>
                    <a:pt x="294" y="5430"/>
                    <a:pt x="405" y="5374"/>
                    <a:pt x="452" y="5252"/>
                  </a:cubicBezTo>
                  <a:cubicBezTo>
                    <a:pt x="146" y="5170"/>
                    <a:pt x="92" y="5354"/>
                    <a:pt x="0" y="5473"/>
                  </a:cubicBezTo>
                  <a:cubicBezTo>
                    <a:pt x="43" y="5529"/>
                    <a:pt x="131" y="5541"/>
                    <a:pt x="205" y="5502"/>
                  </a:cubicBezTo>
                  <a:moveTo>
                    <a:pt x="6255" y="262"/>
                  </a:moveTo>
                  <a:lnTo>
                    <a:pt x="6255" y="262"/>
                  </a:lnTo>
                  <a:cubicBezTo>
                    <a:pt x="6325" y="204"/>
                    <a:pt x="6373" y="82"/>
                    <a:pt x="6205" y="9"/>
                  </a:cubicBezTo>
                  <a:cubicBezTo>
                    <a:pt x="6052" y="-32"/>
                    <a:pt x="5990" y="58"/>
                    <a:pt x="6055" y="226"/>
                  </a:cubicBezTo>
                  <a:cubicBezTo>
                    <a:pt x="6118" y="282"/>
                    <a:pt x="6201" y="298"/>
                    <a:pt x="6255" y="262"/>
                  </a:cubicBezTo>
                  <a:moveTo>
                    <a:pt x="5263" y="1511"/>
                  </a:moveTo>
                  <a:lnTo>
                    <a:pt x="5263" y="1511"/>
                  </a:lnTo>
                  <a:cubicBezTo>
                    <a:pt x="5392" y="1454"/>
                    <a:pt x="5217" y="1286"/>
                    <a:pt x="5195" y="1160"/>
                  </a:cubicBezTo>
                  <a:cubicBezTo>
                    <a:pt x="5000" y="1179"/>
                    <a:pt x="5065" y="1402"/>
                    <a:pt x="5059" y="1534"/>
                  </a:cubicBezTo>
                  <a:cubicBezTo>
                    <a:pt x="5126" y="1709"/>
                    <a:pt x="5225" y="1542"/>
                    <a:pt x="5263" y="1511"/>
                  </a:cubicBezTo>
                  <a:moveTo>
                    <a:pt x="2947" y="5759"/>
                  </a:moveTo>
                  <a:lnTo>
                    <a:pt x="2947" y="5759"/>
                  </a:lnTo>
                  <a:cubicBezTo>
                    <a:pt x="3110" y="5768"/>
                    <a:pt x="3256" y="5715"/>
                    <a:pt x="3401" y="5662"/>
                  </a:cubicBezTo>
                  <a:cubicBezTo>
                    <a:pt x="3107" y="5456"/>
                    <a:pt x="2754" y="5496"/>
                    <a:pt x="2665" y="5677"/>
                  </a:cubicBezTo>
                  <a:cubicBezTo>
                    <a:pt x="2659" y="5739"/>
                    <a:pt x="2763" y="5746"/>
                    <a:pt x="2797" y="5746"/>
                  </a:cubicBezTo>
                  <a:cubicBezTo>
                    <a:pt x="2850" y="5754"/>
                    <a:pt x="2900" y="5757"/>
                    <a:pt x="2947" y="5759"/>
                  </a:cubicBezTo>
                  <a:moveTo>
                    <a:pt x="5728" y="757"/>
                  </a:moveTo>
                  <a:lnTo>
                    <a:pt x="5728" y="757"/>
                  </a:lnTo>
                  <a:cubicBezTo>
                    <a:pt x="5748" y="884"/>
                    <a:pt x="5895" y="987"/>
                    <a:pt x="5999" y="994"/>
                  </a:cubicBezTo>
                  <a:cubicBezTo>
                    <a:pt x="6172" y="1005"/>
                    <a:pt x="6192" y="820"/>
                    <a:pt x="6086" y="657"/>
                  </a:cubicBezTo>
                  <a:cubicBezTo>
                    <a:pt x="6058" y="592"/>
                    <a:pt x="5974" y="556"/>
                    <a:pt x="5890" y="519"/>
                  </a:cubicBezTo>
                  <a:cubicBezTo>
                    <a:pt x="5786" y="512"/>
                    <a:pt x="5759" y="604"/>
                    <a:pt x="5766" y="660"/>
                  </a:cubicBezTo>
                  <a:cubicBezTo>
                    <a:pt x="5750" y="690"/>
                    <a:pt x="5723" y="709"/>
                    <a:pt x="5728" y="757"/>
                  </a:cubicBezTo>
                  <a:moveTo>
                    <a:pt x="7143" y="2648"/>
                  </a:moveTo>
                  <a:lnTo>
                    <a:pt x="7143" y="2648"/>
                  </a:lnTo>
                  <a:cubicBezTo>
                    <a:pt x="7035" y="2653"/>
                    <a:pt x="6910" y="2676"/>
                    <a:pt x="6869" y="2736"/>
                  </a:cubicBezTo>
                  <a:cubicBezTo>
                    <a:pt x="6883" y="2767"/>
                    <a:pt x="6897" y="2800"/>
                    <a:pt x="6911" y="2832"/>
                  </a:cubicBezTo>
                  <a:cubicBezTo>
                    <a:pt x="6946" y="2834"/>
                    <a:pt x="6981" y="2836"/>
                    <a:pt x="7014" y="2842"/>
                  </a:cubicBezTo>
                  <a:cubicBezTo>
                    <a:pt x="7220" y="2804"/>
                    <a:pt x="7295" y="2675"/>
                    <a:pt x="7143" y="2648"/>
                  </a:cubicBezTo>
                  <a:moveTo>
                    <a:pt x="5479" y="551"/>
                  </a:moveTo>
                  <a:lnTo>
                    <a:pt x="5479" y="551"/>
                  </a:lnTo>
                  <a:cubicBezTo>
                    <a:pt x="5543" y="496"/>
                    <a:pt x="5674" y="411"/>
                    <a:pt x="5513" y="276"/>
                  </a:cubicBezTo>
                  <a:cubicBezTo>
                    <a:pt x="5387" y="143"/>
                    <a:pt x="5229" y="320"/>
                    <a:pt x="5308" y="494"/>
                  </a:cubicBezTo>
                  <a:cubicBezTo>
                    <a:pt x="5368" y="548"/>
                    <a:pt x="5433" y="566"/>
                    <a:pt x="5479" y="551"/>
                  </a:cubicBezTo>
                  <a:moveTo>
                    <a:pt x="5823" y="1753"/>
                  </a:moveTo>
                  <a:lnTo>
                    <a:pt x="5823" y="1753"/>
                  </a:lnTo>
                  <a:cubicBezTo>
                    <a:pt x="5861" y="1828"/>
                    <a:pt x="5868" y="1922"/>
                    <a:pt x="5973" y="1928"/>
                  </a:cubicBezTo>
                  <a:cubicBezTo>
                    <a:pt x="6167" y="1910"/>
                    <a:pt x="6192" y="1662"/>
                    <a:pt x="6038" y="1465"/>
                  </a:cubicBezTo>
                  <a:cubicBezTo>
                    <a:pt x="6024" y="1432"/>
                    <a:pt x="5919" y="1426"/>
                    <a:pt x="5873" y="1438"/>
                  </a:cubicBezTo>
                  <a:cubicBezTo>
                    <a:pt x="5820" y="1480"/>
                    <a:pt x="5793" y="1626"/>
                    <a:pt x="5823" y="1753"/>
                  </a:cubicBezTo>
                  <a:moveTo>
                    <a:pt x="4763" y="3088"/>
                  </a:moveTo>
                  <a:lnTo>
                    <a:pt x="4763" y="3088"/>
                  </a:lnTo>
                  <a:cubicBezTo>
                    <a:pt x="4720" y="3220"/>
                    <a:pt x="4484" y="3299"/>
                    <a:pt x="4729" y="3470"/>
                  </a:cubicBezTo>
                  <a:cubicBezTo>
                    <a:pt x="4764" y="3473"/>
                    <a:pt x="4805" y="3413"/>
                    <a:pt x="4829" y="3383"/>
                  </a:cubicBezTo>
                  <a:cubicBezTo>
                    <a:pt x="4899" y="3324"/>
                    <a:pt x="4811" y="3053"/>
                    <a:pt x="4763" y="3088"/>
                  </a:cubicBezTo>
                  <a:moveTo>
                    <a:pt x="6715" y="2666"/>
                  </a:moveTo>
                  <a:lnTo>
                    <a:pt x="6715" y="2666"/>
                  </a:lnTo>
                  <a:cubicBezTo>
                    <a:pt x="6777" y="2605"/>
                    <a:pt x="6909" y="2519"/>
                    <a:pt x="6860" y="2485"/>
                  </a:cubicBezTo>
                  <a:cubicBezTo>
                    <a:pt x="6601" y="2281"/>
                    <a:pt x="6464" y="2585"/>
                    <a:pt x="6396" y="2736"/>
                  </a:cubicBezTo>
                  <a:cubicBezTo>
                    <a:pt x="6500" y="2743"/>
                    <a:pt x="6542" y="2683"/>
                    <a:pt x="6614" y="2702"/>
                  </a:cubicBezTo>
                  <a:cubicBezTo>
                    <a:pt x="6650" y="2693"/>
                    <a:pt x="6687" y="2681"/>
                    <a:pt x="6715" y="2666"/>
                  </a:cubicBezTo>
                  <a:moveTo>
                    <a:pt x="5252" y="2339"/>
                  </a:moveTo>
                  <a:lnTo>
                    <a:pt x="5252" y="2339"/>
                  </a:lnTo>
                  <a:cubicBezTo>
                    <a:pt x="5275" y="2414"/>
                    <a:pt x="5228" y="2536"/>
                    <a:pt x="5353" y="2512"/>
                  </a:cubicBezTo>
                  <a:cubicBezTo>
                    <a:pt x="5443" y="2487"/>
                    <a:pt x="5496" y="2303"/>
                    <a:pt x="5336" y="2168"/>
                  </a:cubicBezTo>
                  <a:cubicBezTo>
                    <a:pt x="5287" y="2134"/>
                    <a:pt x="5266" y="2164"/>
                    <a:pt x="5283" y="2196"/>
                  </a:cubicBezTo>
                  <a:cubicBezTo>
                    <a:pt x="5263" y="2219"/>
                    <a:pt x="5246" y="2263"/>
                    <a:pt x="5252" y="2339"/>
                  </a:cubicBezTo>
                  <a:moveTo>
                    <a:pt x="7680" y="2271"/>
                  </a:moveTo>
                  <a:lnTo>
                    <a:pt x="7680" y="2271"/>
                  </a:lnTo>
                  <a:cubicBezTo>
                    <a:pt x="7726" y="2229"/>
                    <a:pt x="7746" y="2199"/>
                    <a:pt x="7767" y="2169"/>
                  </a:cubicBezTo>
                  <a:cubicBezTo>
                    <a:pt x="7752" y="2137"/>
                    <a:pt x="7724" y="2073"/>
                    <a:pt x="7689" y="2071"/>
                  </a:cubicBezTo>
                  <a:cubicBezTo>
                    <a:pt x="7467" y="2026"/>
                    <a:pt x="7350" y="2142"/>
                    <a:pt x="7316" y="2296"/>
                  </a:cubicBezTo>
                  <a:cubicBezTo>
                    <a:pt x="7351" y="2299"/>
                    <a:pt x="7400" y="2333"/>
                    <a:pt x="7421" y="2334"/>
                  </a:cubicBezTo>
                  <a:cubicBezTo>
                    <a:pt x="7511" y="2341"/>
                    <a:pt x="7620" y="2314"/>
                    <a:pt x="7680" y="2271"/>
                  </a:cubicBezTo>
                  <a:moveTo>
                    <a:pt x="7369" y="1804"/>
                  </a:moveTo>
                  <a:lnTo>
                    <a:pt x="7369" y="1804"/>
                  </a:lnTo>
                  <a:cubicBezTo>
                    <a:pt x="7358" y="1550"/>
                    <a:pt x="8025" y="1531"/>
                    <a:pt x="7627" y="1318"/>
                  </a:cubicBezTo>
                  <a:cubicBezTo>
                    <a:pt x="7166" y="1038"/>
                    <a:pt x="7255" y="1700"/>
                    <a:pt x="7021" y="1934"/>
                  </a:cubicBezTo>
                  <a:cubicBezTo>
                    <a:pt x="7001" y="1964"/>
                    <a:pt x="7070" y="1968"/>
                    <a:pt x="7112" y="1962"/>
                  </a:cubicBezTo>
                  <a:cubicBezTo>
                    <a:pt x="7218" y="1940"/>
                    <a:pt x="7324" y="1877"/>
                    <a:pt x="7369" y="1804"/>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329" name="Google Shape;329;p18"/>
            <p:cNvGrpSpPr/>
            <p:nvPr/>
          </p:nvGrpSpPr>
          <p:grpSpPr>
            <a:xfrm>
              <a:off x="-213962" y="-352580"/>
              <a:ext cx="1725120" cy="2068200"/>
              <a:chOff x="-213962" y="-352580"/>
              <a:chExt cx="1725120" cy="2068200"/>
            </a:xfrm>
          </p:grpSpPr>
          <p:sp>
            <p:nvSpPr>
              <p:cNvPr id="330" name="Google Shape;330;p18"/>
              <p:cNvSpPr/>
              <p:nvPr/>
            </p:nvSpPr>
            <p:spPr>
              <a:xfrm>
                <a:off x="-213962" y="-352580"/>
                <a:ext cx="1725120" cy="2068200"/>
              </a:xfrm>
              <a:custGeom>
                <a:avLst/>
                <a:gdLst/>
                <a:ahLst/>
                <a:cxnLst/>
                <a:rect l="l" t="t" r="r" b="b"/>
                <a:pathLst>
                  <a:path w="4792" h="5745" extrusionOk="0">
                    <a:moveTo>
                      <a:pt x="4792" y="0"/>
                    </a:moveTo>
                    <a:lnTo>
                      <a:pt x="4792" y="0"/>
                    </a:lnTo>
                    <a:cubicBezTo>
                      <a:pt x="3195" y="262"/>
                      <a:pt x="1597" y="525"/>
                      <a:pt x="0" y="788"/>
                    </a:cubicBezTo>
                    <a:cubicBezTo>
                      <a:pt x="67" y="2481"/>
                      <a:pt x="-17" y="4052"/>
                      <a:pt x="50" y="5745"/>
                    </a:cubicBezTo>
                    <a:cubicBezTo>
                      <a:pt x="2506" y="4731"/>
                      <a:pt x="4152" y="2578"/>
                      <a:pt x="4792" y="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1" name="Google Shape;331;p18"/>
              <p:cNvSpPr/>
              <p:nvPr/>
            </p:nvSpPr>
            <p:spPr>
              <a:xfrm>
                <a:off x="-206042" y="-261140"/>
                <a:ext cx="1188360" cy="1616040"/>
              </a:xfrm>
              <a:custGeom>
                <a:avLst/>
                <a:gdLst/>
                <a:ahLst/>
                <a:cxnLst/>
                <a:rect l="l" t="t" r="r" b="b"/>
                <a:pathLst>
                  <a:path w="3301" h="4489" extrusionOk="0">
                    <a:moveTo>
                      <a:pt x="3178" y="888"/>
                    </a:moveTo>
                    <a:lnTo>
                      <a:pt x="3178" y="888"/>
                    </a:lnTo>
                    <a:cubicBezTo>
                      <a:pt x="3261" y="659"/>
                      <a:pt x="3333" y="413"/>
                      <a:pt x="3286" y="174"/>
                    </a:cubicBezTo>
                    <a:cubicBezTo>
                      <a:pt x="3275" y="114"/>
                      <a:pt x="3253" y="55"/>
                      <a:pt x="3223" y="0"/>
                    </a:cubicBezTo>
                    <a:cubicBezTo>
                      <a:pt x="2917" y="50"/>
                      <a:pt x="2611" y="101"/>
                      <a:pt x="2305" y="151"/>
                    </a:cubicBezTo>
                    <a:cubicBezTo>
                      <a:pt x="2255" y="258"/>
                      <a:pt x="2216" y="372"/>
                      <a:pt x="2181" y="478"/>
                    </a:cubicBezTo>
                    <a:cubicBezTo>
                      <a:pt x="1815" y="1586"/>
                      <a:pt x="1015" y="2539"/>
                      <a:pt x="2" y="3114"/>
                    </a:cubicBezTo>
                    <a:cubicBezTo>
                      <a:pt x="0" y="3571"/>
                      <a:pt x="-2" y="4027"/>
                      <a:pt x="4" y="4489"/>
                    </a:cubicBezTo>
                    <a:cubicBezTo>
                      <a:pt x="1451" y="3728"/>
                      <a:pt x="2614" y="2425"/>
                      <a:pt x="3178" y="888"/>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332" name="Google Shape;332;p18"/>
            <p:cNvSpPr/>
            <p:nvPr/>
          </p:nvSpPr>
          <p:spPr>
            <a:xfrm rot="2457795">
              <a:off x="-80622" y="646791"/>
              <a:ext cx="1672204" cy="1341363"/>
            </a:xfrm>
            <a:custGeom>
              <a:avLst/>
              <a:gdLst/>
              <a:ahLst/>
              <a:cxnLst/>
              <a:rect l="l" t="t" r="r" b="b"/>
              <a:pathLst>
                <a:path w="4645" h="3726" extrusionOk="0">
                  <a:moveTo>
                    <a:pt x="2764" y="3726"/>
                  </a:moveTo>
                  <a:lnTo>
                    <a:pt x="2764" y="3726"/>
                  </a:lnTo>
                  <a:cubicBezTo>
                    <a:pt x="2731" y="3726"/>
                    <a:pt x="2698" y="3725"/>
                    <a:pt x="2666" y="3724"/>
                  </a:cubicBezTo>
                  <a:cubicBezTo>
                    <a:pt x="2042" y="3696"/>
                    <a:pt x="1407" y="3399"/>
                    <a:pt x="925" y="2909"/>
                  </a:cubicBezTo>
                  <a:cubicBezTo>
                    <a:pt x="598" y="2577"/>
                    <a:pt x="-17" y="1780"/>
                    <a:pt x="1" y="1140"/>
                  </a:cubicBezTo>
                  <a:cubicBezTo>
                    <a:pt x="9" y="847"/>
                    <a:pt x="168" y="561"/>
                    <a:pt x="449" y="333"/>
                  </a:cubicBezTo>
                  <a:cubicBezTo>
                    <a:pt x="706" y="124"/>
                    <a:pt x="1028" y="0"/>
                    <a:pt x="1312" y="0"/>
                  </a:cubicBezTo>
                  <a:cubicBezTo>
                    <a:pt x="1312" y="0"/>
                    <a:pt x="1313" y="0"/>
                    <a:pt x="1314" y="0"/>
                  </a:cubicBezTo>
                  <a:cubicBezTo>
                    <a:pt x="1840" y="1"/>
                    <a:pt x="2314" y="317"/>
                    <a:pt x="2695" y="571"/>
                  </a:cubicBezTo>
                  <a:cubicBezTo>
                    <a:pt x="4062" y="1481"/>
                    <a:pt x="4062" y="1481"/>
                    <a:pt x="4062" y="1481"/>
                  </a:cubicBezTo>
                  <a:cubicBezTo>
                    <a:pt x="4254" y="1609"/>
                    <a:pt x="4492" y="1767"/>
                    <a:pt x="4594" y="2014"/>
                  </a:cubicBezTo>
                  <a:cubicBezTo>
                    <a:pt x="4706" y="2286"/>
                    <a:pt x="4632" y="2635"/>
                    <a:pt x="4396" y="2948"/>
                  </a:cubicBezTo>
                  <a:cubicBezTo>
                    <a:pt x="4031" y="3433"/>
                    <a:pt x="3413" y="3726"/>
                    <a:pt x="2764" y="3726"/>
                  </a:cubicBezTo>
                  <a:moveTo>
                    <a:pt x="1312" y="65"/>
                  </a:moveTo>
                  <a:lnTo>
                    <a:pt x="1312" y="65"/>
                  </a:lnTo>
                  <a:cubicBezTo>
                    <a:pt x="764" y="65"/>
                    <a:pt x="83" y="561"/>
                    <a:pt x="66" y="1141"/>
                  </a:cubicBezTo>
                  <a:cubicBezTo>
                    <a:pt x="51" y="1678"/>
                    <a:pt x="525" y="2411"/>
                    <a:pt x="972" y="2864"/>
                  </a:cubicBezTo>
                  <a:cubicBezTo>
                    <a:pt x="1443" y="3341"/>
                    <a:pt x="2061" y="3631"/>
                    <a:pt x="2668" y="3659"/>
                  </a:cubicBezTo>
                  <a:cubicBezTo>
                    <a:pt x="3331" y="3689"/>
                    <a:pt x="3974" y="3402"/>
                    <a:pt x="4344" y="2908"/>
                  </a:cubicBezTo>
                  <a:cubicBezTo>
                    <a:pt x="4566" y="2614"/>
                    <a:pt x="4637" y="2289"/>
                    <a:pt x="4534" y="2039"/>
                  </a:cubicBezTo>
                  <a:cubicBezTo>
                    <a:pt x="4440" y="1810"/>
                    <a:pt x="4211" y="1658"/>
                    <a:pt x="4026" y="1535"/>
                  </a:cubicBezTo>
                  <a:cubicBezTo>
                    <a:pt x="2659" y="625"/>
                    <a:pt x="2659" y="625"/>
                    <a:pt x="2659" y="625"/>
                  </a:cubicBezTo>
                  <a:cubicBezTo>
                    <a:pt x="2285" y="376"/>
                    <a:pt x="1820" y="66"/>
                    <a:pt x="1314" y="65"/>
                  </a:cubicBezTo>
                  <a:cubicBezTo>
                    <a:pt x="1313" y="65"/>
                    <a:pt x="1312" y="65"/>
                    <a:pt x="1312" y="65"/>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333" name="Google Shape;333;p18"/>
          <p:cNvSpPr/>
          <p:nvPr/>
        </p:nvSpPr>
        <p:spPr>
          <a:xfrm>
            <a:off x="586725" y="204313"/>
            <a:ext cx="7970556" cy="4734881"/>
          </a:xfrm>
          <a:custGeom>
            <a:avLst/>
            <a:gdLst/>
            <a:ahLst/>
            <a:cxnLst/>
            <a:rect l="l" t="t" r="r" b="b"/>
            <a:pathLst>
              <a:path w="7309" h="5260" extrusionOk="0">
                <a:moveTo>
                  <a:pt x="7307" y="131"/>
                </a:moveTo>
                <a:lnTo>
                  <a:pt x="7307" y="131"/>
                </a:lnTo>
                <a:cubicBezTo>
                  <a:pt x="7280" y="140"/>
                  <a:pt x="7243" y="141"/>
                  <a:pt x="7214" y="146"/>
                </a:cubicBezTo>
                <a:cubicBezTo>
                  <a:pt x="7189" y="150"/>
                  <a:pt x="7167" y="150"/>
                  <a:pt x="7140" y="149"/>
                </a:cubicBezTo>
                <a:cubicBezTo>
                  <a:pt x="7085" y="148"/>
                  <a:pt x="7047" y="180"/>
                  <a:pt x="6992" y="181"/>
                </a:cubicBezTo>
                <a:cubicBezTo>
                  <a:pt x="6959" y="182"/>
                  <a:pt x="6922" y="186"/>
                  <a:pt x="6889" y="178"/>
                </a:cubicBezTo>
                <a:cubicBezTo>
                  <a:pt x="6867" y="168"/>
                  <a:pt x="6845" y="161"/>
                  <a:pt x="6822" y="156"/>
                </a:cubicBezTo>
                <a:cubicBezTo>
                  <a:pt x="6807" y="160"/>
                  <a:pt x="6792" y="162"/>
                  <a:pt x="6776" y="162"/>
                </a:cubicBezTo>
                <a:cubicBezTo>
                  <a:pt x="6740" y="157"/>
                  <a:pt x="6733" y="156"/>
                  <a:pt x="6695" y="168"/>
                </a:cubicBezTo>
                <a:cubicBezTo>
                  <a:pt x="6672" y="182"/>
                  <a:pt x="6647" y="189"/>
                  <a:pt x="6620" y="191"/>
                </a:cubicBezTo>
                <a:cubicBezTo>
                  <a:pt x="6594" y="171"/>
                  <a:pt x="6574" y="175"/>
                  <a:pt x="6555" y="153"/>
                </a:cubicBezTo>
                <a:cubicBezTo>
                  <a:pt x="6515" y="165"/>
                  <a:pt x="6542" y="181"/>
                  <a:pt x="6498" y="194"/>
                </a:cubicBezTo>
                <a:cubicBezTo>
                  <a:pt x="6494" y="157"/>
                  <a:pt x="6459" y="194"/>
                  <a:pt x="6460" y="157"/>
                </a:cubicBezTo>
                <a:cubicBezTo>
                  <a:pt x="6443" y="203"/>
                  <a:pt x="6439" y="157"/>
                  <a:pt x="6425" y="212"/>
                </a:cubicBezTo>
                <a:cubicBezTo>
                  <a:pt x="6396" y="189"/>
                  <a:pt x="6311" y="225"/>
                  <a:pt x="6317" y="186"/>
                </a:cubicBezTo>
                <a:cubicBezTo>
                  <a:pt x="6302" y="166"/>
                  <a:pt x="6286" y="164"/>
                  <a:pt x="6268" y="181"/>
                </a:cubicBezTo>
                <a:cubicBezTo>
                  <a:pt x="6253" y="159"/>
                  <a:pt x="6261" y="106"/>
                  <a:pt x="6229" y="107"/>
                </a:cubicBezTo>
                <a:cubicBezTo>
                  <a:pt x="6204" y="149"/>
                  <a:pt x="6184" y="196"/>
                  <a:pt x="6139" y="217"/>
                </a:cubicBezTo>
                <a:cubicBezTo>
                  <a:pt x="6099" y="236"/>
                  <a:pt x="6135" y="160"/>
                  <a:pt x="6095" y="168"/>
                </a:cubicBezTo>
                <a:cubicBezTo>
                  <a:pt x="6071" y="176"/>
                  <a:pt x="6047" y="185"/>
                  <a:pt x="6024" y="194"/>
                </a:cubicBezTo>
                <a:cubicBezTo>
                  <a:pt x="5998" y="198"/>
                  <a:pt x="5972" y="200"/>
                  <a:pt x="5946" y="198"/>
                </a:cubicBezTo>
                <a:cubicBezTo>
                  <a:pt x="5907" y="202"/>
                  <a:pt x="5869" y="200"/>
                  <a:pt x="5831" y="191"/>
                </a:cubicBezTo>
                <a:cubicBezTo>
                  <a:pt x="5811" y="175"/>
                  <a:pt x="5792" y="158"/>
                  <a:pt x="5774" y="140"/>
                </a:cubicBezTo>
                <a:cubicBezTo>
                  <a:pt x="5732" y="115"/>
                  <a:pt x="5727" y="140"/>
                  <a:pt x="5682" y="160"/>
                </a:cubicBezTo>
                <a:cubicBezTo>
                  <a:pt x="5594" y="198"/>
                  <a:pt x="5631" y="134"/>
                  <a:pt x="5573" y="116"/>
                </a:cubicBezTo>
                <a:cubicBezTo>
                  <a:pt x="5530" y="102"/>
                  <a:pt x="5480" y="123"/>
                  <a:pt x="5444" y="143"/>
                </a:cubicBezTo>
                <a:cubicBezTo>
                  <a:pt x="5417" y="175"/>
                  <a:pt x="5388" y="180"/>
                  <a:pt x="5357" y="158"/>
                </a:cubicBezTo>
                <a:cubicBezTo>
                  <a:pt x="5358" y="130"/>
                  <a:pt x="5349" y="109"/>
                  <a:pt x="5328" y="94"/>
                </a:cubicBezTo>
                <a:cubicBezTo>
                  <a:pt x="5276" y="112"/>
                  <a:pt x="5256" y="111"/>
                  <a:pt x="5206" y="107"/>
                </a:cubicBezTo>
                <a:cubicBezTo>
                  <a:pt x="5187" y="105"/>
                  <a:pt x="5156" y="109"/>
                  <a:pt x="5139" y="104"/>
                </a:cubicBezTo>
                <a:cubicBezTo>
                  <a:pt x="5107" y="95"/>
                  <a:pt x="5119" y="79"/>
                  <a:pt x="5095" y="69"/>
                </a:cubicBezTo>
                <a:cubicBezTo>
                  <a:pt x="5079" y="63"/>
                  <a:pt x="5032" y="101"/>
                  <a:pt x="5009" y="110"/>
                </a:cubicBezTo>
                <a:cubicBezTo>
                  <a:pt x="4999" y="99"/>
                  <a:pt x="4988" y="88"/>
                  <a:pt x="4977" y="78"/>
                </a:cubicBezTo>
                <a:cubicBezTo>
                  <a:pt x="4956" y="87"/>
                  <a:pt x="4935" y="87"/>
                  <a:pt x="4914" y="78"/>
                </a:cubicBezTo>
                <a:cubicBezTo>
                  <a:pt x="4909" y="60"/>
                  <a:pt x="4906" y="42"/>
                  <a:pt x="4906" y="23"/>
                </a:cubicBezTo>
                <a:cubicBezTo>
                  <a:pt x="4892" y="29"/>
                  <a:pt x="4879" y="36"/>
                  <a:pt x="4868" y="47"/>
                </a:cubicBezTo>
                <a:cubicBezTo>
                  <a:pt x="4861" y="33"/>
                  <a:pt x="4859" y="17"/>
                  <a:pt x="4863" y="0"/>
                </a:cubicBezTo>
                <a:cubicBezTo>
                  <a:pt x="4814" y="46"/>
                  <a:pt x="4782" y="95"/>
                  <a:pt x="4724" y="131"/>
                </a:cubicBezTo>
                <a:cubicBezTo>
                  <a:pt x="4713" y="112"/>
                  <a:pt x="4704" y="91"/>
                  <a:pt x="4697" y="69"/>
                </a:cubicBezTo>
                <a:cubicBezTo>
                  <a:pt x="4673" y="80"/>
                  <a:pt x="4570" y="160"/>
                  <a:pt x="4561" y="104"/>
                </a:cubicBezTo>
                <a:cubicBezTo>
                  <a:pt x="4527" y="108"/>
                  <a:pt x="4491" y="142"/>
                  <a:pt x="4455" y="128"/>
                </a:cubicBezTo>
                <a:cubicBezTo>
                  <a:pt x="4443" y="124"/>
                  <a:pt x="4437" y="105"/>
                  <a:pt x="4422" y="101"/>
                </a:cubicBezTo>
                <a:cubicBezTo>
                  <a:pt x="4404" y="95"/>
                  <a:pt x="4364" y="102"/>
                  <a:pt x="4344" y="103"/>
                </a:cubicBezTo>
                <a:cubicBezTo>
                  <a:pt x="4329" y="103"/>
                  <a:pt x="4318" y="101"/>
                  <a:pt x="4303" y="105"/>
                </a:cubicBezTo>
                <a:cubicBezTo>
                  <a:pt x="4281" y="111"/>
                  <a:pt x="4243" y="150"/>
                  <a:pt x="4220" y="145"/>
                </a:cubicBezTo>
                <a:cubicBezTo>
                  <a:pt x="4207" y="142"/>
                  <a:pt x="4206" y="125"/>
                  <a:pt x="4197" y="121"/>
                </a:cubicBezTo>
                <a:cubicBezTo>
                  <a:pt x="4177" y="112"/>
                  <a:pt x="4155" y="123"/>
                  <a:pt x="4135" y="115"/>
                </a:cubicBezTo>
                <a:cubicBezTo>
                  <a:pt x="4107" y="105"/>
                  <a:pt x="4099" y="85"/>
                  <a:pt x="4065" y="87"/>
                </a:cubicBezTo>
                <a:cubicBezTo>
                  <a:pt x="4021" y="90"/>
                  <a:pt x="3982" y="125"/>
                  <a:pt x="3940" y="132"/>
                </a:cubicBezTo>
                <a:cubicBezTo>
                  <a:pt x="3908" y="137"/>
                  <a:pt x="3875" y="134"/>
                  <a:pt x="3843" y="134"/>
                </a:cubicBezTo>
                <a:cubicBezTo>
                  <a:pt x="3785" y="134"/>
                  <a:pt x="3708" y="150"/>
                  <a:pt x="3665" y="110"/>
                </a:cubicBezTo>
                <a:cubicBezTo>
                  <a:pt x="3626" y="140"/>
                  <a:pt x="3535" y="221"/>
                  <a:pt x="3483" y="171"/>
                </a:cubicBezTo>
                <a:cubicBezTo>
                  <a:pt x="3460" y="149"/>
                  <a:pt x="3470" y="126"/>
                  <a:pt x="3435" y="117"/>
                </a:cubicBezTo>
                <a:cubicBezTo>
                  <a:pt x="3403" y="108"/>
                  <a:pt x="3369" y="126"/>
                  <a:pt x="3340" y="135"/>
                </a:cubicBezTo>
                <a:cubicBezTo>
                  <a:pt x="3314" y="147"/>
                  <a:pt x="3287" y="156"/>
                  <a:pt x="3259" y="163"/>
                </a:cubicBezTo>
                <a:cubicBezTo>
                  <a:pt x="3239" y="164"/>
                  <a:pt x="3219" y="165"/>
                  <a:pt x="3199" y="166"/>
                </a:cubicBezTo>
                <a:cubicBezTo>
                  <a:pt x="3160" y="180"/>
                  <a:pt x="3138" y="228"/>
                  <a:pt x="3098" y="242"/>
                </a:cubicBezTo>
                <a:cubicBezTo>
                  <a:pt x="3042" y="262"/>
                  <a:pt x="2976" y="228"/>
                  <a:pt x="2925" y="212"/>
                </a:cubicBezTo>
                <a:cubicBezTo>
                  <a:pt x="2895" y="203"/>
                  <a:pt x="2871" y="196"/>
                  <a:pt x="2842" y="180"/>
                </a:cubicBezTo>
                <a:cubicBezTo>
                  <a:pt x="2807" y="162"/>
                  <a:pt x="2783" y="165"/>
                  <a:pt x="2744" y="165"/>
                </a:cubicBezTo>
                <a:cubicBezTo>
                  <a:pt x="2723" y="165"/>
                  <a:pt x="2702" y="167"/>
                  <a:pt x="2681" y="166"/>
                </a:cubicBezTo>
                <a:cubicBezTo>
                  <a:pt x="2657" y="163"/>
                  <a:pt x="2640" y="153"/>
                  <a:pt x="2616" y="149"/>
                </a:cubicBezTo>
                <a:cubicBezTo>
                  <a:pt x="2593" y="145"/>
                  <a:pt x="2567" y="155"/>
                  <a:pt x="2544" y="151"/>
                </a:cubicBezTo>
                <a:cubicBezTo>
                  <a:pt x="2512" y="145"/>
                  <a:pt x="2476" y="128"/>
                  <a:pt x="2445" y="118"/>
                </a:cubicBezTo>
                <a:cubicBezTo>
                  <a:pt x="2414" y="107"/>
                  <a:pt x="2364" y="109"/>
                  <a:pt x="2351" y="77"/>
                </a:cubicBezTo>
                <a:cubicBezTo>
                  <a:pt x="2330" y="119"/>
                  <a:pt x="2271" y="239"/>
                  <a:pt x="2219" y="179"/>
                </a:cubicBezTo>
                <a:cubicBezTo>
                  <a:pt x="2180" y="133"/>
                  <a:pt x="2205" y="102"/>
                  <a:pt x="2132" y="102"/>
                </a:cubicBezTo>
                <a:cubicBezTo>
                  <a:pt x="2086" y="102"/>
                  <a:pt x="2044" y="90"/>
                  <a:pt x="2005" y="98"/>
                </a:cubicBezTo>
                <a:cubicBezTo>
                  <a:pt x="1966" y="107"/>
                  <a:pt x="1928" y="105"/>
                  <a:pt x="1891" y="95"/>
                </a:cubicBezTo>
                <a:cubicBezTo>
                  <a:pt x="1862" y="87"/>
                  <a:pt x="1848" y="83"/>
                  <a:pt x="1818" y="96"/>
                </a:cubicBezTo>
                <a:cubicBezTo>
                  <a:pt x="1790" y="107"/>
                  <a:pt x="1764" y="137"/>
                  <a:pt x="1734" y="133"/>
                </a:cubicBezTo>
                <a:cubicBezTo>
                  <a:pt x="1723" y="132"/>
                  <a:pt x="1699" y="114"/>
                  <a:pt x="1686" y="110"/>
                </a:cubicBezTo>
                <a:cubicBezTo>
                  <a:pt x="1649" y="99"/>
                  <a:pt x="1648" y="110"/>
                  <a:pt x="1615" y="115"/>
                </a:cubicBezTo>
                <a:cubicBezTo>
                  <a:pt x="1590" y="119"/>
                  <a:pt x="1588" y="101"/>
                  <a:pt x="1568" y="101"/>
                </a:cubicBezTo>
                <a:cubicBezTo>
                  <a:pt x="1549" y="101"/>
                  <a:pt x="1540" y="130"/>
                  <a:pt x="1521" y="132"/>
                </a:cubicBezTo>
                <a:cubicBezTo>
                  <a:pt x="1507" y="132"/>
                  <a:pt x="1505" y="118"/>
                  <a:pt x="1495" y="119"/>
                </a:cubicBezTo>
                <a:cubicBezTo>
                  <a:pt x="1488" y="120"/>
                  <a:pt x="1481" y="124"/>
                  <a:pt x="1474" y="126"/>
                </a:cubicBezTo>
                <a:cubicBezTo>
                  <a:pt x="1452" y="130"/>
                  <a:pt x="1450" y="132"/>
                  <a:pt x="1427" y="126"/>
                </a:cubicBezTo>
                <a:cubicBezTo>
                  <a:pt x="1404" y="120"/>
                  <a:pt x="1397" y="116"/>
                  <a:pt x="1372" y="125"/>
                </a:cubicBezTo>
                <a:cubicBezTo>
                  <a:pt x="1338" y="138"/>
                  <a:pt x="1312" y="156"/>
                  <a:pt x="1274" y="151"/>
                </a:cubicBezTo>
                <a:cubicBezTo>
                  <a:pt x="1244" y="147"/>
                  <a:pt x="1222" y="119"/>
                  <a:pt x="1194" y="119"/>
                </a:cubicBezTo>
                <a:cubicBezTo>
                  <a:pt x="1179" y="147"/>
                  <a:pt x="1178" y="177"/>
                  <a:pt x="1142" y="183"/>
                </a:cubicBezTo>
                <a:cubicBezTo>
                  <a:pt x="1075" y="194"/>
                  <a:pt x="1037" y="101"/>
                  <a:pt x="977" y="88"/>
                </a:cubicBezTo>
                <a:cubicBezTo>
                  <a:pt x="931" y="77"/>
                  <a:pt x="871" y="87"/>
                  <a:pt x="823" y="87"/>
                </a:cubicBezTo>
                <a:cubicBezTo>
                  <a:pt x="770" y="87"/>
                  <a:pt x="724" y="88"/>
                  <a:pt x="674" y="74"/>
                </a:cubicBezTo>
                <a:cubicBezTo>
                  <a:pt x="649" y="68"/>
                  <a:pt x="631" y="69"/>
                  <a:pt x="610" y="80"/>
                </a:cubicBezTo>
                <a:cubicBezTo>
                  <a:pt x="583" y="94"/>
                  <a:pt x="561" y="127"/>
                  <a:pt x="533" y="135"/>
                </a:cubicBezTo>
                <a:cubicBezTo>
                  <a:pt x="500" y="145"/>
                  <a:pt x="470" y="124"/>
                  <a:pt x="454" y="99"/>
                </a:cubicBezTo>
                <a:cubicBezTo>
                  <a:pt x="432" y="65"/>
                  <a:pt x="442" y="57"/>
                  <a:pt x="400" y="55"/>
                </a:cubicBezTo>
                <a:cubicBezTo>
                  <a:pt x="388" y="55"/>
                  <a:pt x="371" y="52"/>
                  <a:pt x="359" y="54"/>
                </a:cubicBezTo>
                <a:cubicBezTo>
                  <a:pt x="350" y="57"/>
                  <a:pt x="344" y="70"/>
                  <a:pt x="335" y="70"/>
                </a:cubicBezTo>
                <a:cubicBezTo>
                  <a:pt x="314" y="70"/>
                  <a:pt x="308" y="55"/>
                  <a:pt x="286" y="59"/>
                </a:cubicBezTo>
                <a:cubicBezTo>
                  <a:pt x="281" y="59"/>
                  <a:pt x="266" y="69"/>
                  <a:pt x="259" y="72"/>
                </a:cubicBezTo>
                <a:cubicBezTo>
                  <a:pt x="248" y="74"/>
                  <a:pt x="234" y="72"/>
                  <a:pt x="223" y="74"/>
                </a:cubicBezTo>
                <a:cubicBezTo>
                  <a:pt x="204" y="79"/>
                  <a:pt x="189" y="87"/>
                  <a:pt x="164" y="87"/>
                </a:cubicBezTo>
                <a:cubicBezTo>
                  <a:pt x="98" y="86"/>
                  <a:pt x="58" y="84"/>
                  <a:pt x="0" y="118"/>
                </a:cubicBezTo>
                <a:cubicBezTo>
                  <a:pt x="14" y="5040"/>
                  <a:pt x="14" y="5040"/>
                  <a:pt x="14" y="5040"/>
                </a:cubicBezTo>
                <a:cubicBezTo>
                  <a:pt x="65" y="5029"/>
                  <a:pt x="89" y="5096"/>
                  <a:pt x="131" y="5104"/>
                </a:cubicBezTo>
                <a:cubicBezTo>
                  <a:pt x="195" y="5115"/>
                  <a:pt x="249" y="4997"/>
                  <a:pt x="265" y="4951"/>
                </a:cubicBezTo>
                <a:cubicBezTo>
                  <a:pt x="277" y="4972"/>
                  <a:pt x="342" y="4964"/>
                  <a:pt x="367" y="4969"/>
                </a:cubicBezTo>
                <a:cubicBezTo>
                  <a:pt x="415" y="4980"/>
                  <a:pt x="445" y="4963"/>
                  <a:pt x="492" y="4961"/>
                </a:cubicBezTo>
                <a:cubicBezTo>
                  <a:pt x="506" y="4961"/>
                  <a:pt x="527" y="4958"/>
                  <a:pt x="540" y="4961"/>
                </a:cubicBezTo>
                <a:cubicBezTo>
                  <a:pt x="569" y="4967"/>
                  <a:pt x="557" y="4974"/>
                  <a:pt x="574" y="4994"/>
                </a:cubicBezTo>
                <a:cubicBezTo>
                  <a:pt x="590" y="5011"/>
                  <a:pt x="589" y="5008"/>
                  <a:pt x="614" y="5009"/>
                </a:cubicBezTo>
                <a:cubicBezTo>
                  <a:pt x="656" y="5011"/>
                  <a:pt x="655" y="5009"/>
                  <a:pt x="671" y="5049"/>
                </a:cubicBezTo>
                <a:cubicBezTo>
                  <a:pt x="686" y="5085"/>
                  <a:pt x="699" y="5151"/>
                  <a:pt x="742" y="5166"/>
                </a:cubicBezTo>
                <a:cubicBezTo>
                  <a:pt x="777" y="5178"/>
                  <a:pt x="829" y="5166"/>
                  <a:pt x="867" y="5166"/>
                </a:cubicBezTo>
                <a:cubicBezTo>
                  <a:pt x="882" y="5166"/>
                  <a:pt x="899" y="5168"/>
                  <a:pt x="915" y="5167"/>
                </a:cubicBezTo>
                <a:cubicBezTo>
                  <a:pt x="926" y="5166"/>
                  <a:pt x="936" y="5164"/>
                  <a:pt x="946" y="5160"/>
                </a:cubicBezTo>
                <a:cubicBezTo>
                  <a:pt x="967" y="5152"/>
                  <a:pt x="991" y="5115"/>
                  <a:pt x="1012" y="5110"/>
                </a:cubicBezTo>
                <a:cubicBezTo>
                  <a:pt x="1033" y="5105"/>
                  <a:pt x="1066" y="5119"/>
                  <a:pt x="1096" y="5119"/>
                </a:cubicBezTo>
                <a:cubicBezTo>
                  <a:pt x="1110" y="5119"/>
                  <a:pt x="1129" y="5123"/>
                  <a:pt x="1142" y="5120"/>
                </a:cubicBezTo>
                <a:cubicBezTo>
                  <a:pt x="1181" y="5112"/>
                  <a:pt x="1211" y="5056"/>
                  <a:pt x="1251" y="5060"/>
                </a:cubicBezTo>
                <a:cubicBezTo>
                  <a:pt x="1271" y="5062"/>
                  <a:pt x="1282" y="5085"/>
                  <a:pt x="1304" y="5088"/>
                </a:cubicBezTo>
                <a:cubicBezTo>
                  <a:pt x="1345" y="5095"/>
                  <a:pt x="1347" y="5069"/>
                  <a:pt x="1371" y="5116"/>
                </a:cubicBezTo>
                <a:cubicBezTo>
                  <a:pt x="1388" y="5149"/>
                  <a:pt x="1382" y="5244"/>
                  <a:pt x="1419" y="5259"/>
                </a:cubicBezTo>
                <a:cubicBezTo>
                  <a:pt x="1446" y="5270"/>
                  <a:pt x="1495" y="5206"/>
                  <a:pt x="1512" y="5189"/>
                </a:cubicBezTo>
                <a:cubicBezTo>
                  <a:pt x="1549" y="5152"/>
                  <a:pt x="1590" y="5083"/>
                  <a:pt x="1645" y="5090"/>
                </a:cubicBezTo>
                <a:cubicBezTo>
                  <a:pt x="1690" y="5097"/>
                  <a:pt x="1738" y="5111"/>
                  <a:pt x="1785" y="5119"/>
                </a:cubicBezTo>
                <a:cubicBezTo>
                  <a:pt x="1861" y="5131"/>
                  <a:pt x="1933" y="5134"/>
                  <a:pt x="2011" y="5134"/>
                </a:cubicBezTo>
                <a:cubicBezTo>
                  <a:pt x="2059" y="5134"/>
                  <a:pt x="2109" y="5144"/>
                  <a:pt x="2151" y="5120"/>
                </a:cubicBezTo>
                <a:cubicBezTo>
                  <a:pt x="2197" y="5093"/>
                  <a:pt x="2213" y="5087"/>
                  <a:pt x="2265" y="5087"/>
                </a:cubicBezTo>
                <a:cubicBezTo>
                  <a:pt x="2284" y="5087"/>
                  <a:pt x="2305" y="5091"/>
                  <a:pt x="2324" y="5088"/>
                </a:cubicBezTo>
                <a:cubicBezTo>
                  <a:pt x="2349" y="5084"/>
                  <a:pt x="2358" y="5070"/>
                  <a:pt x="2382" y="5080"/>
                </a:cubicBezTo>
                <a:cubicBezTo>
                  <a:pt x="2408" y="5090"/>
                  <a:pt x="2418" y="5115"/>
                  <a:pt x="2449" y="5120"/>
                </a:cubicBezTo>
                <a:cubicBezTo>
                  <a:pt x="2467" y="5122"/>
                  <a:pt x="2489" y="5119"/>
                  <a:pt x="2508" y="5119"/>
                </a:cubicBezTo>
                <a:cubicBezTo>
                  <a:pt x="2549" y="5118"/>
                  <a:pt x="2579" y="5132"/>
                  <a:pt x="2618" y="5134"/>
                </a:cubicBezTo>
                <a:cubicBezTo>
                  <a:pt x="2639" y="5136"/>
                  <a:pt x="2660" y="5131"/>
                  <a:pt x="2681" y="5134"/>
                </a:cubicBezTo>
                <a:cubicBezTo>
                  <a:pt x="2720" y="5141"/>
                  <a:pt x="2738" y="5167"/>
                  <a:pt x="2769" y="5189"/>
                </a:cubicBezTo>
                <a:cubicBezTo>
                  <a:pt x="2809" y="5218"/>
                  <a:pt x="2828" y="5217"/>
                  <a:pt x="2866" y="5185"/>
                </a:cubicBezTo>
                <a:cubicBezTo>
                  <a:pt x="2891" y="5164"/>
                  <a:pt x="2895" y="5171"/>
                  <a:pt x="2924" y="5166"/>
                </a:cubicBezTo>
                <a:cubicBezTo>
                  <a:pt x="2961" y="5160"/>
                  <a:pt x="2983" y="5125"/>
                  <a:pt x="3026" y="5134"/>
                </a:cubicBezTo>
                <a:cubicBezTo>
                  <a:pt x="3044" y="5137"/>
                  <a:pt x="3058" y="5149"/>
                  <a:pt x="3076" y="5151"/>
                </a:cubicBezTo>
                <a:cubicBezTo>
                  <a:pt x="3109" y="5156"/>
                  <a:pt x="3123" y="5134"/>
                  <a:pt x="3151" y="5133"/>
                </a:cubicBezTo>
                <a:cubicBezTo>
                  <a:pt x="3168" y="5132"/>
                  <a:pt x="3196" y="5149"/>
                  <a:pt x="3213" y="5154"/>
                </a:cubicBezTo>
                <a:cubicBezTo>
                  <a:pt x="3260" y="5170"/>
                  <a:pt x="3285" y="5166"/>
                  <a:pt x="3323" y="5134"/>
                </a:cubicBezTo>
                <a:cubicBezTo>
                  <a:pt x="3342" y="5119"/>
                  <a:pt x="3353" y="5097"/>
                  <a:pt x="3378" y="5103"/>
                </a:cubicBezTo>
                <a:cubicBezTo>
                  <a:pt x="3414" y="5114"/>
                  <a:pt x="3413" y="5169"/>
                  <a:pt x="3457" y="5166"/>
                </a:cubicBezTo>
                <a:cubicBezTo>
                  <a:pt x="3475" y="5164"/>
                  <a:pt x="3491" y="5150"/>
                  <a:pt x="3512" y="5149"/>
                </a:cubicBezTo>
                <a:cubicBezTo>
                  <a:pt x="3534" y="5148"/>
                  <a:pt x="3553" y="5152"/>
                  <a:pt x="3574" y="5146"/>
                </a:cubicBezTo>
                <a:cubicBezTo>
                  <a:pt x="3592" y="5142"/>
                  <a:pt x="3602" y="5135"/>
                  <a:pt x="3622" y="5134"/>
                </a:cubicBezTo>
                <a:cubicBezTo>
                  <a:pt x="3645" y="5133"/>
                  <a:pt x="3664" y="5139"/>
                  <a:pt x="3686" y="5129"/>
                </a:cubicBezTo>
                <a:cubicBezTo>
                  <a:pt x="3720" y="5115"/>
                  <a:pt x="3753" y="5056"/>
                  <a:pt x="3792" y="5055"/>
                </a:cubicBezTo>
                <a:cubicBezTo>
                  <a:pt x="3810" y="5054"/>
                  <a:pt x="3819" y="5074"/>
                  <a:pt x="3831" y="5083"/>
                </a:cubicBezTo>
                <a:cubicBezTo>
                  <a:pt x="3849" y="5095"/>
                  <a:pt x="3867" y="5104"/>
                  <a:pt x="3888" y="5110"/>
                </a:cubicBezTo>
                <a:cubicBezTo>
                  <a:pt x="3918" y="5120"/>
                  <a:pt x="3945" y="5115"/>
                  <a:pt x="3975" y="5118"/>
                </a:cubicBezTo>
                <a:cubicBezTo>
                  <a:pt x="4003" y="5121"/>
                  <a:pt x="4021" y="5135"/>
                  <a:pt x="4045" y="5143"/>
                </a:cubicBezTo>
                <a:cubicBezTo>
                  <a:pt x="4077" y="5153"/>
                  <a:pt x="4102" y="5130"/>
                  <a:pt x="4138" y="5134"/>
                </a:cubicBezTo>
                <a:cubicBezTo>
                  <a:pt x="4186" y="5139"/>
                  <a:pt x="4239" y="5153"/>
                  <a:pt x="4281" y="5177"/>
                </a:cubicBezTo>
                <a:cubicBezTo>
                  <a:pt x="4297" y="5186"/>
                  <a:pt x="4323" y="5214"/>
                  <a:pt x="4341" y="5215"/>
                </a:cubicBezTo>
                <a:cubicBezTo>
                  <a:pt x="4384" y="5219"/>
                  <a:pt x="4449" y="5135"/>
                  <a:pt x="4474" y="5111"/>
                </a:cubicBezTo>
                <a:cubicBezTo>
                  <a:pt x="4507" y="5080"/>
                  <a:pt x="4559" y="5005"/>
                  <a:pt x="4611" y="5006"/>
                </a:cubicBezTo>
                <a:cubicBezTo>
                  <a:pt x="4659" y="5007"/>
                  <a:pt x="4642" y="5060"/>
                  <a:pt x="4671" y="5083"/>
                </a:cubicBezTo>
                <a:cubicBezTo>
                  <a:pt x="4703" y="5109"/>
                  <a:pt x="4757" y="5070"/>
                  <a:pt x="4784" y="5055"/>
                </a:cubicBezTo>
                <a:cubicBezTo>
                  <a:pt x="4811" y="5040"/>
                  <a:pt x="4807" y="5040"/>
                  <a:pt x="4837" y="5048"/>
                </a:cubicBezTo>
                <a:cubicBezTo>
                  <a:pt x="4860" y="5054"/>
                  <a:pt x="4883" y="5052"/>
                  <a:pt x="4906" y="5057"/>
                </a:cubicBezTo>
                <a:cubicBezTo>
                  <a:pt x="4924" y="5061"/>
                  <a:pt x="4935" y="5069"/>
                  <a:pt x="4955" y="5071"/>
                </a:cubicBezTo>
                <a:cubicBezTo>
                  <a:pt x="4963" y="5073"/>
                  <a:pt x="4969" y="5070"/>
                  <a:pt x="4978" y="5072"/>
                </a:cubicBezTo>
                <a:cubicBezTo>
                  <a:pt x="4995" y="5077"/>
                  <a:pt x="5003" y="5095"/>
                  <a:pt x="5018" y="5100"/>
                </a:cubicBezTo>
                <a:cubicBezTo>
                  <a:pt x="5046" y="5110"/>
                  <a:pt x="5052" y="5094"/>
                  <a:pt x="5072" y="5122"/>
                </a:cubicBezTo>
                <a:cubicBezTo>
                  <a:pt x="5082" y="5136"/>
                  <a:pt x="5084" y="5162"/>
                  <a:pt x="5095" y="5173"/>
                </a:cubicBezTo>
                <a:cubicBezTo>
                  <a:pt x="5114" y="5190"/>
                  <a:pt x="5127" y="5182"/>
                  <a:pt x="5149" y="5182"/>
                </a:cubicBezTo>
                <a:cubicBezTo>
                  <a:pt x="5173" y="5181"/>
                  <a:pt x="5188" y="5193"/>
                  <a:pt x="5209" y="5195"/>
                </a:cubicBezTo>
                <a:cubicBezTo>
                  <a:pt x="5244" y="5198"/>
                  <a:pt x="5254" y="5165"/>
                  <a:pt x="5284" y="5163"/>
                </a:cubicBezTo>
                <a:cubicBezTo>
                  <a:pt x="5307" y="5162"/>
                  <a:pt x="5331" y="5192"/>
                  <a:pt x="5353" y="5196"/>
                </a:cubicBezTo>
                <a:cubicBezTo>
                  <a:pt x="5375" y="5201"/>
                  <a:pt x="5402" y="5197"/>
                  <a:pt x="5424" y="5197"/>
                </a:cubicBezTo>
                <a:cubicBezTo>
                  <a:pt x="5456" y="5197"/>
                  <a:pt x="5492" y="5203"/>
                  <a:pt x="5523" y="5195"/>
                </a:cubicBezTo>
                <a:cubicBezTo>
                  <a:pt x="5577" y="5181"/>
                  <a:pt x="5618" y="5134"/>
                  <a:pt x="5662" y="5105"/>
                </a:cubicBezTo>
                <a:cubicBezTo>
                  <a:pt x="5676" y="5095"/>
                  <a:pt x="5721" y="5073"/>
                  <a:pt x="5740" y="5084"/>
                </a:cubicBezTo>
                <a:cubicBezTo>
                  <a:pt x="5776" y="5104"/>
                  <a:pt x="5758" y="5173"/>
                  <a:pt x="5802" y="5194"/>
                </a:cubicBezTo>
                <a:cubicBezTo>
                  <a:pt x="5823" y="5181"/>
                  <a:pt x="5834" y="5173"/>
                  <a:pt x="5856" y="5166"/>
                </a:cubicBezTo>
                <a:cubicBezTo>
                  <a:pt x="5875" y="5159"/>
                  <a:pt x="5907" y="5151"/>
                  <a:pt x="5928" y="5149"/>
                </a:cubicBezTo>
                <a:cubicBezTo>
                  <a:pt x="5969" y="5145"/>
                  <a:pt x="6010" y="5138"/>
                  <a:pt x="6050" y="5134"/>
                </a:cubicBezTo>
                <a:cubicBezTo>
                  <a:pt x="6109" y="5129"/>
                  <a:pt x="6168" y="5117"/>
                  <a:pt x="6226" y="5118"/>
                </a:cubicBezTo>
                <a:cubicBezTo>
                  <a:pt x="6269" y="5119"/>
                  <a:pt x="6275" y="5133"/>
                  <a:pt x="6310" y="5151"/>
                </a:cubicBezTo>
                <a:cubicBezTo>
                  <a:pt x="6338" y="5165"/>
                  <a:pt x="6368" y="5166"/>
                  <a:pt x="6399" y="5166"/>
                </a:cubicBezTo>
                <a:cubicBezTo>
                  <a:pt x="6442" y="5166"/>
                  <a:pt x="6474" y="5158"/>
                  <a:pt x="6507" y="5185"/>
                </a:cubicBezTo>
                <a:cubicBezTo>
                  <a:pt x="6513" y="5202"/>
                  <a:pt x="6525" y="5213"/>
                  <a:pt x="6542" y="5217"/>
                </a:cubicBezTo>
                <a:cubicBezTo>
                  <a:pt x="6560" y="5213"/>
                  <a:pt x="6574" y="5204"/>
                  <a:pt x="6584" y="5189"/>
                </a:cubicBezTo>
                <a:cubicBezTo>
                  <a:pt x="6614" y="5163"/>
                  <a:pt x="6623" y="5141"/>
                  <a:pt x="6664" y="5134"/>
                </a:cubicBezTo>
                <a:cubicBezTo>
                  <a:pt x="6689" y="5129"/>
                  <a:pt x="6704" y="5137"/>
                  <a:pt x="6728" y="5120"/>
                </a:cubicBezTo>
                <a:cubicBezTo>
                  <a:pt x="6749" y="5104"/>
                  <a:pt x="6748" y="5092"/>
                  <a:pt x="6774" y="5086"/>
                </a:cubicBezTo>
                <a:cubicBezTo>
                  <a:pt x="6789" y="5083"/>
                  <a:pt x="6805" y="5090"/>
                  <a:pt x="6820" y="5090"/>
                </a:cubicBezTo>
                <a:cubicBezTo>
                  <a:pt x="6909" y="5087"/>
                  <a:pt x="6995" y="5032"/>
                  <a:pt x="7085" y="5017"/>
                </a:cubicBezTo>
                <a:cubicBezTo>
                  <a:pt x="7087" y="5026"/>
                  <a:pt x="7093" y="5033"/>
                  <a:pt x="7102" y="5036"/>
                </a:cubicBezTo>
                <a:cubicBezTo>
                  <a:pt x="7128" y="5015"/>
                  <a:pt x="7155" y="4962"/>
                  <a:pt x="7196" y="4981"/>
                </a:cubicBezTo>
                <a:cubicBezTo>
                  <a:pt x="7206" y="5058"/>
                  <a:pt x="7241" y="5044"/>
                  <a:pt x="7292" y="5009"/>
                </a:cubicBezTo>
                <a:cubicBezTo>
                  <a:pt x="7309" y="118"/>
                  <a:pt x="7309" y="118"/>
                  <a:pt x="7309" y="118"/>
                </a:cubicBezTo>
                <a:cubicBezTo>
                  <a:pt x="7308" y="123"/>
                  <a:pt x="7308" y="127"/>
                  <a:pt x="7307" y="131"/>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4" name="Google Shape;334;p18"/>
          <p:cNvSpPr txBox="1">
            <a:spLocks noGrp="1"/>
          </p:cNvSpPr>
          <p:nvPr>
            <p:ph type="subTitle" idx="1"/>
          </p:nvPr>
        </p:nvSpPr>
        <p:spPr>
          <a:xfrm>
            <a:off x="1511150" y="2084750"/>
            <a:ext cx="1731300" cy="75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5" name="Google Shape;335;p18"/>
          <p:cNvSpPr txBox="1">
            <a:spLocks noGrp="1"/>
          </p:cNvSpPr>
          <p:nvPr>
            <p:ph type="subTitle" idx="2"/>
          </p:nvPr>
        </p:nvSpPr>
        <p:spPr>
          <a:xfrm>
            <a:off x="3706345" y="2084750"/>
            <a:ext cx="1731300" cy="75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6" name="Google Shape;336;p18"/>
          <p:cNvSpPr txBox="1">
            <a:spLocks noGrp="1"/>
          </p:cNvSpPr>
          <p:nvPr>
            <p:ph type="subTitle" idx="3"/>
          </p:nvPr>
        </p:nvSpPr>
        <p:spPr>
          <a:xfrm>
            <a:off x="1511150" y="3681775"/>
            <a:ext cx="1731300" cy="75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7" name="Google Shape;337;p18"/>
          <p:cNvSpPr txBox="1">
            <a:spLocks noGrp="1"/>
          </p:cNvSpPr>
          <p:nvPr>
            <p:ph type="subTitle" idx="4"/>
          </p:nvPr>
        </p:nvSpPr>
        <p:spPr>
          <a:xfrm>
            <a:off x="3706345" y="3681775"/>
            <a:ext cx="1731300" cy="75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8" name="Google Shape;338;p18"/>
          <p:cNvSpPr txBox="1">
            <a:spLocks noGrp="1"/>
          </p:cNvSpPr>
          <p:nvPr>
            <p:ph type="subTitle" idx="5"/>
          </p:nvPr>
        </p:nvSpPr>
        <p:spPr>
          <a:xfrm>
            <a:off x="5901544" y="2084750"/>
            <a:ext cx="1731300" cy="75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9" name="Google Shape;339;p18"/>
          <p:cNvSpPr txBox="1">
            <a:spLocks noGrp="1"/>
          </p:cNvSpPr>
          <p:nvPr>
            <p:ph type="subTitle" idx="6"/>
          </p:nvPr>
        </p:nvSpPr>
        <p:spPr>
          <a:xfrm>
            <a:off x="5901544" y="3681775"/>
            <a:ext cx="1731300" cy="75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0" name="Google Shape;340;p18"/>
          <p:cNvSpPr txBox="1">
            <a:spLocks noGrp="1"/>
          </p:cNvSpPr>
          <p:nvPr>
            <p:ph type="title"/>
          </p:nvPr>
        </p:nvSpPr>
        <p:spPr>
          <a:xfrm>
            <a:off x="720000" y="5212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41" name="Google Shape;341;p18"/>
          <p:cNvSpPr txBox="1">
            <a:spLocks noGrp="1"/>
          </p:cNvSpPr>
          <p:nvPr>
            <p:ph type="subTitle" idx="7"/>
          </p:nvPr>
        </p:nvSpPr>
        <p:spPr>
          <a:xfrm>
            <a:off x="1511162" y="1616700"/>
            <a:ext cx="1731300" cy="3918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Raleway"/>
              <a:buNone/>
              <a:defRPr sz="2200" b="1">
                <a:latin typeface="Kurale"/>
                <a:ea typeface="Kurale"/>
                <a:cs typeface="Kurale"/>
                <a:sym typeface="Kurale"/>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42" name="Google Shape;342;p18"/>
          <p:cNvSpPr txBox="1">
            <a:spLocks noGrp="1"/>
          </p:cNvSpPr>
          <p:nvPr>
            <p:ph type="subTitle" idx="8"/>
          </p:nvPr>
        </p:nvSpPr>
        <p:spPr>
          <a:xfrm>
            <a:off x="3706349" y="1616700"/>
            <a:ext cx="1731300" cy="3918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Raleway"/>
              <a:buNone/>
              <a:defRPr sz="2200" b="1">
                <a:latin typeface="Kurale"/>
                <a:ea typeface="Kurale"/>
                <a:cs typeface="Kurale"/>
                <a:sym typeface="Kurale"/>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43" name="Google Shape;343;p18"/>
          <p:cNvSpPr txBox="1">
            <a:spLocks noGrp="1"/>
          </p:cNvSpPr>
          <p:nvPr>
            <p:ph type="subTitle" idx="9"/>
          </p:nvPr>
        </p:nvSpPr>
        <p:spPr>
          <a:xfrm>
            <a:off x="5901541" y="1616700"/>
            <a:ext cx="1731300" cy="3918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Raleway"/>
              <a:buNone/>
              <a:defRPr sz="2200" b="1">
                <a:latin typeface="Kurale"/>
                <a:ea typeface="Kurale"/>
                <a:cs typeface="Kurale"/>
                <a:sym typeface="Kurale"/>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44" name="Google Shape;344;p18"/>
          <p:cNvSpPr txBox="1">
            <a:spLocks noGrp="1"/>
          </p:cNvSpPr>
          <p:nvPr>
            <p:ph type="subTitle" idx="13"/>
          </p:nvPr>
        </p:nvSpPr>
        <p:spPr>
          <a:xfrm>
            <a:off x="1511162" y="3213775"/>
            <a:ext cx="1731300" cy="3918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Raleway"/>
              <a:buNone/>
              <a:defRPr sz="2200" b="1">
                <a:latin typeface="Kurale"/>
                <a:ea typeface="Kurale"/>
                <a:cs typeface="Kurale"/>
                <a:sym typeface="Kurale"/>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45" name="Google Shape;345;p18"/>
          <p:cNvSpPr txBox="1">
            <a:spLocks noGrp="1"/>
          </p:cNvSpPr>
          <p:nvPr>
            <p:ph type="subTitle" idx="14"/>
          </p:nvPr>
        </p:nvSpPr>
        <p:spPr>
          <a:xfrm>
            <a:off x="3706354" y="3213775"/>
            <a:ext cx="1731300" cy="3918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Raleway"/>
              <a:buNone/>
              <a:defRPr sz="2200" b="1">
                <a:latin typeface="Kurale"/>
                <a:ea typeface="Kurale"/>
                <a:cs typeface="Kurale"/>
                <a:sym typeface="Kurale"/>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46" name="Google Shape;346;p18"/>
          <p:cNvSpPr txBox="1">
            <a:spLocks noGrp="1"/>
          </p:cNvSpPr>
          <p:nvPr>
            <p:ph type="subTitle" idx="15"/>
          </p:nvPr>
        </p:nvSpPr>
        <p:spPr>
          <a:xfrm>
            <a:off x="5901544" y="3213775"/>
            <a:ext cx="1731300" cy="3918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Raleway"/>
              <a:buNone/>
              <a:defRPr sz="2200" b="1">
                <a:latin typeface="Kurale"/>
                <a:ea typeface="Kurale"/>
                <a:cs typeface="Kurale"/>
                <a:sym typeface="Kurale"/>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grpSp>
        <p:nvGrpSpPr>
          <p:cNvPr id="347" name="Google Shape;347;p18"/>
          <p:cNvGrpSpPr/>
          <p:nvPr/>
        </p:nvGrpSpPr>
        <p:grpSpPr>
          <a:xfrm rot="6243425">
            <a:off x="7632107" y="3713276"/>
            <a:ext cx="1994494" cy="598708"/>
            <a:chOff x="3067200" y="2251440"/>
            <a:chExt cx="1994400" cy="598680"/>
          </a:xfrm>
        </p:grpSpPr>
        <p:sp>
          <p:nvSpPr>
            <p:cNvPr id="348" name="Google Shape;348;p18"/>
            <p:cNvSpPr/>
            <p:nvPr/>
          </p:nvSpPr>
          <p:spPr>
            <a:xfrm>
              <a:off x="3067200" y="2251440"/>
              <a:ext cx="1994400" cy="598680"/>
            </a:xfrm>
            <a:custGeom>
              <a:avLst/>
              <a:gdLst/>
              <a:ahLst/>
              <a:cxnLst/>
              <a:rect l="l" t="t" r="r" b="b"/>
              <a:pathLst>
                <a:path w="5540" h="1663" extrusionOk="0">
                  <a:moveTo>
                    <a:pt x="2423" y="1589"/>
                  </a:moveTo>
                  <a:lnTo>
                    <a:pt x="2423" y="1589"/>
                  </a:lnTo>
                  <a:cubicBezTo>
                    <a:pt x="1590" y="1454"/>
                    <a:pt x="792" y="1165"/>
                    <a:pt x="0" y="877"/>
                  </a:cubicBezTo>
                  <a:cubicBezTo>
                    <a:pt x="684" y="493"/>
                    <a:pt x="1393" y="100"/>
                    <a:pt x="2173" y="17"/>
                  </a:cubicBezTo>
                  <a:cubicBezTo>
                    <a:pt x="2768" y="-47"/>
                    <a:pt x="3372" y="76"/>
                    <a:pt x="3933" y="285"/>
                  </a:cubicBezTo>
                  <a:cubicBezTo>
                    <a:pt x="4494" y="494"/>
                    <a:pt x="5018" y="788"/>
                    <a:pt x="5540" y="1081"/>
                  </a:cubicBezTo>
                  <a:cubicBezTo>
                    <a:pt x="5053" y="1284"/>
                    <a:pt x="4595" y="1516"/>
                    <a:pt x="4068" y="1604"/>
                  </a:cubicBezTo>
                  <a:cubicBezTo>
                    <a:pt x="3524" y="1694"/>
                    <a:pt x="2967" y="1674"/>
                    <a:pt x="2423" y="1589"/>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9" name="Google Shape;349;p18"/>
            <p:cNvSpPr/>
            <p:nvPr/>
          </p:nvSpPr>
          <p:spPr>
            <a:xfrm>
              <a:off x="3182760" y="2372040"/>
              <a:ext cx="1789200" cy="403200"/>
            </a:xfrm>
            <a:custGeom>
              <a:avLst/>
              <a:gdLst/>
              <a:ahLst/>
              <a:cxnLst/>
              <a:rect l="l" t="t" r="r" b="b"/>
              <a:pathLst>
                <a:path w="4970" h="1120" extrusionOk="0">
                  <a:moveTo>
                    <a:pt x="4970" y="743"/>
                  </a:moveTo>
                  <a:lnTo>
                    <a:pt x="4970" y="743"/>
                  </a:lnTo>
                  <a:cubicBezTo>
                    <a:pt x="4719" y="690"/>
                    <a:pt x="4465" y="646"/>
                    <a:pt x="4210" y="609"/>
                  </a:cubicBezTo>
                  <a:cubicBezTo>
                    <a:pt x="4030" y="523"/>
                    <a:pt x="3868" y="409"/>
                    <a:pt x="3747" y="248"/>
                  </a:cubicBezTo>
                  <a:cubicBezTo>
                    <a:pt x="3739" y="236"/>
                    <a:pt x="3720" y="248"/>
                    <a:pt x="3728" y="261"/>
                  </a:cubicBezTo>
                  <a:cubicBezTo>
                    <a:pt x="3807" y="393"/>
                    <a:pt x="3924" y="511"/>
                    <a:pt x="4061" y="588"/>
                  </a:cubicBezTo>
                  <a:cubicBezTo>
                    <a:pt x="3904" y="567"/>
                    <a:pt x="3747" y="549"/>
                    <a:pt x="3589" y="533"/>
                  </a:cubicBezTo>
                  <a:cubicBezTo>
                    <a:pt x="3280" y="459"/>
                    <a:pt x="2983" y="322"/>
                    <a:pt x="2724" y="139"/>
                  </a:cubicBezTo>
                  <a:cubicBezTo>
                    <a:pt x="2671" y="101"/>
                    <a:pt x="2598" y="43"/>
                    <a:pt x="2548" y="3"/>
                  </a:cubicBezTo>
                  <a:cubicBezTo>
                    <a:pt x="2537" y="-7"/>
                    <a:pt x="2523" y="10"/>
                    <a:pt x="2533" y="20"/>
                  </a:cubicBezTo>
                  <a:cubicBezTo>
                    <a:pt x="2578" y="66"/>
                    <a:pt x="2649" y="131"/>
                    <a:pt x="2698" y="172"/>
                  </a:cubicBezTo>
                  <a:cubicBezTo>
                    <a:pt x="2864" y="309"/>
                    <a:pt x="3055" y="421"/>
                    <a:pt x="3256" y="504"/>
                  </a:cubicBezTo>
                  <a:cubicBezTo>
                    <a:pt x="3023" y="485"/>
                    <a:pt x="2791" y="472"/>
                    <a:pt x="2558" y="463"/>
                  </a:cubicBezTo>
                  <a:cubicBezTo>
                    <a:pt x="2529" y="457"/>
                    <a:pt x="2501" y="450"/>
                    <a:pt x="2472" y="443"/>
                  </a:cubicBezTo>
                  <a:cubicBezTo>
                    <a:pt x="2122" y="370"/>
                    <a:pt x="1792" y="234"/>
                    <a:pt x="1485" y="51"/>
                  </a:cubicBezTo>
                  <a:cubicBezTo>
                    <a:pt x="1473" y="45"/>
                    <a:pt x="1461" y="61"/>
                    <a:pt x="1471" y="70"/>
                  </a:cubicBezTo>
                  <a:cubicBezTo>
                    <a:pt x="1624" y="217"/>
                    <a:pt x="1845" y="358"/>
                    <a:pt x="2082" y="452"/>
                  </a:cubicBezTo>
                  <a:cubicBezTo>
                    <a:pt x="1846" y="449"/>
                    <a:pt x="1610" y="452"/>
                    <a:pt x="1374" y="458"/>
                  </a:cubicBezTo>
                  <a:cubicBezTo>
                    <a:pt x="1328" y="447"/>
                    <a:pt x="1281" y="440"/>
                    <a:pt x="1233" y="434"/>
                  </a:cubicBezTo>
                  <a:cubicBezTo>
                    <a:pt x="1010" y="410"/>
                    <a:pt x="794" y="353"/>
                    <a:pt x="582" y="279"/>
                  </a:cubicBezTo>
                  <a:cubicBezTo>
                    <a:pt x="569" y="274"/>
                    <a:pt x="560" y="293"/>
                    <a:pt x="572" y="299"/>
                  </a:cubicBezTo>
                  <a:cubicBezTo>
                    <a:pt x="635" y="344"/>
                    <a:pt x="703" y="381"/>
                    <a:pt x="774" y="412"/>
                  </a:cubicBezTo>
                  <a:cubicBezTo>
                    <a:pt x="823" y="434"/>
                    <a:pt x="886" y="456"/>
                    <a:pt x="937" y="473"/>
                  </a:cubicBezTo>
                  <a:cubicBezTo>
                    <a:pt x="941" y="474"/>
                    <a:pt x="945" y="475"/>
                    <a:pt x="948" y="476"/>
                  </a:cubicBezTo>
                  <a:cubicBezTo>
                    <a:pt x="630" y="494"/>
                    <a:pt x="314" y="520"/>
                    <a:pt x="0" y="558"/>
                  </a:cubicBezTo>
                  <a:cubicBezTo>
                    <a:pt x="2" y="580"/>
                    <a:pt x="2" y="580"/>
                    <a:pt x="2" y="580"/>
                  </a:cubicBezTo>
                  <a:cubicBezTo>
                    <a:pt x="345" y="569"/>
                    <a:pt x="689" y="561"/>
                    <a:pt x="1031" y="558"/>
                  </a:cubicBezTo>
                  <a:cubicBezTo>
                    <a:pt x="909" y="608"/>
                    <a:pt x="794" y="676"/>
                    <a:pt x="698" y="756"/>
                  </a:cubicBezTo>
                  <a:cubicBezTo>
                    <a:pt x="687" y="765"/>
                    <a:pt x="699" y="781"/>
                    <a:pt x="711" y="775"/>
                  </a:cubicBezTo>
                  <a:cubicBezTo>
                    <a:pt x="866" y="696"/>
                    <a:pt x="1027" y="634"/>
                    <a:pt x="1197" y="594"/>
                  </a:cubicBezTo>
                  <a:cubicBezTo>
                    <a:pt x="1264" y="578"/>
                    <a:pt x="1332" y="567"/>
                    <a:pt x="1399" y="558"/>
                  </a:cubicBezTo>
                  <a:cubicBezTo>
                    <a:pt x="1653" y="559"/>
                    <a:pt x="1937" y="563"/>
                    <a:pt x="2177" y="570"/>
                  </a:cubicBezTo>
                  <a:cubicBezTo>
                    <a:pt x="2355" y="575"/>
                    <a:pt x="2533" y="583"/>
                    <a:pt x="2711" y="592"/>
                  </a:cubicBezTo>
                  <a:cubicBezTo>
                    <a:pt x="2465" y="690"/>
                    <a:pt x="2250" y="873"/>
                    <a:pt x="2123" y="1103"/>
                  </a:cubicBezTo>
                  <a:cubicBezTo>
                    <a:pt x="2117" y="1115"/>
                    <a:pt x="2133" y="1126"/>
                    <a:pt x="2142" y="1117"/>
                  </a:cubicBezTo>
                  <a:cubicBezTo>
                    <a:pt x="2273" y="980"/>
                    <a:pt x="2421" y="864"/>
                    <a:pt x="2587" y="776"/>
                  </a:cubicBezTo>
                  <a:cubicBezTo>
                    <a:pt x="2720" y="701"/>
                    <a:pt x="2867" y="663"/>
                    <a:pt x="3007" y="608"/>
                  </a:cubicBezTo>
                  <a:cubicBezTo>
                    <a:pt x="3430" y="633"/>
                    <a:pt x="3853" y="666"/>
                    <a:pt x="4275" y="702"/>
                  </a:cubicBezTo>
                  <a:cubicBezTo>
                    <a:pt x="3956" y="765"/>
                    <a:pt x="3649" y="893"/>
                    <a:pt x="3385" y="1083"/>
                  </a:cubicBezTo>
                  <a:cubicBezTo>
                    <a:pt x="3374" y="1092"/>
                    <a:pt x="3387" y="1109"/>
                    <a:pt x="3398" y="1102"/>
                  </a:cubicBezTo>
                  <a:cubicBezTo>
                    <a:pt x="3662" y="944"/>
                    <a:pt x="3952" y="831"/>
                    <a:pt x="4253" y="771"/>
                  </a:cubicBezTo>
                  <a:cubicBezTo>
                    <a:pt x="4290" y="763"/>
                    <a:pt x="4366" y="751"/>
                    <a:pt x="4404" y="745"/>
                  </a:cubicBezTo>
                  <a:cubicBezTo>
                    <a:pt x="4443" y="740"/>
                    <a:pt x="4481" y="737"/>
                    <a:pt x="4520" y="724"/>
                  </a:cubicBezTo>
                  <a:cubicBezTo>
                    <a:pt x="4669" y="737"/>
                    <a:pt x="4818" y="751"/>
                    <a:pt x="4966" y="766"/>
                  </a:cubicBezTo>
                  <a:lnTo>
                    <a:pt x="4970" y="743"/>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350" name="Google Shape;350;p18"/>
          <p:cNvSpPr/>
          <p:nvPr/>
        </p:nvSpPr>
        <p:spPr>
          <a:xfrm rot="-1123525">
            <a:off x="476247" y="371929"/>
            <a:ext cx="1218703" cy="276217"/>
          </a:xfrm>
          <a:custGeom>
            <a:avLst/>
            <a:gdLst/>
            <a:ahLst/>
            <a:cxnLst/>
            <a:rect l="l" t="t" r="r" b="b"/>
            <a:pathLst>
              <a:path w="1890" h="509" extrusionOk="0">
                <a:moveTo>
                  <a:pt x="1870" y="219"/>
                </a:moveTo>
                <a:lnTo>
                  <a:pt x="1870" y="219"/>
                </a:lnTo>
                <a:cubicBezTo>
                  <a:pt x="1865" y="210"/>
                  <a:pt x="1861" y="215"/>
                  <a:pt x="1863" y="205"/>
                </a:cubicBezTo>
                <a:cubicBezTo>
                  <a:pt x="1865" y="200"/>
                  <a:pt x="1873" y="192"/>
                  <a:pt x="1876" y="188"/>
                </a:cubicBezTo>
                <a:cubicBezTo>
                  <a:pt x="1889" y="170"/>
                  <a:pt x="1892" y="164"/>
                  <a:pt x="1875" y="148"/>
                </a:cubicBezTo>
                <a:cubicBezTo>
                  <a:pt x="1885" y="129"/>
                  <a:pt x="1889" y="121"/>
                  <a:pt x="1872" y="107"/>
                </a:cubicBezTo>
                <a:cubicBezTo>
                  <a:pt x="1877" y="93"/>
                  <a:pt x="1889" y="86"/>
                  <a:pt x="1890" y="71"/>
                </a:cubicBezTo>
                <a:cubicBezTo>
                  <a:pt x="1891" y="60"/>
                  <a:pt x="1883" y="44"/>
                  <a:pt x="1874" y="37"/>
                </a:cubicBezTo>
                <a:cubicBezTo>
                  <a:pt x="1875" y="35"/>
                  <a:pt x="1876" y="34"/>
                  <a:pt x="1876" y="32"/>
                </a:cubicBezTo>
                <a:cubicBezTo>
                  <a:pt x="84" y="0"/>
                  <a:pt x="84" y="0"/>
                  <a:pt x="84" y="0"/>
                </a:cubicBezTo>
                <a:cubicBezTo>
                  <a:pt x="73" y="9"/>
                  <a:pt x="83" y="16"/>
                  <a:pt x="87" y="25"/>
                </a:cubicBezTo>
                <a:cubicBezTo>
                  <a:pt x="92" y="35"/>
                  <a:pt x="92" y="35"/>
                  <a:pt x="83" y="46"/>
                </a:cubicBezTo>
                <a:cubicBezTo>
                  <a:pt x="73" y="59"/>
                  <a:pt x="72" y="69"/>
                  <a:pt x="78" y="84"/>
                </a:cubicBezTo>
                <a:cubicBezTo>
                  <a:pt x="80" y="93"/>
                  <a:pt x="87" y="95"/>
                  <a:pt x="82" y="104"/>
                </a:cubicBezTo>
                <a:cubicBezTo>
                  <a:pt x="78" y="112"/>
                  <a:pt x="66" y="115"/>
                  <a:pt x="61" y="122"/>
                </a:cubicBezTo>
                <a:cubicBezTo>
                  <a:pt x="55" y="128"/>
                  <a:pt x="50" y="135"/>
                  <a:pt x="51" y="142"/>
                </a:cubicBezTo>
                <a:cubicBezTo>
                  <a:pt x="53" y="156"/>
                  <a:pt x="67" y="165"/>
                  <a:pt x="67" y="181"/>
                </a:cubicBezTo>
                <a:cubicBezTo>
                  <a:pt x="66" y="192"/>
                  <a:pt x="63" y="207"/>
                  <a:pt x="58" y="216"/>
                </a:cubicBezTo>
                <a:cubicBezTo>
                  <a:pt x="51" y="226"/>
                  <a:pt x="47" y="226"/>
                  <a:pt x="50" y="237"/>
                </a:cubicBezTo>
                <a:cubicBezTo>
                  <a:pt x="56" y="256"/>
                  <a:pt x="86" y="257"/>
                  <a:pt x="69" y="277"/>
                </a:cubicBezTo>
                <a:cubicBezTo>
                  <a:pt x="56" y="294"/>
                  <a:pt x="1" y="306"/>
                  <a:pt x="0" y="331"/>
                </a:cubicBezTo>
                <a:cubicBezTo>
                  <a:pt x="-1" y="340"/>
                  <a:pt x="19" y="347"/>
                  <a:pt x="26" y="354"/>
                </a:cubicBezTo>
                <a:cubicBezTo>
                  <a:pt x="35" y="365"/>
                  <a:pt x="43" y="378"/>
                  <a:pt x="52" y="389"/>
                </a:cubicBezTo>
                <a:cubicBezTo>
                  <a:pt x="45" y="405"/>
                  <a:pt x="31" y="419"/>
                  <a:pt x="13" y="423"/>
                </a:cubicBezTo>
                <a:cubicBezTo>
                  <a:pt x="1814" y="509"/>
                  <a:pt x="1814" y="509"/>
                  <a:pt x="1814" y="509"/>
                </a:cubicBezTo>
                <a:cubicBezTo>
                  <a:pt x="1843" y="503"/>
                  <a:pt x="1883" y="476"/>
                  <a:pt x="1856" y="445"/>
                </a:cubicBezTo>
                <a:cubicBezTo>
                  <a:pt x="1836" y="423"/>
                  <a:pt x="1806" y="410"/>
                  <a:pt x="1833" y="382"/>
                </a:cubicBezTo>
                <a:cubicBezTo>
                  <a:pt x="1850" y="364"/>
                  <a:pt x="1871" y="357"/>
                  <a:pt x="1847" y="334"/>
                </a:cubicBezTo>
                <a:cubicBezTo>
                  <a:pt x="1838" y="326"/>
                  <a:pt x="1831" y="326"/>
                  <a:pt x="1842" y="316"/>
                </a:cubicBezTo>
                <a:cubicBezTo>
                  <a:pt x="1851" y="307"/>
                  <a:pt x="1870" y="308"/>
                  <a:pt x="1878" y="295"/>
                </a:cubicBezTo>
                <a:cubicBezTo>
                  <a:pt x="1865" y="276"/>
                  <a:pt x="1887" y="274"/>
                  <a:pt x="1889" y="259"/>
                </a:cubicBezTo>
                <a:cubicBezTo>
                  <a:pt x="1890" y="248"/>
                  <a:pt x="1875" y="228"/>
                  <a:pt x="1870" y="219"/>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Kurale"/>
              <a:buNone/>
              <a:defRPr sz="3400" b="1">
                <a:solidFill>
                  <a:schemeClr val="dk1"/>
                </a:solidFill>
                <a:latin typeface="Kurale"/>
                <a:ea typeface="Kurale"/>
                <a:cs typeface="Kurale"/>
                <a:sym typeface="Kurale"/>
              </a:defRPr>
            </a:lvl1pPr>
            <a:lvl2pPr lvl="1" rtl="0">
              <a:spcBef>
                <a:spcPts val="0"/>
              </a:spcBef>
              <a:spcAft>
                <a:spcPts val="0"/>
              </a:spcAft>
              <a:buClr>
                <a:schemeClr val="dk1"/>
              </a:buClr>
              <a:buSzPts val="3400"/>
              <a:buFont typeface="Kurale"/>
              <a:buNone/>
              <a:defRPr sz="3400" b="1">
                <a:solidFill>
                  <a:schemeClr val="dk1"/>
                </a:solidFill>
                <a:latin typeface="Kurale"/>
                <a:ea typeface="Kurale"/>
                <a:cs typeface="Kurale"/>
                <a:sym typeface="Kurale"/>
              </a:defRPr>
            </a:lvl2pPr>
            <a:lvl3pPr lvl="2" rtl="0">
              <a:spcBef>
                <a:spcPts val="0"/>
              </a:spcBef>
              <a:spcAft>
                <a:spcPts val="0"/>
              </a:spcAft>
              <a:buClr>
                <a:schemeClr val="dk1"/>
              </a:buClr>
              <a:buSzPts val="3400"/>
              <a:buFont typeface="Kurale"/>
              <a:buNone/>
              <a:defRPr sz="3400" b="1">
                <a:solidFill>
                  <a:schemeClr val="dk1"/>
                </a:solidFill>
                <a:latin typeface="Kurale"/>
                <a:ea typeface="Kurale"/>
                <a:cs typeface="Kurale"/>
                <a:sym typeface="Kurale"/>
              </a:defRPr>
            </a:lvl3pPr>
            <a:lvl4pPr lvl="3" rtl="0">
              <a:spcBef>
                <a:spcPts val="0"/>
              </a:spcBef>
              <a:spcAft>
                <a:spcPts val="0"/>
              </a:spcAft>
              <a:buClr>
                <a:schemeClr val="dk1"/>
              </a:buClr>
              <a:buSzPts val="3400"/>
              <a:buFont typeface="Kurale"/>
              <a:buNone/>
              <a:defRPr sz="3400" b="1">
                <a:solidFill>
                  <a:schemeClr val="dk1"/>
                </a:solidFill>
                <a:latin typeface="Kurale"/>
                <a:ea typeface="Kurale"/>
                <a:cs typeface="Kurale"/>
                <a:sym typeface="Kurale"/>
              </a:defRPr>
            </a:lvl4pPr>
            <a:lvl5pPr lvl="4" rtl="0">
              <a:spcBef>
                <a:spcPts val="0"/>
              </a:spcBef>
              <a:spcAft>
                <a:spcPts val="0"/>
              </a:spcAft>
              <a:buClr>
                <a:schemeClr val="dk1"/>
              </a:buClr>
              <a:buSzPts val="3400"/>
              <a:buFont typeface="Kurale"/>
              <a:buNone/>
              <a:defRPr sz="3400" b="1">
                <a:solidFill>
                  <a:schemeClr val="dk1"/>
                </a:solidFill>
                <a:latin typeface="Kurale"/>
                <a:ea typeface="Kurale"/>
                <a:cs typeface="Kurale"/>
                <a:sym typeface="Kurale"/>
              </a:defRPr>
            </a:lvl5pPr>
            <a:lvl6pPr lvl="5" rtl="0">
              <a:spcBef>
                <a:spcPts val="0"/>
              </a:spcBef>
              <a:spcAft>
                <a:spcPts val="0"/>
              </a:spcAft>
              <a:buClr>
                <a:schemeClr val="dk1"/>
              </a:buClr>
              <a:buSzPts val="3400"/>
              <a:buFont typeface="Kurale"/>
              <a:buNone/>
              <a:defRPr sz="3400" b="1">
                <a:solidFill>
                  <a:schemeClr val="dk1"/>
                </a:solidFill>
                <a:latin typeface="Kurale"/>
                <a:ea typeface="Kurale"/>
                <a:cs typeface="Kurale"/>
                <a:sym typeface="Kurale"/>
              </a:defRPr>
            </a:lvl6pPr>
            <a:lvl7pPr lvl="6" rtl="0">
              <a:spcBef>
                <a:spcPts val="0"/>
              </a:spcBef>
              <a:spcAft>
                <a:spcPts val="0"/>
              </a:spcAft>
              <a:buClr>
                <a:schemeClr val="dk1"/>
              </a:buClr>
              <a:buSzPts val="3400"/>
              <a:buFont typeface="Kurale"/>
              <a:buNone/>
              <a:defRPr sz="3400" b="1">
                <a:solidFill>
                  <a:schemeClr val="dk1"/>
                </a:solidFill>
                <a:latin typeface="Kurale"/>
                <a:ea typeface="Kurale"/>
                <a:cs typeface="Kurale"/>
                <a:sym typeface="Kurale"/>
              </a:defRPr>
            </a:lvl7pPr>
            <a:lvl8pPr lvl="7" rtl="0">
              <a:spcBef>
                <a:spcPts val="0"/>
              </a:spcBef>
              <a:spcAft>
                <a:spcPts val="0"/>
              </a:spcAft>
              <a:buClr>
                <a:schemeClr val="dk1"/>
              </a:buClr>
              <a:buSzPts val="3400"/>
              <a:buFont typeface="Kurale"/>
              <a:buNone/>
              <a:defRPr sz="3400" b="1">
                <a:solidFill>
                  <a:schemeClr val="dk1"/>
                </a:solidFill>
                <a:latin typeface="Kurale"/>
                <a:ea typeface="Kurale"/>
                <a:cs typeface="Kurale"/>
                <a:sym typeface="Kurale"/>
              </a:defRPr>
            </a:lvl8pPr>
            <a:lvl9pPr lvl="8" rtl="0">
              <a:spcBef>
                <a:spcPts val="0"/>
              </a:spcBef>
              <a:spcAft>
                <a:spcPts val="0"/>
              </a:spcAft>
              <a:buClr>
                <a:schemeClr val="dk1"/>
              </a:buClr>
              <a:buSzPts val="3400"/>
              <a:buFont typeface="Kurale"/>
              <a:buNone/>
              <a:defRPr sz="3400" b="1">
                <a:solidFill>
                  <a:schemeClr val="dk1"/>
                </a:solidFill>
                <a:latin typeface="Kurale"/>
                <a:ea typeface="Kurale"/>
                <a:cs typeface="Kurale"/>
                <a:sym typeface="Kural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1pPr>
            <a:lvl2pPr marL="914400" lvl="1" indent="-31750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2pPr>
            <a:lvl3pPr marL="1371600" lvl="2" indent="-31750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3pPr>
            <a:lvl4pPr marL="1828800" lvl="3" indent="-31750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4pPr>
            <a:lvl5pPr marL="2286000" lvl="4" indent="-31750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5pPr>
            <a:lvl6pPr marL="2743200" lvl="5" indent="-31750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6pPr>
            <a:lvl7pPr marL="3200400" lvl="6" indent="-31750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7pPr>
            <a:lvl8pPr marL="3657600" lvl="7" indent="-31750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8pPr>
            <a:lvl9pPr marL="4114800" lvl="8" indent="-31750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5" r:id="rId5"/>
    <p:sldLayoutId id="2147483658" r:id="rId6"/>
    <p:sldLayoutId id="2147483662" r:id="rId7"/>
    <p:sldLayoutId id="2147483663" r:id="rId8"/>
    <p:sldLayoutId id="2147483664" r:id="rId9"/>
    <p:sldLayoutId id="2147483667" r:id="rId10"/>
    <p:sldLayoutId id="214748366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7" name="Google Shape;437;p26"/>
          <p:cNvSpPr txBox="1">
            <a:spLocks noGrp="1"/>
          </p:cNvSpPr>
          <p:nvPr>
            <p:ph type="ctrTitle"/>
          </p:nvPr>
        </p:nvSpPr>
        <p:spPr>
          <a:xfrm>
            <a:off x="851538" y="-236790"/>
            <a:ext cx="7440924" cy="2808540"/>
          </a:xfrm>
          <a:prstGeom prst="rect">
            <a:avLst/>
          </a:prstGeom>
        </p:spPr>
        <p:txBody>
          <a:bodyPr spcFirstLastPara="1" wrap="square" lIns="91425" tIns="91425" rIns="91425" bIns="91425" anchor="b" anchorCtr="0">
            <a:noAutofit/>
          </a:bodyPr>
          <a:lstStyle/>
          <a:p>
            <a:r>
              <a:rPr lang="en-US" sz="3600" dirty="0"/>
              <a:t>Effectiveness of the Phonics Method in Improving Beginning Reading Skills of Low-Grade Students</a:t>
            </a:r>
          </a:p>
        </p:txBody>
      </p:sp>
      <p:sp>
        <p:nvSpPr>
          <p:cNvPr id="438" name="Google Shape;438;p26"/>
          <p:cNvSpPr txBox="1">
            <a:spLocks noGrp="1"/>
          </p:cNvSpPr>
          <p:nvPr>
            <p:ph type="subTitle" idx="1"/>
          </p:nvPr>
        </p:nvSpPr>
        <p:spPr>
          <a:xfrm>
            <a:off x="1088572" y="3471778"/>
            <a:ext cx="6770914" cy="1002251"/>
          </a:xfrm>
          <a:prstGeom prst="rect">
            <a:avLst/>
          </a:prstGeom>
        </p:spPr>
        <p:txBody>
          <a:bodyPr spcFirstLastPara="1" wrap="square" lIns="91425" tIns="91425" rIns="91425" bIns="91425" anchor="ctr" anchorCtr="0">
            <a:noAutofit/>
          </a:bodyPr>
          <a:lstStyle/>
          <a:p>
            <a:pPr lvl="0">
              <a:lnSpc>
                <a:spcPct val="116199"/>
              </a:lnSpc>
            </a:pPr>
            <a:endParaRPr lang="en-US" sz="1100" b="1" i="1" u="none" strike="noStrike" dirty="0">
              <a:solidFill>
                <a:schemeClr val="accent5"/>
              </a:solidFill>
              <a:latin typeface="Poppins Italic"/>
            </a:endParaRPr>
          </a:p>
          <a:p>
            <a:pPr lvl="0">
              <a:lnSpc>
                <a:spcPct val="116199"/>
              </a:lnSpc>
            </a:pPr>
            <a:r>
              <a:rPr lang="en-US" sz="1100" b="1" i="1" u="none" strike="noStrike" dirty="0">
                <a:solidFill>
                  <a:schemeClr val="accent5"/>
                </a:solidFill>
                <a:latin typeface="Poppins Italic"/>
              </a:rPr>
              <a:t>Elementary School Teacher Education Study Program, </a:t>
            </a:r>
            <a:r>
              <a:rPr lang="en-US" sz="1100" b="1" i="1" u="none" strike="noStrike" dirty="0" err="1">
                <a:solidFill>
                  <a:schemeClr val="accent5"/>
                </a:solidFill>
                <a:latin typeface="Poppins Italic"/>
              </a:rPr>
              <a:t>Institut</a:t>
            </a:r>
            <a:r>
              <a:rPr lang="en-US" sz="1100" b="1" i="1" u="none" strike="noStrike" dirty="0">
                <a:solidFill>
                  <a:schemeClr val="accent5"/>
                </a:solidFill>
                <a:latin typeface="Poppins Italic"/>
              </a:rPr>
              <a:t> </a:t>
            </a:r>
            <a:r>
              <a:rPr lang="en-US" sz="1100" b="1" i="1" u="none" strike="noStrike" dirty="0" err="1">
                <a:solidFill>
                  <a:schemeClr val="accent5"/>
                </a:solidFill>
                <a:latin typeface="Poppins Italic"/>
              </a:rPr>
              <a:t>Pangeran</a:t>
            </a:r>
            <a:r>
              <a:rPr lang="en-US" sz="1100" b="1" i="1" u="none" strike="noStrike" dirty="0">
                <a:solidFill>
                  <a:schemeClr val="accent5"/>
                </a:solidFill>
                <a:latin typeface="Poppins Italic"/>
              </a:rPr>
              <a:t> Dharma Kusuma </a:t>
            </a:r>
            <a:r>
              <a:rPr lang="en-US" sz="1100" b="1" i="1" u="none" strike="noStrike" dirty="0" err="1">
                <a:solidFill>
                  <a:schemeClr val="accent5"/>
                </a:solidFill>
                <a:latin typeface="Poppins Italic"/>
              </a:rPr>
              <a:t>Indramayu</a:t>
            </a:r>
            <a:endParaRPr lang="en-US" sz="1100" b="1" i="1" u="none" strike="noStrike" dirty="0">
              <a:solidFill>
                <a:schemeClr val="accent5"/>
              </a:solidFill>
              <a:latin typeface="Poppins Italic"/>
            </a:endParaRPr>
          </a:p>
          <a:p>
            <a:pPr lvl="0">
              <a:lnSpc>
                <a:spcPct val="116199"/>
              </a:lnSpc>
            </a:pPr>
            <a:r>
              <a:rPr lang="en-US" sz="1100" b="1" i="1" u="none" strike="noStrike" dirty="0">
                <a:solidFill>
                  <a:schemeClr val="accent5"/>
                </a:solidFill>
                <a:latin typeface="Poppins Italic"/>
              </a:rPr>
              <a:t>Elementary School Teacher Education Study Program, STKIP Bina Mutiara </a:t>
            </a:r>
            <a:r>
              <a:rPr lang="en-US" sz="1100" b="1" i="1" u="none" strike="noStrike" dirty="0" err="1">
                <a:solidFill>
                  <a:schemeClr val="accent5"/>
                </a:solidFill>
                <a:latin typeface="Poppins Italic"/>
              </a:rPr>
              <a:t>Sukabumi</a:t>
            </a:r>
            <a:endParaRPr lang="en-US" sz="1100" b="1" i="1" u="none" strike="noStrike" dirty="0">
              <a:solidFill>
                <a:schemeClr val="accent5"/>
              </a:solidFill>
              <a:latin typeface="Poppins Italic"/>
            </a:endParaRPr>
          </a:p>
          <a:p>
            <a:pPr lvl="0">
              <a:lnSpc>
                <a:spcPct val="116199"/>
              </a:lnSpc>
            </a:pPr>
            <a:r>
              <a:rPr lang="en-US" sz="1100" b="1" i="1" u="none" strike="noStrike" dirty="0">
                <a:solidFill>
                  <a:schemeClr val="accent5"/>
                </a:solidFill>
                <a:latin typeface="Poppins Italic"/>
              </a:rPr>
              <a:t>Study Program of Islamic Early </a:t>
            </a:r>
            <a:r>
              <a:rPr lang="en-US" sz="1100" b="1" i="1" u="none" strike="noStrike" dirty="0" err="1">
                <a:solidFill>
                  <a:schemeClr val="accent5"/>
                </a:solidFill>
                <a:latin typeface="Poppins Italic"/>
              </a:rPr>
              <a:t>Chilhood</a:t>
            </a:r>
            <a:r>
              <a:rPr lang="en-US" sz="1100" b="1" i="1" u="none" strike="noStrike" dirty="0">
                <a:solidFill>
                  <a:schemeClr val="accent5"/>
                </a:solidFill>
                <a:latin typeface="Poppins Italic"/>
              </a:rPr>
              <a:t> Education Universitas Islam Bunga </a:t>
            </a:r>
            <a:r>
              <a:rPr lang="en-US" sz="1100" b="1" i="1" u="none" strike="noStrike" dirty="0" err="1">
                <a:solidFill>
                  <a:schemeClr val="accent5"/>
                </a:solidFill>
                <a:latin typeface="Poppins Italic"/>
              </a:rPr>
              <a:t>Bangsa</a:t>
            </a:r>
            <a:r>
              <a:rPr lang="en-US" sz="1100" b="1" i="1" dirty="0">
                <a:solidFill>
                  <a:schemeClr val="accent5"/>
                </a:solidFill>
                <a:latin typeface="Poppins Italic"/>
              </a:rPr>
              <a:t> </a:t>
            </a:r>
            <a:r>
              <a:rPr lang="en-US" sz="1100" b="1" i="1" u="none" strike="noStrike" dirty="0">
                <a:solidFill>
                  <a:schemeClr val="accent5"/>
                </a:solidFill>
                <a:latin typeface="Poppins Italic"/>
              </a:rPr>
              <a:t>Cirebon, Indonesia</a:t>
            </a:r>
          </a:p>
          <a:p>
            <a:pPr algn="l"/>
            <a:endParaRPr lang="en-ID" sz="1400" dirty="0"/>
          </a:p>
        </p:txBody>
      </p:sp>
      <p:sp>
        <p:nvSpPr>
          <p:cNvPr id="441" name="Google Shape;441;p26"/>
          <p:cNvSpPr/>
          <p:nvPr/>
        </p:nvSpPr>
        <p:spPr>
          <a:xfrm rot="1821560">
            <a:off x="7872097" y="433426"/>
            <a:ext cx="840730" cy="226415"/>
          </a:xfrm>
          <a:custGeom>
            <a:avLst/>
            <a:gdLst/>
            <a:ahLst/>
            <a:cxnLst/>
            <a:rect l="l" t="t" r="r" b="b"/>
            <a:pathLst>
              <a:path w="1890" h="509" extrusionOk="0">
                <a:moveTo>
                  <a:pt x="1870" y="219"/>
                </a:moveTo>
                <a:lnTo>
                  <a:pt x="1870" y="219"/>
                </a:lnTo>
                <a:cubicBezTo>
                  <a:pt x="1865" y="210"/>
                  <a:pt x="1861" y="215"/>
                  <a:pt x="1863" y="205"/>
                </a:cubicBezTo>
                <a:cubicBezTo>
                  <a:pt x="1865" y="200"/>
                  <a:pt x="1873" y="192"/>
                  <a:pt x="1876" y="188"/>
                </a:cubicBezTo>
                <a:cubicBezTo>
                  <a:pt x="1889" y="170"/>
                  <a:pt x="1892" y="164"/>
                  <a:pt x="1875" y="148"/>
                </a:cubicBezTo>
                <a:cubicBezTo>
                  <a:pt x="1885" y="129"/>
                  <a:pt x="1889" y="121"/>
                  <a:pt x="1872" y="107"/>
                </a:cubicBezTo>
                <a:cubicBezTo>
                  <a:pt x="1877" y="93"/>
                  <a:pt x="1889" y="86"/>
                  <a:pt x="1890" y="71"/>
                </a:cubicBezTo>
                <a:cubicBezTo>
                  <a:pt x="1891" y="60"/>
                  <a:pt x="1883" y="44"/>
                  <a:pt x="1874" y="37"/>
                </a:cubicBezTo>
                <a:cubicBezTo>
                  <a:pt x="1875" y="35"/>
                  <a:pt x="1876" y="34"/>
                  <a:pt x="1876" y="32"/>
                </a:cubicBezTo>
                <a:cubicBezTo>
                  <a:pt x="84" y="0"/>
                  <a:pt x="84" y="0"/>
                  <a:pt x="84" y="0"/>
                </a:cubicBezTo>
                <a:cubicBezTo>
                  <a:pt x="73" y="9"/>
                  <a:pt x="83" y="16"/>
                  <a:pt x="87" y="25"/>
                </a:cubicBezTo>
                <a:cubicBezTo>
                  <a:pt x="92" y="35"/>
                  <a:pt x="92" y="35"/>
                  <a:pt x="83" y="46"/>
                </a:cubicBezTo>
                <a:cubicBezTo>
                  <a:pt x="73" y="59"/>
                  <a:pt x="72" y="69"/>
                  <a:pt x="78" y="84"/>
                </a:cubicBezTo>
                <a:cubicBezTo>
                  <a:pt x="80" y="93"/>
                  <a:pt x="87" y="95"/>
                  <a:pt x="82" y="104"/>
                </a:cubicBezTo>
                <a:cubicBezTo>
                  <a:pt x="78" y="112"/>
                  <a:pt x="66" y="115"/>
                  <a:pt x="61" y="122"/>
                </a:cubicBezTo>
                <a:cubicBezTo>
                  <a:pt x="55" y="128"/>
                  <a:pt x="50" y="135"/>
                  <a:pt x="51" y="142"/>
                </a:cubicBezTo>
                <a:cubicBezTo>
                  <a:pt x="53" y="156"/>
                  <a:pt x="67" y="165"/>
                  <a:pt x="67" y="181"/>
                </a:cubicBezTo>
                <a:cubicBezTo>
                  <a:pt x="66" y="192"/>
                  <a:pt x="63" y="207"/>
                  <a:pt x="58" y="216"/>
                </a:cubicBezTo>
                <a:cubicBezTo>
                  <a:pt x="51" y="226"/>
                  <a:pt x="47" y="226"/>
                  <a:pt x="50" y="237"/>
                </a:cubicBezTo>
                <a:cubicBezTo>
                  <a:pt x="56" y="256"/>
                  <a:pt x="86" y="257"/>
                  <a:pt x="69" y="277"/>
                </a:cubicBezTo>
                <a:cubicBezTo>
                  <a:pt x="56" y="294"/>
                  <a:pt x="1" y="306"/>
                  <a:pt x="0" y="331"/>
                </a:cubicBezTo>
                <a:cubicBezTo>
                  <a:pt x="-1" y="340"/>
                  <a:pt x="19" y="347"/>
                  <a:pt x="26" y="354"/>
                </a:cubicBezTo>
                <a:cubicBezTo>
                  <a:pt x="35" y="365"/>
                  <a:pt x="43" y="378"/>
                  <a:pt x="52" y="389"/>
                </a:cubicBezTo>
                <a:cubicBezTo>
                  <a:pt x="45" y="405"/>
                  <a:pt x="31" y="419"/>
                  <a:pt x="13" y="423"/>
                </a:cubicBezTo>
                <a:cubicBezTo>
                  <a:pt x="1814" y="509"/>
                  <a:pt x="1814" y="509"/>
                  <a:pt x="1814" y="509"/>
                </a:cubicBezTo>
                <a:cubicBezTo>
                  <a:pt x="1843" y="503"/>
                  <a:pt x="1883" y="476"/>
                  <a:pt x="1856" y="445"/>
                </a:cubicBezTo>
                <a:cubicBezTo>
                  <a:pt x="1836" y="423"/>
                  <a:pt x="1806" y="410"/>
                  <a:pt x="1833" y="382"/>
                </a:cubicBezTo>
                <a:cubicBezTo>
                  <a:pt x="1850" y="364"/>
                  <a:pt x="1871" y="357"/>
                  <a:pt x="1847" y="334"/>
                </a:cubicBezTo>
                <a:cubicBezTo>
                  <a:pt x="1838" y="326"/>
                  <a:pt x="1831" y="326"/>
                  <a:pt x="1842" y="316"/>
                </a:cubicBezTo>
                <a:cubicBezTo>
                  <a:pt x="1851" y="307"/>
                  <a:pt x="1870" y="308"/>
                  <a:pt x="1878" y="295"/>
                </a:cubicBezTo>
                <a:cubicBezTo>
                  <a:pt x="1865" y="276"/>
                  <a:pt x="1887" y="274"/>
                  <a:pt x="1889" y="259"/>
                </a:cubicBezTo>
                <a:cubicBezTo>
                  <a:pt x="1890" y="248"/>
                  <a:pt x="1875" y="228"/>
                  <a:pt x="1870" y="219"/>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589F579C-2607-CDF5-1918-D8D4E26FC1DC}"/>
              </a:ext>
            </a:extLst>
          </p:cNvPr>
          <p:cNvSpPr txBox="1"/>
          <p:nvPr/>
        </p:nvSpPr>
        <p:spPr>
          <a:xfrm>
            <a:off x="1088572" y="2811227"/>
            <a:ext cx="6770914" cy="705450"/>
          </a:xfrm>
          <a:prstGeom prst="rect">
            <a:avLst/>
          </a:prstGeom>
          <a:noFill/>
        </p:spPr>
        <p:txBody>
          <a:bodyPr wrap="square" rtlCol="0">
            <a:spAutoFit/>
          </a:bodyPr>
          <a:lstStyle/>
          <a:p>
            <a:pPr lvl="0" algn="ctr">
              <a:lnSpc>
                <a:spcPct val="116199"/>
              </a:lnSpc>
            </a:pPr>
            <a:r>
              <a:rPr lang="en-US" sz="1200" b="1" i="1" dirty="0">
                <a:latin typeface="Poppins Italic" panose="020B0604020202020204" charset="0"/>
                <a:cs typeface="Poppins Italic" panose="020B0604020202020204" charset="0"/>
              </a:rPr>
              <a:t>Author </a:t>
            </a:r>
            <a:r>
              <a:rPr lang="en-US" sz="1200" b="1" dirty="0"/>
              <a:t>:</a:t>
            </a:r>
            <a:r>
              <a:rPr lang="en-US" sz="1200" dirty="0"/>
              <a:t>  </a:t>
            </a:r>
            <a:r>
              <a:rPr lang="en-US" sz="1200" b="0" i="1" u="none" strike="noStrike" dirty="0">
                <a:solidFill>
                  <a:schemeClr val="accent5"/>
                </a:solidFill>
                <a:latin typeface="Poppins Italic"/>
              </a:rPr>
              <a:t>Nadinda Fazrin     </a:t>
            </a:r>
            <a:r>
              <a:rPr lang="en-US" sz="1200" b="0" i="1" u="none" strike="noStrike" dirty="0" err="1">
                <a:solidFill>
                  <a:schemeClr val="accent5"/>
                </a:solidFill>
                <a:latin typeface="Poppins Italic"/>
              </a:rPr>
              <a:t>Aan</a:t>
            </a:r>
            <a:r>
              <a:rPr lang="en-US" sz="1200" b="0" i="1" u="none" strike="noStrike" dirty="0">
                <a:solidFill>
                  <a:schemeClr val="accent5"/>
                </a:solidFill>
                <a:latin typeface="Poppins Italic"/>
              </a:rPr>
              <a:t> </a:t>
            </a:r>
            <a:r>
              <a:rPr lang="en-US" sz="1200" b="0" i="1" u="none" strike="noStrike" dirty="0" err="1">
                <a:solidFill>
                  <a:schemeClr val="accent5"/>
                </a:solidFill>
                <a:latin typeface="Poppins Italic"/>
              </a:rPr>
              <a:t>Yuliyanto</a:t>
            </a:r>
            <a:r>
              <a:rPr lang="en-US" sz="1200" b="0" i="1" u="none" strike="noStrike" dirty="0">
                <a:solidFill>
                  <a:schemeClr val="accent5"/>
                </a:solidFill>
                <a:latin typeface="Poppins Italic"/>
              </a:rPr>
              <a:t>               </a:t>
            </a:r>
            <a:r>
              <a:rPr lang="en-US" sz="1200" b="0" i="1" u="none" strike="noStrike" dirty="0" err="1">
                <a:solidFill>
                  <a:schemeClr val="accent5"/>
                </a:solidFill>
                <a:latin typeface="Poppins Italic"/>
              </a:rPr>
              <a:t>Yoesrina</a:t>
            </a:r>
            <a:r>
              <a:rPr lang="en-US" sz="1200" b="0" i="1" u="none" strike="noStrike" dirty="0">
                <a:solidFill>
                  <a:schemeClr val="accent5"/>
                </a:solidFill>
                <a:latin typeface="Poppins Italic"/>
              </a:rPr>
              <a:t> Novia </a:t>
            </a:r>
            <a:r>
              <a:rPr lang="en-US" sz="1200" b="0" i="1" u="none" strike="noStrike" dirty="0" err="1">
                <a:solidFill>
                  <a:schemeClr val="accent5"/>
                </a:solidFill>
                <a:latin typeface="Poppins Italic"/>
              </a:rPr>
              <a:t>Vini</a:t>
            </a:r>
            <a:r>
              <a:rPr lang="en-US" sz="1200" b="0" i="1" u="none" strike="noStrike" dirty="0">
                <a:solidFill>
                  <a:schemeClr val="accent5"/>
                </a:solidFill>
                <a:latin typeface="Poppins Italic"/>
              </a:rPr>
              <a:t> </a:t>
            </a:r>
            <a:r>
              <a:rPr lang="en-US" sz="1200" b="0" i="1" u="none" strike="noStrike" dirty="0" err="1">
                <a:solidFill>
                  <a:schemeClr val="accent5"/>
                </a:solidFill>
                <a:latin typeface="Poppins Italic"/>
              </a:rPr>
              <a:t>Syafitri</a:t>
            </a:r>
            <a:endParaRPr lang="en-US" sz="1200" b="0" i="1" u="none" strike="noStrike" dirty="0">
              <a:solidFill>
                <a:schemeClr val="accent5"/>
              </a:solidFill>
              <a:latin typeface="Poppins Italic"/>
            </a:endParaRPr>
          </a:p>
          <a:p>
            <a:pPr lvl="0" algn="ctr">
              <a:lnSpc>
                <a:spcPct val="116199"/>
              </a:lnSpc>
            </a:pPr>
            <a:r>
              <a:rPr lang="en-US" sz="1200" b="0" i="1" u="none" strike="noStrike" dirty="0">
                <a:solidFill>
                  <a:schemeClr val="accent5"/>
                </a:solidFill>
                <a:latin typeface="Poppins Italic"/>
              </a:rPr>
              <a:t>                  Novi </a:t>
            </a:r>
            <a:r>
              <a:rPr lang="en-US" sz="1200" b="0" i="1" u="none" strike="noStrike" dirty="0" err="1">
                <a:solidFill>
                  <a:schemeClr val="accent5"/>
                </a:solidFill>
                <a:latin typeface="Poppins Italic"/>
              </a:rPr>
              <a:t>Hidayati</a:t>
            </a:r>
            <a:r>
              <a:rPr lang="en-US" sz="1200" b="0" i="1" u="none" strike="noStrike" dirty="0">
                <a:solidFill>
                  <a:schemeClr val="accent5"/>
                </a:solidFill>
                <a:latin typeface="Poppins Italic"/>
              </a:rPr>
              <a:t>        </a:t>
            </a:r>
            <a:r>
              <a:rPr lang="en-US" sz="1200" b="0" i="1" u="none" strike="noStrike" dirty="0" err="1">
                <a:solidFill>
                  <a:schemeClr val="accent5"/>
                </a:solidFill>
                <a:latin typeface="Poppins Italic"/>
              </a:rPr>
              <a:t>Iis</a:t>
            </a:r>
            <a:r>
              <a:rPr lang="en-US" sz="1200" b="0" i="1" u="none" strike="noStrike" dirty="0">
                <a:solidFill>
                  <a:schemeClr val="accent5"/>
                </a:solidFill>
                <a:latin typeface="Poppins Italic"/>
              </a:rPr>
              <a:t> </a:t>
            </a:r>
            <a:r>
              <a:rPr lang="en-US" sz="1200" b="0" i="1" u="none" strike="noStrike" dirty="0" err="1">
                <a:solidFill>
                  <a:schemeClr val="accent5"/>
                </a:solidFill>
                <a:latin typeface="Poppins Italic"/>
              </a:rPr>
              <a:t>Badryah</a:t>
            </a:r>
            <a:r>
              <a:rPr lang="en-US" sz="1200" b="0" i="1" u="none" strike="noStrike" dirty="0">
                <a:solidFill>
                  <a:schemeClr val="accent5"/>
                </a:solidFill>
                <a:latin typeface="Poppins Italic"/>
              </a:rPr>
              <a:t> </a:t>
            </a:r>
            <a:r>
              <a:rPr lang="en-US" sz="1200" b="0" i="1" u="none" strike="noStrike" dirty="0" err="1">
                <a:solidFill>
                  <a:schemeClr val="accent5"/>
                </a:solidFill>
                <a:latin typeface="Poppins Italic"/>
              </a:rPr>
              <a:t>Farihah</a:t>
            </a:r>
            <a:r>
              <a:rPr lang="en-US" sz="1200" b="0" i="1" u="none" strike="noStrike" dirty="0">
                <a:solidFill>
                  <a:schemeClr val="accent5"/>
                </a:solidFill>
                <a:latin typeface="Poppins Italic"/>
              </a:rPr>
              <a:t>      </a:t>
            </a:r>
            <a:r>
              <a:rPr lang="en-US" sz="1200" b="0" i="1" u="none" strike="noStrike" dirty="0" err="1">
                <a:solidFill>
                  <a:schemeClr val="accent5"/>
                </a:solidFill>
                <a:latin typeface="Poppins Italic"/>
              </a:rPr>
              <a:t>Nazla</a:t>
            </a:r>
            <a:r>
              <a:rPr lang="en-US" sz="1200" b="0" i="1" u="none" strike="noStrike" dirty="0">
                <a:solidFill>
                  <a:schemeClr val="accent5"/>
                </a:solidFill>
                <a:latin typeface="Poppins Italic"/>
              </a:rPr>
              <a:t> </a:t>
            </a:r>
            <a:r>
              <a:rPr lang="en-US" sz="1200" b="0" i="1" u="none" strike="noStrike" dirty="0" err="1">
                <a:solidFill>
                  <a:schemeClr val="accent5"/>
                </a:solidFill>
                <a:latin typeface="Poppins Italic"/>
              </a:rPr>
              <a:t>Amany</a:t>
            </a:r>
            <a:r>
              <a:rPr lang="en-US" sz="1200" b="0" i="1" u="none" strike="noStrike" dirty="0">
                <a:solidFill>
                  <a:schemeClr val="accent5"/>
                </a:solidFill>
                <a:latin typeface="Poppins Italic"/>
              </a:rPr>
              <a:t> </a:t>
            </a:r>
            <a:r>
              <a:rPr lang="en-US" sz="1200" b="0" i="1" u="none" strike="noStrike" dirty="0" err="1">
                <a:solidFill>
                  <a:schemeClr val="accent5"/>
                </a:solidFill>
                <a:latin typeface="Poppins Italic"/>
              </a:rPr>
              <a:t>Fauziah</a:t>
            </a:r>
            <a:r>
              <a:rPr lang="en-US" sz="1200" b="0" i="1" u="none" strike="noStrike" dirty="0">
                <a:solidFill>
                  <a:schemeClr val="accent5"/>
                </a:solidFill>
                <a:latin typeface="Poppins Italic"/>
              </a:rPr>
              <a:t> </a:t>
            </a:r>
            <a:r>
              <a:rPr lang="en-US" sz="1200" b="0" i="1" u="none" strike="noStrike" dirty="0" err="1">
                <a:solidFill>
                  <a:schemeClr val="accent5"/>
                </a:solidFill>
                <a:latin typeface="Poppins Italic"/>
              </a:rPr>
              <a:t>Alhafidz</a:t>
            </a:r>
            <a:endParaRPr lang="en-US" sz="1200" b="0" i="1" u="none" strike="noStrike" dirty="0">
              <a:solidFill>
                <a:schemeClr val="accent5"/>
              </a:solidFill>
              <a:latin typeface="Poppins Italic"/>
            </a:endParaRPr>
          </a:p>
          <a:p>
            <a:pPr algn="ctr"/>
            <a:endParaRPr lang="en-ID"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9"/>
          <p:cNvSpPr txBox="1">
            <a:spLocks noGrp="1"/>
          </p:cNvSpPr>
          <p:nvPr>
            <p:ph type="subTitle" idx="1"/>
          </p:nvPr>
        </p:nvSpPr>
        <p:spPr>
          <a:xfrm>
            <a:off x="466344" y="1529700"/>
            <a:ext cx="3831336" cy="2679900"/>
          </a:xfrm>
          <a:prstGeom prst="rect">
            <a:avLst/>
          </a:prstGeom>
        </p:spPr>
        <p:txBody>
          <a:bodyPr spcFirstLastPara="1" wrap="square" lIns="91425" tIns="91425" rIns="91425" bIns="91425" anchor="t" anchorCtr="0">
            <a:noAutofit/>
          </a:bodyPr>
          <a:lstStyle/>
          <a:p>
            <a:pPr algn="just"/>
            <a:r>
              <a:rPr lang="en-ID" dirty="0"/>
              <a:t>	Reading is a fundamental skill crucial for academic success, starting from early education. According to Smith (2020), 'strong reading skills at the beginning of education greatly determine academic success at a higher level.' However, many first-grade students struggle with basic reading tasks like letter recognition, spelling, and forming words, which slows their literacy development and impacts future learning outcomes."</a:t>
            </a:r>
            <a:endParaRPr lang="en-US" dirty="0"/>
          </a:p>
        </p:txBody>
      </p:sp>
      <p:sp>
        <p:nvSpPr>
          <p:cNvPr id="474" name="Google Shape;474;p29"/>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lvl="0"/>
            <a:r>
              <a:rPr lang="en-ID"/>
              <a:t>Introduction</a:t>
            </a:r>
            <a:endParaRPr dirty="0"/>
          </a:p>
        </p:txBody>
      </p:sp>
      <p:sp>
        <p:nvSpPr>
          <p:cNvPr id="475" name="Google Shape;475;p29"/>
          <p:cNvSpPr txBox="1">
            <a:spLocks noGrp="1"/>
          </p:cNvSpPr>
          <p:nvPr>
            <p:ph type="subTitle" idx="2"/>
          </p:nvPr>
        </p:nvSpPr>
        <p:spPr>
          <a:xfrm>
            <a:off x="4297680" y="1529700"/>
            <a:ext cx="4126320" cy="2679900"/>
          </a:xfrm>
          <a:prstGeom prst="rect">
            <a:avLst/>
          </a:prstGeom>
        </p:spPr>
        <p:txBody>
          <a:bodyPr spcFirstLastPara="1" wrap="square" lIns="91425" tIns="91425" rIns="91425" bIns="91425" anchor="t" anchorCtr="0">
            <a:noAutofit/>
          </a:bodyPr>
          <a:lstStyle/>
          <a:p>
            <a:pPr algn="just"/>
            <a:r>
              <a:rPr lang="en-ID" dirty="0"/>
              <a:t>	One practical approach to improving early reading skills is the phonics method, which connects letters with sounds, aiding students in recognizing sound patterns in words (Murray, 2019). With the rapid development of literacy requirements in the 21st century, phonics has become even more relevant (</a:t>
            </a:r>
            <a:r>
              <a:rPr lang="en-ID" dirty="0" err="1"/>
              <a:t>Ehri</a:t>
            </a:r>
            <a:r>
              <a:rPr lang="en-ID" dirty="0"/>
              <a:t>, 2022). Yet, despite its success, early reading instruction in Indonesia often relies on rote memorization, which can be less effective in building sound-letter understanding (Sari &amp; </a:t>
            </a:r>
            <a:r>
              <a:rPr lang="en-ID" dirty="0" err="1"/>
              <a:t>Widyastuti</a:t>
            </a:r>
            <a:r>
              <a:rPr lang="en-ID" dirty="0"/>
              <a:t>, 2021).</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2"/>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r>
              <a:rPr lang="en-ID"/>
              <a:t>Literature Review </a:t>
            </a:r>
            <a:br>
              <a:rPr lang="en-US"/>
            </a:br>
            <a:endParaRPr dirty="0"/>
          </a:p>
        </p:txBody>
      </p:sp>
      <p:sp>
        <p:nvSpPr>
          <p:cNvPr id="503" name="Google Shape;503;p32"/>
          <p:cNvSpPr txBox="1">
            <a:spLocks noGrp="1"/>
          </p:cNvSpPr>
          <p:nvPr>
            <p:ph type="subTitle" idx="3"/>
          </p:nvPr>
        </p:nvSpPr>
        <p:spPr>
          <a:xfrm>
            <a:off x="1222666" y="1340527"/>
            <a:ext cx="6376619" cy="3204839"/>
          </a:xfrm>
          <a:prstGeom prst="rect">
            <a:avLst/>
          </a:prstGeom>
        </p:spPr>
        <p:txBody>
          <a:bodyPr spcFirstLastPara="1" wrap="square" lIns="91425" tIns="91425" rIns="91425" bIns="91425" anchor="t" anchorCtr="0">
            <a:noAutofit/>
          </a:bodyPr>
          <a:lstStyle/>
          <a:p>
            <a:pPr algn="just"/>
            <a:r>
              <a:rPr lang="en-ID" dirty="0"/>
              <a:t>	</a:t>
            </a:r>
            <a:r>
              <a:rPr lang="en-ID" b="1" dirty="0"/>
              <a:t>Beginning Reading Skills in Lower Elementary Grades</a:t>
            </a:r>
          </a:p>
          <a:p>
            <a:pPr algn="just"/>
            <a:endParaRPr lang="en-US" b="1" dirty="0"/>
          </a:p>
          <a:p>
            <a:pPr algn="just"/>
            <a:r>
              <a:rPr lang="en-ID" dirty="0"/>
              <a:t>		Early reading skills are vital for young learners, as they lay the groundwork for future academic success. For first-grade students, these skills include recognizing letters, connecting sounds with letters, and forming simple words (</a:t>
            </a:r>
            <a:r>
              <a:rPr lang="en-ID" dirty="0" err="1"/>
              <a:t>Nurani</a:t>
            </a:r>
            <a:r>
              <a:rPr lang="en-ID" dirty="0"/>
              <a:t> et al., 2021). According to Yuliana, students begin with vowel and consonant recognition before moving to word and sentence formation.</a:t>
            </a:r>
            <a:endParaRPr lang="en-US" dirty="0"/>
          </a:p>
          <a:p>
            <a:pPr algn="just"/>
            <a:r>
              <a:rPr lang="en-ID" dirty="0"/>
              <a:t>		Challenges faced by students in early reading include lack of pre-school letter recognition, less effective teaching methods, and diverse literacy backgrounds (</a:t>
            </a:r>
            <a:r>
              <a:rPr lang="en-ID" dirty="0" err="1"/>
              <a:t>Afifah</a:t>
            </a:r>
            <a:r>
              <a:rPr lang="en-ID" dirty="0"/>
              <a:t> &amp; </a:t>
            </a:r>
            <a:r>
              <a:rPr lang="en-ID" dirty="0" err="1"/>
              <a:t>Untari</a:t>
            </a:r>
            <a:r>
              <a:rPr lang="en-ID" dirty="0"/>
              <a:t>, 2022). Addressing these challenges requires innovative teaching strategies tailored to the cognitive development level of students, especially those in the concrete operational stage as described by Piaget (1952).</a:t>
            </a:r>
            <a:endParaRPr lang="en-US" dirty="0"/>
          </a:p>
        </p:txBody>
      </p:sp>
      <p:grpSp>
        <p:nvGrpSpPr>
          <p:cNvPr id="507" name="Google Shape;507;p32"/>
          <p:cNvGrpSpPr/>
          <p:nvPr/>
        </p:nvGrpSpPr>
        <p:grpSpPr>
          <a:xfrm>
            <a:off x="-157892" y="-114693"/>
            <a:ext cx="2023004" cy="3369918"/>
            <a:chOff x="-358656" y="-274543"/>
            <a:chExt cx="2023004" cy="3369918"/>
          </a:xfrm>
        </p:grpSpPr>
        <p:sp>
          <p:nvSpPr>
            <p:cNvPr id="508" name="Google Shape;508;p32"/>
            <p:cNvSpPr/>
            <p:nvPr/>
          </p:nvSpPr>
          <p:spPr>
            <a:xfrm rot="1203943">
              <a:off x="153729" y="-199308"/>
              <a:ext cx="998233" cy="3163424"/>
            </a:xfrm>
            <a:custGeom>
              <a:avLst/>
              <a:gdLst/>
              <a:ahLst/>
              <a:cxnLst/>
              <a:rect l="l" t="t" r="r" b="b"/>
              <a:pathLst>
                <a:path w="1627" h="5156" extrusionOk="0">
                  <a:moveTo>
                    <a:pt x="848" y="1321"/>
                  </a:moveTo>
                  <a:lnTo>
                    <a:pt x="848" y="1321"/>
                  </a:lnTo>
                  <a:cubicBezTo>
                    <a:pt x="1133" y="1139"/>
                    <a:pt x="1425" y="904"/>
                    <a:pt x="1624" y="591"/>
                  </a:cubicBezTo>
                  <a:cubicBezTo>
                    <a:pt x="1632" y="579"/>
                    <a:pt x="1623" y="568"/>
                    <a:pt x="1612" y="570"/>
                  </a:cubicBezTo>
                  <a:cubicBezTo>
                    <a:pt x="1439" y="608"/>
                    <a:pt x="1269" y="713"/>
                    <a:pt x="1119" y="851"/>
                  </a:cubicBezTo>
                  <a:cubicBezTo>
                    <a:pt x="1031" y="930"/>
                    <a:pt x="959" y="1022"/>
                    <a:pt x="906" y="1127"/>
                  </a:cubicBezTo>
                  <a:cubicBezTo>
                    <a:pt x="941" y="1016"/>
                    <a:pt x="979" y="905"/>
                    <a:pt x="1023" y="794"/>
                  </a:cubicBezTo>
                  <a:cubicBezTo>
                    <a:pt x="1155" y="669"/>
                    <a:pt x="1259" y="519"/>
                    <a:pt x="1328" y="349"/>
                  </a:cubicBezTo>
                  <a:cubicBezTo>
                    <a:pt x="1374" y="236"/>
                    <a:pt x="1398" y="126"/>
                    <a:pt x="1424" y="14"/>
                  </a:cubicBezTo>
                  <a:cubicBezTo>
                    <a:pt x="1428" y="1"/>
                    <a:pt x="1413" y="-4"/>
                    <a:pt x="1402" y="5"/>
                  </a:cubicBezTo>
                  <a:cubicBezTo>
                    <a:pt x="1154" y="200"/>
                    <a:pt x="987" y="522"/>
                    <a:pt x="996" y="786"/>
                  </a:cubicBezTo>
                  <a:cubicBezTo>
                    <a:pt x="996" y="787"/>
                    <a:pt x="996" y="787"/>
                    <a:pt x="996" y="787"/>
                  </a:cubicBezTo>
                  <a:cubicBezTo>
                    <a:pt x="950" y="904"/>
                    <a:pt x="909" y="1021"/>
                    <a:pt x="873" y="1139"/>
                  </a:cubicBezTo>
                  <a:cubicBezTo>
                    <a:pt x="872" y="1027"/>
                    <a:pt x="856" y="916"/>
                    <a:pt x="839" y="819"/>
                  </a:cubicBezTo>
                  <a:cubicBezTo>
                    <a:pt x="813" y="678"/>
                    <a:pt x="773" y="545"/>
                    <a:pt x="684" y="462"/>
                  </a:cubicBezTo>
                  <a:cubicBezTo>
                    <a:pt x="677" y="455"/>
                    <a:pt x="659" y="468"/>
                    <a:pt x="657" y="482"/>
                  </a:cubicBezTo>
                  <a:cubicBezTo>
                    <a:pt x="594" y="823"/>
                    <a:pt x="666" y="1118"/>
                    <a:pt x="819" y="1319"/>
                  </a:cubicBezTo>
                  <a:lnTo>
                    <a:pt x="820" y="1320"/>
                  </a:lnTo>
                  <a:cubicBezTo>
                    <a:pt x="776" y="1481"/>
                    <a:pt x="741" y="1643"/>
                    <a:pt x="713" y="1804"/>
                  </a:cubicBezTo>
                  <a:cubicBezTo>
                    <a:pt x="668" y="1548"/>
                    <a:pt x="559" y="1307"/>
                    <a:pt x="432" y="1125"/>
                  </a:cubicBezTo>
                  <a:cubicBezTo>
                    <a:pt x="425" y="1115"/>
                    <a:pt x="407" y="1131"/>
                    <a:pt x="406" y="1146"/>
                  </a:cubicBezTo>
                  <a:cubicBezTo>
                    <a:pt x="378" y="1490"/>
                    <a:pt x="470" y="1823"/>
                    <a:pt x="691" y="1941"/>
                  </a:cubicBezTo>
                  <a:cubicBezTo>
                    <a:pt x="667" y="2107"/>
                    <a:pt x="652" y="2273"/>
                    <a:pt x="644" y="2439"/>
                  </a:cubicBezTo>
                  <a:cubicBezTo>
                    <a:pt x="552" y="2143"/>
                    <a:pt x="387" y="1899"/>
                    <a:pt x="186" y="1731"/>
                  </a:cubicBezTo>
                  <a:cubicBezTo>
                    <a:pt x="177" y="1724"/>
                    <a:pt x="161" y="1739"/>
                    <a:pt x="163" y="1755"/>
                  </a:cubicBezTo>
                  <a:cubicBezTo>
                    <a:pt x="205" y="2131"/>
                    <a:pt x="393" y="2409"/>
                    <a:pt x="642" y="2524"/>
                  </a:cubicBezTo>
                  <a:cubicBezTo>
                    <a:pt x="636" y="2701"/>
                    <a:pt x="640" y="2877"/>
                    <a:pt x="654" y="3052"/>
                  </a:cubicBezTo>
                  <a:cubicBezTo>
                    <a:pt x="494" y="2742"/>
                    <a:pt x="291" y="2463"/>
                    <a:pt x="17" y="2351"/>
                  </a:cubicBezTo>
                  <a:cubicBezTo>
                    <a:pt x="5" y="2347"/>
                    <a:pt x="-3" y="2371"/>
                    <a:pt x="1" y="2385"/>
                  </a:cubicBezTo>
                  <a:cubicBezTo>
                    <a:pt x="126" y="2770"/>
                    <a:pt x="383" y="3017"/>
                    <a:pt x="661" y="3138"/>
                  </a:cubicBezTo>
                  <a:cubicBezTo>
                    <a:pt x="675" y="3288"/>
                    <a:pt x="696" y="3436"/>
                    <a:pt x="723" y="3584"/>
                  </a:cubicBezTo>
                  <a:cubicBezTo>
                    <a:pt x="527" y="3334"/>
                    <a:pt x="296" y="3118"/>
                    <a:pt x="29" y="3057"/>
                  </a:cubicBezTo>
                  <a:cubicBezTo>
                    <a:pt x="16" y="3055"/>
                    <a:pt x="12" y="3080"/>
                    <a:pt x="19" y="3092"/>
                  </a:cubicBezTo>
                  <a:cubicBezTo>
                    <a:pt x="111" y="3268"/>
                    <a:pt x="231" y="3412"/>
                    <a:pt x="366" y="3514"/>
                  </a:cubicBezTo>
                  <a:cubicBezTo>
                    <a:pt x="480" y="3600"/>
                    <a:pt x="609" y="3667"/>
                    <a:pt x="736" y="3650"/>
                  </a:cubicBezTo>
                  <a:cubicBezTo>
                    <a:pt x="777" y="3853"/>
                    <a:pt x="831" y="4054"/>
                    <a:pt x="897" y="4252"/>
                  </a:cubicBezTo>
                  <a:cubicBezTo>
                    <a:pt x="675" y="4001"/>
                    <a:pt x="428" y="3790"/>
                    <a:pt x="159" y="3665"/>
                  </a:cubicBezTo>
                  <a:cubicBezTo>
                    <a:pt x="148" y="3660"/>
                    <a:pt x="139" y="3682"/>
                    <a:pt x="147" y="3695"/>
                  </a:cubicBezTo>
                  <a:cubicBezTo>
                    <a:pt x="343" y="4029"/>
                    <a:pt x="626" y="4238"/>
                    <a:pt x="916" y="4311"/>
                  </a:cubicBezTo>
                  <a:cubicBezTo>
                    <a:pt x="916" y="4311"/>
                    <a:pt x="917" y="4311"/>
                    <a:pt x="918" y="4311"/>
                  </a:cubicBezTo>
                  <a:cubicBezTo>
                    <a:pt x="974" y="4469"/>
                    <a:pt x="1038" y="4625"/>
                    <a:pt x="1111" y="4778"/>
                  </a:cubicBezTo>
                  <a:cubicBezTo>
                    <a:pt x="839" y="4533"/>
                    <a:pt x="538" y="4343"/>
                    <a:pt x="231" y="4281"/>
                  </a:cubicBezTo>
                  <a:cubicBezTo>
                    <a:pt x="214" y="4277"/>
                    <a:pt x="214" y="4307"/>
                    <a:pt x="226" y="4321"/>
                  </a:cubicBezTo>
                  <a:cubicBezTo>
                    <a:pt x="493" y="4626"/>
                    <a:pt x="819" y="4808"/>
                    <a:pt x="1137" y="4870"/>
                  </a:cubicBezTo>
                  <a:cubicBezTo>
                    <a:pt x="1145" y="4872"/>
                    <a:pt x="1150" y="4868"/>
                    <a:pt x="1152" y="4861"/>
                  </a:cubicBezTo>
                  <a:cubicBezTo>
                    <a:pt x="1200" y="4958"/>
                    <a:pt x="1252" y="5053"/>
                    <a:pt x="1308" y="5146"/>
                  </a:cubicBezTo>
                  <a:cubicBezTo>
                    <a:pt x="1320" y="5166"/>
                    <a:pt x="1344" y="5153"/>
                    <a:pt x="1332" y="5133"/>
                  </a:cubicBezTo>
                  <a:cubicBezTo>
                    <a:pt x="1278" y="5043"/>
                    <a:pt x="1228" y="4952"/>
                    <a:pt x="1181" y="4860"/>
                  </a:cubicBezTo>
                  <a:cubicBezTo>
                    <a:pt x="1183" y="4853"/>
                    <a:pt x="1181" y="4844"/>
                    <a:pt x="1174" y="4837"/>
                  </a:cubicBezTo>
                  <a:cubicBezTo>
                    <a:pt x="1173" y="4836"/>
                    <a:pt x="1171" y="4834"/>
                    <a:pt x="1170" y="4833"/>
                  </a:cubicBezTo>
                  <a:cubicBezTo>
                    <a:pt x="1173" y="4833"/>
                    <a:pt x="1176" y="4831"/>
                    <a:pt x="1178" y="4828"/>
                  </a:cubicBezTo>
                  <a:cubicBezTo>
                    <a:pt x="1349" y="4554"/>
                    <a:pt x="1480" y="4253"/>
                    <a:pt x="1589" y="3958"/>
                  </a:cubicBezTo>
                  <a:cubicBezTo>
                    <a:pt x="1592" y="3949"/>
                    <a:pt x="1584" y="3939"/>
                    <a:pt x="1576" y="3939"/>
                  </a:cubicBezTo>
                  <a:cubicBezTo>
                    <a:pt x="1515" y="3935"/>
                    <a:pt x="1465" y="3967"/>
                    <a:pt x="1421" y="4008"/>
                  </a:cubicBezTo>
                  <a:cubicBezTo>
                    <a:pt x="1362" y="4063"/>
                    <a:pt x="1311" y="4131"/>
                    <a:pt x="1268" y="4204"/>
                  </a:cubicBezTo>
                  <a:cubicBezTo>
                    <a:pt x="1177" y="4358"/>
                    <a:pt x="1128" y="4548"/>
                    <a:pt x="1130" y="4754"/>
                  </a:cubicBezTo>
                  <a:cubicBezTo>
                    <a:pt x="1057" y="4603"/>
                    <a:pt x="994" y="4449"/>
                    <a:pt x="939" y="4292"/>
                  </a:cubicBezTo>
                  <a:cubicBezTo>
                    <a:pt x="942" y="4292"/>
                    <a:pt x="944" y="4290"/>
                    <a:pt x="946" y="4287"/>
                  </a:cubicBezTo>
                  <a:cubicBezTo>
                    <a:pt x="1119" y="3990"/>
                    <a:pt x="1286" y="3694"/>
                    <a:pt x="1388" y="3376"/>
                  </a:cubicBezTo>
                  <a:cubicBezTo>
                    <a:pt x="1392" y="3363"/>
                    <a:pt x="1381" y="3349"/>
                    <a:pt x="1369" y="3357"/>
                  </a:cubicBezTo>
                  <a:cubicBezTo>
                    <a:pt x="1214" y="3453"/>
                    <a:pt x="1089" y="3595"/>
                    <a:pt x="996" y="3775"/>
                  </a:cubicBezTo>
                  <a:cubicBezTo>
                    <a:pt x="936" y="3889"/>
                    <a:pt x="894" y="4020"/>
                    <a:pt x="896" y="4164"/>
                  </a:cubicBezTo>
                  <a:cubicBezTo>
                    <a:pt x="843" y="3996"/>
                    <a:pt x="798" y="3825"/>
                    <a:pt x="763" y="3652"/>
                  </a:cubicBezTo>
                  <a:cubicBezTo>
                    <a:pt x="989" y="3464"/>
                    <a:pt x="1113" y="3168"/>
                    <a:pt x="1245" y="2904"/>
                  </a:cubicBezTo>
                  <a:cubicBezTo>
                    <a:pt x="1250" y="2894"/>
                    <a:pt x="1244" y="2876"/>
                    <a:pt x="1232" y="2880"/>
                  </a:cubicBezTo>
                  <a:cubicBezTo>
                    <a:pt x="1168" y="2902"/>
                    <a:pt x="1115" y="2947"/>
                    <a:pt x="1061" y="2993"/>
                  </a:cubicBezTo>
                  <a:cubicBezTo>
                    <a:pt x="1002" y="3044"/>
                    <a:pt x="945" y="3099"/>
                    <a:pt x="897" y="3167"/>
                  </a:cubicBezTo>
                  <a:cubicBezTo>
                    <a:pt x="822" y="3273"/>
                    <a:pt x="769" y="3402"/>
                    <a:pt x="743" y="3544"/>
                  </a:cubicBezTo>
                  <a:cubicBezTo>
                    <a:pt x="719" y="3407"/>
                    <a:pt x="700" y="3269"/>
                    <a:pt x="687" y="3130"/>
                  </a:cubicBezTo>
                  <a:cubicBezTo>
                    <a:pt x="690" y="3129"/>
                    <a:pt x="693" y="3128"/>
                    <a:pt x="695" y="3124"/>
                  </a:cubicBezTo>
                  <a:cubicBezTo>
                    <a:pt x="814" y="3013"/>
                    <a:pt x="938" y="2907"/>
                    <a:pt x="1049" y="2787"/>
                  </a:cubicBezTo>
                  <a:cubicBezTo>
                    <a:pt x="1167" y="2660"/>
                    <a:pt x="1264" y="2521"/>
                    <a:pt x="1347" y="2369"/>
                  </a:cubicBezTo>
                  <a:cubicBezTo>
                    <a:pt x="1352" y="2358"/>
                    <a:pt x="1342" y="2343"/>
                    <a:pt x="1331" y="2348"/>
                  </a:cubicBezTo>
                  <a:cubicBezTo>
                    <a:pt x="1171" y="2410"/>
                    <a:pt x="1021" y="2512"/>
                    <a:pt x="901" y="2664"/>
                  </a:cubicBezTo>
                  <a:cubicBezTo>
                    <a:pt x="808" y="2781"/>
                    <a:pt x="738" y="2923"/>
                    <a:pt x="683" y="3074"/>
                  </a:cubicBezTo>
                  <a:cubicBezTo>
                    <a:pt x="668" y="2892"/>
                    <a:pt x="663" y="2707"/>
                    <a:pt x="668" y="2522"/>
                  </a:cubicBezTo>
                  <a:cubicBezTo>
                    <a:pt x="933" y="2426"/>
                    <a:pt x="1154" y="2235"/>
                    <a:pt x="1346" y="2005"/>
                  </a:cubicBezTo>
                  <a:cubicBezTo>
                    <a:pt x="1354" y="1995"/>
                    <a:pt x="1352" y="1977"/>
                    <a:pt x="1339" y="1978"/>
                  </a:cubicBezTo>
                  <a:cubicBezTo>
                    <a:pt x="1281" y="1980"/>
                    <a:pt x="1220" y="2004"/>
                    <a:pt x="1164" y="2026"/>
                  </a:cubicBezTo>
                  <a:cubicBezTo>
                    <a:pt x="1101" y="2050"/>
                    <a:pt x="1041" y="2082"/>
                    <a:pt x="982" y="2124"/>
                  </a:cubicBezTo>
                  <a:cubicBezTo>
                    <a:pt x="872" y="2202"/>
                    <a:pt x="746" y="2309"/>
                    <a:pt x="671" y="2450"/>
                  </a:cubicBezTo>
                  <a:cubicBezTo>
                    <a:pt x="679" y="2285"/>
                    <a:pt x="694" y="2120"/>
                    <a:pt x="718" y="1954"/>
                  </a:cubicBezTo>
                  <a:cubicBezTo>
                    <a:pt x="975" y="1854"/>
                    <a:pt x="1203" y="1648"/>
                    <a:pt x="1391" y="1411"/>
                  </a:cubicBezTo>
                  <a:cubicBezTo>
                    <a:pt x="1400" y="1402"/>
                    <a:pt x="1395" y="1383"/>
                    <a:pt x="1383" y="1386"/>
                  </a:cubicBezTo>
                  <a:cubicBezTo>
                    <a:pt x="1247" y="1418"/>
                    <a:pt x="1108" y="1466"/>
                    <a:pt x="981" y="1557"/>
                  </a:cubicBezTo>
                  <a:cubicBezTo>
                    <a:pt x="882" y="1628"/>
                    <a:pt x="802" y="1730"/>
                    <a:pt x="734" y="1845"/>
                  </a:cubicBezTo>
                  <a:cubicBezTo>
                    <a:pt x="739" y="1814"/>
                    <a:pt x="745" y="1783"/>
                    <a:pt x="751" y="1753"/>
                  </a:cubicBezTo>
                  <a:cubicBezTo>
                    <a:pt x="777" y="1609"/>
                    <a:pt x="809" y="1465"/>
                    <a:pt x="848" y="132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9" name="Google Shape;509;p32"/>
            <p:cNvSpPr/>
            <p:nvPr/>
          </p:nvSpPr>
          <p:spPr>
            <a:xfrm rot="-429857">
              <a:off x="11426" y="2832911"/>
              <a:ext cx="640394" cy="223403"/>
            </a:xfrm>
            <a:custGeom>
              <a:avLst/>
              <a:gdLst/>
              <a:ahLst/>
              <a:cxnLst/>
              <a:rect l="l" t="t" r="r" b="b"/>
              <a:pathLst>
                <a:path w="1890" h="509" extrusionOk="0">
                  <a:moveTo>
                    <a:pt x="1870" y="219"/>
                  </a:moveTo>
                  <a:lnTo>
                    <a:pt x="1870" y="219"/>
                  </a:lnTo>
                  <a:cubicBezTo>
                    <a:pt x="1865" y="210"/>
                    <a:pt x="1861" y="215"/>
                    <a:pt x="1863" y="205"/>
                  </a:cubicBezTo>
                  <a:cubicBezTo>
                    <a:pt x="1865" y="200"/>
                    <a:pt x="1873" y="192"/>
                    <a:pt x="1876" y="188"/>
                  </a:cubicBezTo>
                  <a:cubicBezTo>
                    <a:pt x="1889" y="170"/>
                    <a:pt x="1892" y="164"/>
                    <a:pt x="1875" y="148"/>
                  </a:cubicBezTo>
                  <a:cubicBezTo>
                    <a:pt x="1885" y="129"/>
                    <a:pt x="1889" y="121"/>
                    <a:pt x="1872" y="107"/>
                  </a:cubicBezTo>
                  <a:cubicBezTo>
                    <a:pt x="1877" y="93"/>
                    <a:pt x="1889" y="86"/>
                    <a:pt x="1890" y="71"/>
                  </a:cubicBezTo>
                  <a:cubicBezTo>
                    <a:pt x="1891" y="60"/>
                    <a:pt x="1883" y="44"/>
                    <a:pt x="1874" y="37"/>
                  </a:cubicBezTo>
                  <a:cubicBezTo>
                    <a:pt x="1875" y="35"/>
                    <a:pt x="1876" y="34"/>
                    <a:pt x="1876" y="32"/>
                  </a:cubicBezTo>
                  <a:cubicBezTo>
                    <a:pt x="84" y="0"/>
                    <a:pt x="84" y="0"/>
                    <a:pt x="84" y="0"/>
                  </a:cubicBezTo>
                  <a:cubicBezTo>
                    <a:pt x="73" y="9"/>
                    <a:pt x="83" y="16"/>
                    <a:pt x="87" y="25"/>
                  </a:cubicBezTo>
                  <a:cubicBezTo>
                    <a:pt x="92" y="35"/>
                    <a:pt x="92" y="35"/>
                    <a:pt x="83" y="46"/>
                  </a:cubicBezTo>
                  <a:cubicBezTo>
                    <a:pt x="73" y="59"/>
                    <a:pt x="72" y="69"/>
                    <a:pt x="78" y="84"/>
                  </a:cubicBezTo>
                  <a:cubicBezTo>
                    <a:pt x="80" y="93"/>
                    <a:pt x="87" y="95"/>
                    <a:pt x="82" y="104"/>
                  </a:cubicBezTo>
                  <a:cubicBezTo>
                    <a:pt x="78" y="112"/>
                    <a:pt x="66" y="115"/>
                    <a:pt x="61" y="122"/>
                  </a:cubicBezTo>
                  <a:cubicBezTo>
                    <a:pt x="55" y="128"/>
                    <a:pt x="50" y="135"/>
                    <a:pt x="51" y="142"/>
                  </a:cubicBezTo>
                  <a:cubicBezTo>
                    <a:pt x="53" y="156"/>
                    <a:pt x="67" y="165"/>
                    <a:pt x="67" y="181"/>
                  </a:cubicBezTo>
                  <a:cubicBezTo>
                    <a:pt x="66" y="192"/>
                    <a:pt x="63" y="207"/>
                    <a:pt x="58" y="216"/>
                  </a:cubicBezTo>
                  <a:cubicBezTo>
                    <a:pt x="51" y="226"/>
                    <a:pt x="47" y="226"/>
                    <a:pt x="50" y="237"/>
                  </a:cubicBezTo>
                  <a:cubicBezTo>
                    <a:pt x="56" y="256"/>
                    <a:pt x="86" y="257"/>
                    <a:pt x="69" y="277"/>
                  </a:cubicBezTo>
                  <a:cubicBezTo>
                    <a:pt x="56" y="294"/>
                    <a:pt x="1" y="306"/>
                    <a:pt x="0" y="331"/>
                  </a:cubicBezTo>
                  <a:cubicBezTo>
                    <a:pt x="-1" y="340"/>
                    <a:pt x="19" y="347"/>
                    <a:pt x="26" y="354"/>
                  </a:cubicBezTo>
                  <a:cubicBezTo>
                    <a:pt x="35" y="365"/>
                    <a:pt x="43" y="378"/>
                    <a:pt x="52" y="389"/>
                  </a:cubicBezTo>
                  <a:cubicBezTo>
                    <a:pt x="45" y="405"/>
                    <a:pt x="31" y="419"/>
                    <a:pt x="13" y="423"/>
                  </a:cubicBezTo>
                  <a:cubicBezTo>
                    <a:pt x="1814" y="509"/>
                    <a:pt x="1814" y="509"/>
                    <a:pt x="1814" y="509"/>
                  </a:cubicBezTo>
                  <a:cubicBezTo>
                    <a:pt x="1843" y="503"/>
                    <a:pt x="1883" y="476"/>
                    <a:pt x="1856" y="445"/>
                  </a:cubicBezTo>
                  <a:cubicBezTo>
                    <a:pt x="1836" y="423"/>
                    <a:pt x="1806" y="410"/>
                    <a:pt x="1833" y="382"/>
                  </a:cubicBezTo>
                  <a:cubicBezTo>
                    <a:pt x="1850" y="364"/>
                    <a:pt x="1871" y="357"/>
                    <a:pt x="1847" y="334"/>
                  </a:cubicBezTo>
                  <a:cubicBezTo>
                    <a:pt x="1838" y="326"/>
                    <a:pt x="1831" y="326"/>
                    <a:pt x="1842" y="316"/>
                  </a:cubicBezTo>
                  <a:cubicBezTo>
                    <a:pt x="1851" y="307"/>
                    <a:pt x="1870" y="308"/>
                    <a:pt x="1878" y="295"/>
                  </a:cubicBezTo>
                  <a:cubicBezTo>
                    <a:pt x="1865" y="276"/>
                    <a:pt x="1887" y="274"/>
                    <a:pt x="1889" y="259"/>
                  </a:cubicBezTo>
                  <a:cubicBezTo>
                    <a:pt x="1890" y="248"/>
                    <a:pt x="1875" y="228"/>
                    <a:pt x="1870" y="21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511" name="Google Shape;511;p32"/>
          <p:cNvSpPr/>
          <p:nvPr/>
        </p:nvSpPr>
        <p:spPr>
          <a:xfrm rot="6138605">
            <a:off x="8214884" y="3076588"/>
            <a:ext cx="644805" cy="276202"/>
          </a:xfrm>
          <a:custGeom>
            <a:avLst/>
            <a:gdLst/>
            <a:ahLst/>
            <a:cxnLst/>
            <a:rect l="l" t="t" r="r" b="b"/>
            <a:pathLst>
              <a:path w="1890" h="509" extrusionOk="0">
                <a:moveTo>
                  <a:pt x="1870" y="219"/>
                </a:moveTo>
                <a:lnTo>
                  <a:pt x="1870" y="219"/>
                </a:lnTo>
                <a:cubicBezTo>
                  <a:pt x="1865" y="210"/>
                  <a:pt x="1861" y="215"/>
                  <a:pt x="1863" y="205"/>
                </a:cubicBezTo>
                <a:cubicBezTo>
                  <a:pt x="1865" y="200"/>
                  <a:pt x="1873" y="192"/>
                  <a:pt x="1876" y="188"/>
                </a:cubicBezTo>
                <a:cubicBezTo>
                  <a:pt x="1889" y="170"/>
                  <a:pt x="1892" y="164"/>
                  <a:pt x="1875" y="148"/>
                </a:cubicBezTo>
                <a:cubicBezTo>
                  <a:pt x="1885" y="129"/>
                  <a:pt x="1889" y="121"/>
                  <a:pt x="1872" y="107"/>
                </a:cubicBezTo>
                <a:cubicBezTo>
                  <a:pt x="1877" y="93"/>
                  <a:pt x="1889" y="86"/>
                  <a:pt x="1890" y="71"/>
                </a:cubicBezTo>
                <a:cubicBezTo>
                  <a:pt x="1891" y="60"/>
                  <a:pt x="1883" y="44"/>
                  <a:pt x="1874" y="37"/>
                </a:cubicBezTo>
                <a:cubicBezTo>
                  <a:pt x="1875" y="35"/>
                  <a:pt x="1876" y="34"/>
                  <a:pt x="1876" y="32"/>
                </a:cubicBezTo>
                <a:cubicBezTo>
                  <a:pt x="84" y="0"/>
                  <a:pt x="84" y="0"/>
                  <a:pt x="84" y="0"/>
                </a:cubicBezTo>
                <a:cubicBezTo>
                  <a:pt x="73" y="9"/>
                  <a:pt x="83" y="16"/>
                  <a:pt x="87" y="25"/>
                </a:cubicBezTo>
                <a:cubicBezTo>
                  <a:pt x="92" y="35"/>
                  <a:pt x="92" y="35"/>
                  <a:pt x="83" y="46"/>
                </a:cubicBezTo>
                <a:cubicBezTo>
                  <a:pt x="73" y="59"/>
                  <a:pt x="72" y="69"/>
                  <a:pt x="78" y="84"/>
                </a:cubicBezTo>
                <a:cubicBezTo>
                  <a:pt x="80" y="93"/>
                  <a:pt x="87" y="95"/>
                  <a:pt x="82" y="104"/>
                </a:cubicBezTo>
                <a:cubicBezTo>
                  <a:pt x="78" y="112"/>
                  <a:pt x="66" y="115"/>
                  <a:pt x="61" y="122"/>
                </a:cubicBezTo>
                <a:cubicBezTo>
                  <a:pt x="55" y="128"/>
                  <a:pt x="50" y="135"/>
                  <a:pt x="51" y="142"/>
                </a:cubicBezTo>
                <a:cubicBezTo>
                  <a:pt x="53" y="156"/>
                  <a:pt x="67" y="165"/>
                  <a:pt x="67" y="181"/>
                </a:cubicBezTo>
                <a:cubicBezTo>
                  <a:pt x="66" y="192"/>
                  <a:pt x="63" y="207"/>
                  <a:pt x="58" y="216"/>
                </a:cubicBezTo>
                <a:cubicBezTo>
                  <a:pt x="51" y="226"/>
                  <a:pt x="47" y="226"/>
                  <a:pt x="50" y="237"/>
                </a:cubicBezTo>
                <a:cubicBezTo>
                  <a:pt x="56" y="256"/>
                  <a:pt x="86" y="257"/>
                  <a:pt x="69" y="277"/>
                </a:cubicBezTo>
                <a:cubicBezTo>
                  <a:pt x="56" y="294"/>
                  <a:pt x="1" y="306"/>
                  <a:pt x="0" y="331"/>
                </a:cubicBezTo>
                <a:cubicBezTo>
                  <a:pt x="-1" y="340"/>
                  <a:pt x="19" y="347"/>
                  <a:pt x="26" y="354"/>
                </a:cubicBezTo>
                <a:cubicBezTo>
                  <a:pt x="35" y="365"/>
                  <a:pt x="43" y="378"/>
                  <a:pt x="52" y="389"/>
                </a:cubicBezTo>
                <a:cubicBezTo>
                  <a:pt x="45" y="405"/>
                  <a:pt x="31" y="419"/>
                  <a:pt x="13" y="423"/>
                </a:cubicBezTo>
                <a:cubicBezTo>
                  <a:pt x="1814" y="509"/>
                  <a:pt x="1814" y="509"/>
                  <a:pt x="1814" y="509"/>
                </a:cubicBezTo>
                <a:cubicBezTo>
                  <a:pt x="1843" y="503"/>
                  <a:pt x="1883" y="476"/>
                  <a:pt x="1856" y="445"/>
                </a:cubicBezTo>
                <a:cubicBezTo>
                  <a:pt x="1836" y="423"/>
                  <a:pt x="1806" y="410"/>
                  <a:pt x="1833" y="382"/>
                </a:cubicBezTo>
                <a:cubicBezTo>
                  <a:pt x="1850" y="364"/>
                  <a:pt x="1871" y="357"/>
                  <a:pt x="1847" y="334"/>
                </a:cubicBezTo>
                <a:cubicBezTo>
                  <a:pt x="1838" y="326"/>
                  <a:pt x="1831" y="326"/>
                  <a:pt x="1842" y="316"/>
                </a:cubicBezTo>
                <a:cubicBezTo>
                  <a:pt x="1851" y="307"/>
                  <a:pt x="1870" y="308"/>
                  <a:pt x="1878" y="295"/>
                </a:cubicBezTo>
                <a:cubicBezTo>
                  <a:pt x="1865" y="276"/>
                  <a:pt x="1887" y="274"/>
                  <a:pt x="1889" y="259"/>
                </a:cubicBezTo>
                <a:cubicBezTo>
                  <a:pt x="1890" y="248"/>
                  <a:pt x="1875" y="228"/>
                  <a:pt x="1870" y="219"/>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2" name="Google Shape;512;p32"/>
          <p:cNvSpPr/>
          <p:nvPr/>
        </p:nvSpPr>
        <p:spPr>
          <a:xfrm rot="-5809563">
            <a:off x="8834346" y="2080838"/>
            <a:ext cx="39573" cy="6011"/>
          </a:xfrm>
          <a:custGeom>
            <a:avLst/>
            <a:gdLst/>
            <a:ahLst/>
            <a:cxnLst/>
            <a:rect l="l" t="t" r="r" b="b"/>
            <a:pathLst>
              <a:path w="79" h="12" extrusionOk="0">
                <a:moveTo>
                  <a:pt x="2" y="10"/>
                </a:moveTo>
                <a:lnTo>
                  <a:pt x="2" y="10"/>
                </a:lnTo>
                <a:cubicBezTo>
                  <a:pt x="72" y="12"/>
                  <a:pt x="72" y="12"/>
                  <a:pt x="72" y="12"/>
                </a:cubicBezTo>
                <a:cubicBezTo>
                  <a:pt x="74" y="8"/>
                  <a:pt x="77" y="4"/>
                  <a:pt x="79" y="1"/>
                </a:cubicBezTo>
                <a:cubicBezTo>
                  <a:pt x="0" y="0"/>
                  <a:pt x="0" y="0"/>
                  <a:pt x="0" y="0"/>
                </a:cubicBezTo>
                <a:cubicBezTo>
                  <a:pt x="0" y="2"/>
                  <a:pt x="1" y="6"/>
                  <a:pt x="2" y="10"/>
                </a:cubicBezTo>
                <a:close/>
              </a:path>
            </a:pathLst>
          </a:custGeom>
          <a:solidFill>
            <a:srgbClr val="ECE5D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1"/>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r>
              <a:rPr lang="en-ID"/>
              <a:t>Literature Review	</a:t>
            </a:r>
            <a:endParaRPr lang="en-US"/>
          </a:p>
        </p:txBody>
      </p:sp>
      <p:sp>
        <p:nvSpPr>
          <p:cNvPr id="492" name="Google Shape;492;p31"/>
          <p:cNvSpPr txBox="1">
            <a:spLocks noGrp="1"/>
          </p:cNvSpPr>
          <p:nvPr>
            <p:ph type="body" idx="1"/>
          </p:nvPr>
        </p:nvSpPr>
        <p:spPr>
          <a:xfrm>
            <a:off x="720000" y="1189608"/>
            <a:ext cx="7403068" cy="3409025"/>
          </a:xfrm>
          <a:prstGeom prst="rect">
            <a:avLst/>
          </a:prstGeom>
        </p:spPr>
        <p:txBody>
          <a:bodyPr spcFirstLastPara="1" wrap="square" lIns="91425" tIns="91425" rIns="91425" bIns="91425" anchor="t" anchorCtr="0">
            <a:noAutofit/>
          </a:bodyPr>
          <a:lstStyle/>
          <a:p>
            <a:pPr marL="139700" indent="0">
              <a:buNone/>
            </a:pPr>
            <a:r>
              <a:rPr lang="en-ID" b="1" dirty="0"/>
              <a:t>Phonics Method </a:t>
            </a:r>
          </a:p>
          <a:p>
            <a:pPr marL="139700" indent="0">
              <a:buNone/>
            </a:pPr>
            <a:endParaRPr lang="en-US" b="1" dirty="0"/>
          </a:p>
          <a:p>
            <a:pPr marL="139700" indent="0">
              <a:buNone/>
            </a:pPr>
            <a:r>
              <a:rPr lang="en-ID" dirty="0"/>
              <a:t>The phonics method is widely researched and applied to enhance early literacy, emphasizing the relationship between letters and sounds. According to Adams (1990), the phonics approach involves teaching students to recognize and combine letter sounds to form words systematically. This method aids students in comprehending word structures, which is essential for reading fluency.</a:t>
            </a:r>
            <a:endParaRPr lang="en-US" dirty="0"/>
          </a:p>
          <a:p>
            <a:pPr marL="139700" indent="0">
              <a:buNone/>
            </a:pPr>
            <a:r>
              <a:rPr lang="en-ID" dirty="0"/>
              <a:t>Key steps of the phonics method include:</a:t>
            </a:r>
            <a:endParaRPr lang="en-US" dirty="0"/>
          </a:p>
          <a:p>
            <a:r>
              <a:rPr lang="en-ID" dirty="0"/>
              <a:t>Letter Sound Recognition: Introduces each letter sound individually.</a:t>
            </a:r>
            <a:endParaRPr lang="en-US" dirty="0"/>
          </a:p>
          <a:p>
            <a:r>
              <a:rPr lang="en-ID" dirty="0"/>
              <a:t>Sound Blending into Syllables: Teaches students to form syllables by combining sounds.</a:t>
            </a:r>
            <a:endParaRPr lang="en-US" dirty="0"/>
          </a:p>
          <a:p>
            <a:r>
              <a:rPr lang="en-ID" dirty="0"/>
              <a:t>Word Formation: Involves creating words from known syllables.</a:t>
            </a:r>
            <a:endParaRPr lang="en-US" dirty="0"/>
          </a:p>
          <a:p>
            <a:r>
              <a:rPr lang="en-ID" dirty="0"/>
              <a:t>Reading Simple Sentences: Combines learned words into sentences, building fluency."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4" name="Google Shape;534;p34"/>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lvl="0"/>
            <a:r>
              <a:rPr lang="en-ID"/>
              <a:t>Literature Review</a:t>
            </a:r>
            <a:endParaRPr dirty="0"/>
          </a:p>
        </p:txBody>
      </p:sp>
      <p:sp>
        <p:nvSpPr>
          <p:cNvPr id="536" name="Google Shape;536;p34"/>
          <p:cNvSpPr txBox="1">
            <a:spLocks noGrp="1"/>
          </p:cNvSpPr>
          <p:nvPr>
            <p:ph type="subTitle" idx="2"/>
          </p:nvPr>
        </p:nvSpPr>
        <p:spPr>
          <a:xfrm>
            <a:off x="720000" y="1351942"/>
            <a:ext cx="7447457" cy="2947386"/>
          </a:xfrm>
          <a:prstGeom prst="rect">
            <a:avLst/>
          </a:prstGeom>
        </p:spPr>
        <p:txBody>
          <a:bodyPr spcFirstLastPara="1" wrap="square" lIns="91425" tIns="91425" rIns="91425" bIns="91425" anchor="t" anchorCtr="0">
            <a:noAutofit/>
          </a:bodyPr>
          <a:lstStyle/>
          <a:p>
            <a:pPr algn="just"/>
            <a:r>
              <a:rPr lang="en-ID" dirty="0"/>
              <a:t>	</a:t>
            </a:r>
            <a:r>
              <a:rPr lang="en-ID" b="1" dirty="0"/>
              <a:t>Phonics in Practice</a:t>
            </a:r>
          </a:p>
          <a:p>
            <a:pPr algn="just"/>
            <a:endParaRPr lang="en-US" b="1" dirty="0"/>
          </a:p>
          <a:p>
            <a:pPr algn="just"/>
            <a:r>
              <a:rPr lang="en-ID" dirty="0"/>
              <a:t>		In practical application, the phonics method can be enhanced with visual aids, interactive games, and technology to engage students and foster effective learning. According to </a:t>
            </a:r>
            <a:r>
              <a:rPr lang="en-ID" dirty="0" err="1"/>
              <a:t>Tiani</a:t>
            </a:r>
            <a:r>
              <a:rPr lang="en-ID" dirty="0"/>
              <a:t> et al. (2023), students exposed to the phonics method exhibit better reading improvements compared to those using conventional techniques. Beck (2024) supports the idea that systematic phonics fosters decoding abilities, crucial for early literacy development.</a:t>
            </a:r>
            <a:endParaRPr lang="en-US" dirty="0"/>
          </a:p>
          <a:p>
            <a:pPr algn="just"/>
            <a:r>
              <a:rPr lang="en-ID" dirty="0"/>
              <a:t>	</a:t>
            </a:r>
            <a:endParaRPr lang="en-US" dirty="0"/>
          </a:p>
          <a:p>
            <a:pPr algn="just"/>
            <a:r>
              <a:rPr lang="en-ID" dirty="0"/>
              <a:t>		In the Indonesian context, phonics requires adaptation to cultural and linguistic diversity, as noted by </a:t>
            </a:r>
            <a:r>
              <a:rPr lang="en-ID" dirty="0" err="1"/>
              <a:t>Abella</a:t>
            </a:r>
            <a:r>
              <a:rPr lang="en-ID" dirty="0"/>
              <a:t> </a:t>
            </a:r>
            <a:r>
              <a:rPr lang="en-ID" dirty="0" err="1"/>
              <a:t>Saragih</a:t>
            </a:r>
            <a:r>
              <a:rPr lang="en-ID" dirty="0"/>
              <a:t> (2020), who highlights the benefits of combining phonics with motivational techniques to support students struggling with reading.</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517" name="Google Shape;517;p33"/>
          <p:cNvPicPr preferRelativeResize="0">
            <a:picLocks noGrp="1"/>
          </p:cNvPicPr>
          <p:nvPr>
            <p:ph type="pic" idx="8"/>
          </p:nvPr>
        </p:nvPicPr>
        <p:blipFill rotWithShape="1">
          <a:blip r:embed="rId3">
            <a:alphaModFix/>
          </a:blip>
          <a:srcRect t="3244" b="3244"/>
          <a:stretch/>
        </p:blipFill>
        <p:spPr>
          <a:xfrm rot="-298714">
            <a:off x="2058581" y="4127636"/>
            <a:ext cx="1859815" cy="1159365"/>
          </a:xfrm>
          <a:prstGeom prst="rect">
            <a:avLst/>
          </a:prstGeom>
        </p:spPr>
      </p:pic>
      <p:sp>
        <p:nvSpPr>
          <p:cNvPr id="518" name="Google Shape;518;p33"/>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r>
              <a:rPr lang="en-ID"/>
              <a:t>Discussion	</a:t>
            </a:r>
            <a:endParaRPr lang="en-US"/>
          </a:p>
        </p:txBody>
      </p:sp>
      <p:sp>
        <p:nvSpPr>
          <p:cNvPr id="520" name="Google Shape;520;p33"/>
          <p:cNvSpPr txBox="1">
            <a:spLocks noGrp="1"/>
          </p:cNvSpPr>
          <p:nvPr>
            <p:ph type="subTitle" idx="2"/>
          </p:nvPr>
        </p:nvSpPr>
        <p:spPr>
          <a:xfrm>
            <a:off x="530352" y="1362456"/>
            <a:ext cx="7424927" cy="2258568"/>
          </a:xfrm>
          <a:prstGeom prst="rect">
            <a:avLst/>
          </a:prstGeom>
        </p:spPr>
        <p:txBody>
          <a:bodyPr spcFirstLastPara="1" wrap="square" lIns="91425" tIns="91425" rIns="91425" bIns="91425" anchor="t" anchorCtr="0">
            <a:noAutofit/>
          </a:bodyPr>
          <a:lstStyle/>
          <a:p>
            <a:r>
              <a:rPr lang="en-ID" dirty="0"/>
              <a:t>The phonics method has proven effective in addressing early reading challenges. By systematically teaching the relationship between sounds and letters, phonics builds students' decoding skills, an essential component of literacy (</a:t>
            </a:r>
            <a:r>
              <a:rPr lang="en-ID" dirty="0" err="1"/>
              <a:t>Ehri</a:t>
            </a:r>
            <a:r>
              <a:rPr lang="en-ID" dirty="0"/>
              <a:t>, 2022). Murray (2019) also found phonics effective in improving fluency and comprehension.</a:t>
            </a:r>
            <a:endParaRPr lang="en-US" dirty="0"/>
          </a:p>
          <a:p>
            <a:r>
              <a:rPr lang="en-ID" dirty="0"/>
              <a:t>	</a:t>
            </a:r>
            <a:endParaRPr lang="en-US" dirty="0"/>
          </a:p>
          <a:p>
            <a:r>
              <a:rPr lang="en-ID" dirty="0"/>
              <a:t>Implementing phonics in Indonesia faces challenges, such as limited teacher training and varying student backgrounds. However, with training and support, teachers can effectively incorporate phonics into their classrooms to enhance reading outcomes. This method also benefits cognitive and academic development, supporting skills beyond reading, such as critical thinking (Sari &amp; </a:t>
            </a:r>
            <a:r>
              <a:rPr lang="en-ID" dirty="0" err="1"/>
              <a:t>Widyastuti</a:t>
            </a:r>
            <a:r>
              <a:rPr lang="en-ID" dirty="0"/>
              <a:t>, 2021).</a:t>
            </a:r>
            <a:endParaRPr lang="en-US" dirty="0"/>
          </a:p>
        </p:txBody>
      </p:sp>
      <p:sp>
        <p:nvSpPr>
          <p:cNvPr id="526" name="Google Shape;526;p33"/>
          <p:cNvSpPr/>
          <p:nvPr/>
        </p:nvSpPr>
        <p:spPr>
          <a:xfrm rot="1797076">
            <a:off x="7679598" y="2868620"/>
            <a:ext cx="1401482" cy="2486883"/>
          </a:xfrm>
          <a:custGeom>
            <a:avLst/>
            <a:gdLst/>
            <a:ahLst/>
            <a:cxnLst/>
            <a:rect l="l" t="t" r="r" b="b"/>
            <a:pathLst>
              <a:path w="3893" h="6908" extrusionOk="0">
                <a:moveTo>
                  <a:pt x="11" y="2391"/>
                </a:moveTo>
                <a:lnTo>
                  <a:pt x="11" y="2391"/>
                </a:lnTo>
                <a:cubicBezTo>
                  <a:pt x="13" y="2406"/>
                  <a:pt x="32" y="2422"/>
                  <a:pt x="48" y="2410"/>
                </a:cubicBezTo>
                <a:cubicBezTo>
                  <a:pt x="273" y="2224"/>
                  <a:pt x="439" y="1979"/>
                  <a:pt x="556" y="1713"/>
                </a:cubicBezTo>
                <a:cubicBezTo>
                  <a:pt x="620" y="1567"/>
                  <a:pt x="670" y="1415"/>
                  <a:pt x="711" y="1261"/>
                </a:cubicBezTo>
                <a:cubicBezTo>
                  <a:pt x="752" y="1103"/>
                  <a:pt x="786" y="943"/>
                  <a:pt x="810" y="782"/>
                </a:cubicBezTo>
                <a:cubicBezTo>
                  <a:pt x="831" y="633"/>
                  <a:pt x="840" y="482"/>
                  <a:pt x="821" y="333"/>
                </a:cubicBezTo>
                <a:cubicBezTo>
                  <a:pt x="980" y="495"/>
                  <a:pt x="1129" y="668"/>
                  <a:pt x="1265" y="850"/>
                </a:cubicBezTo>
                <a:cubicBezTo>
                  <a:pt x="1286" y="877"/>
                  <a:pt x="1306" y="905"/>
                  <a:pt x="1326" y="933"/>
                </a:cubicBezTo>
                <a:cubicBezTo>
                  <a:pt x="1127" y="1151"/>
                  <a:pt x="957" y="1398"/>
                  <a:pt x="833" y="1667"/>
                </a:cubicBezTo>
                <a:cubicBezTo>
                  <a:pt x="767" y="1811"/>
                  <a:pt x="718" y="1961"/>
                  <a:pt x="672" y="2112"/>
                </a:cubicBezTo>
                <a:cubicBezTo>
                  <a:pt x="623" y="2276"/>
                  <a:pt x="578" y="2443"/>
                  <a:pt x="544" y="2612"/>
                </a:cubicBezTo>
                <a:cubicBezTo>
                  <a:pt x="506" y="2800"/>
                  <a:pt x="483" y="2993"/>
                  <a:pt x="483" y="3186"/>
                </a:cubicBezTo>
                <a:cubicBezTo>
                  <a:pt x="484" y="3207"/>
                  <a:pt x="511" y="3215"/>
                  <a:pt x="525" y="3201"/>
                </a:cubicBezTo>
                <a:cubicBezTo>
                  <a:pt x="756" y="2971"/>
                  <a:pt x="948" y="2700"/>
                  <a:pt x="1091" y="2407"/>
                </a:cubicBezTo>
                <a:cubicBezTo>
                  <a:pt x="1233" y="2114"/>
                  <a:pt x="1329" y="1798"/>
                  <a:pt x="1370" y="1475"/>
                </a:cubicBezTo>
                <a:cubicBezTo>
                  <a:pt x="1389" y="1326"/>
                  <a:pt x="1396" y="1175"/>
                  <a:pt x="1392" y="1025"/>
                </a:cubicBezTo>
                <a:cubicBezTo>
                  <a:pt x="1550" y="1254"/>
                  <a:pt x="1690" y="1494"/>
                  <a:pt x="1811" y="1744"/>
                </a:cubicBezTo>
                <a:cubicBezTo>
                  <a:pt x="1817" y="1757"/>
                  <a:pt x="1823" y="1769"/>
                  <a:pt x="1828" y="1781"/>
                </a:cubicBezTo>
                <a:cubicBezTo>
                  <a:pt x="1734" y="1888"/>
                  <a:pt x="1636" y="1992"/>
                  <a:pt x="1543" y="2101"/>
                </a:cubicBezTo>
                <a:cubicBezTo>
                  <a:pt x="1445" y="2214"/>
                  <a:pt x="1358" y="2333"/>
                  <a:pt x="1279" y="2461"/>
                </a:cubicBezTo>
                <a:cubicBezTo>
                  <a:pt x="1125" y="2714"/>
                  <a:pt x="979" y="2977"/>
                  <a:pt x="893" y="3262"/>
                </a:cubicBezTo>
                <a:cubicBezTo>
                  <a:pt x="845" y="3421"/>
                  <a:pt x="818" y="3586"/>
                  <a:pt x="819" y="3752"/>
                </a:cubicBezTo>
                <a:cubicBezTo>
                  <a:pt x="819" y="3769"/>
                  <a:pt x="841" y="3783"/>
                  <a:pt x="856" y="3771"/>
                </a:cubicBezTo>
                <a:cubicBezTo>
                  <a:pt x="1097" y="3591"/>
                  <a:pt x="1305" y="3366"/>
                  <a:pt x="1469" y="3112"/>
                </a:cubicBezTo>
                <a:cubicBezTo>
                  <a:pt x="1633" y="2859"/>
                  <a:pt x="1754" y="2576"/>
                  <a:pt x="1822" y="2282"/>
                </a:cubicBezTo>
                <a:cubicBezTo>
                  <a:pt x="1852" y="2155"/>
                  <a:pt x="1871" y="2026"/>
                  <a:pt x="1881" y="1896"/>
                </a:cubicBezTo>
                <a:cubicBezTo>
                  <a:pt x="1994" y="2151"/>
                  <a:pt x="2086" y="2415"/>
                  <a:pt x="2157" y="2685"/>
                </a:cubicBezTo>
                <a:cubicBezTo>
                  <a:pt x="1915" y="2858"/>
                  <a:pt x="1696" y="3064"/>
                  <a:pt x="1507" y="3294"/>
                </a:cubicBezTo>
                <a:cubicBezTo>
                  <a:pt x="1310" y="3532"/>
                  <a:pt x="1144" y="3796"/>
                  <a:pt x="1017" y="4078"/>
                </a:cubicBezTo>
                <a:cubicBezTo>
                  <a:pt x="945" y="4235"/>
                  <a:pt x="886" y="4399"/>
                  <a:pt x="840" y="4565"/>
                </a:cubicBezTo>
                <a:cubicBezTo>
                  <a:pt x="835" y="4582"/>
                  <a:pt x="853" y="4601"/>
                  <a:pt x="870" y="4593"/>
                </a:cubicBezTo>
                <a:cubicBezTo>
                  <a:pt x="1153" y="4471"/>
                  <a:pt x="1400" y="4279"/>
                  <a:pt x="1601" y="4046"/>
                </a:cubicBezTo>
                <a:cubicBezTo>
                  <a:pt x="1811" y="3804"/>
                  <a:pt x="1972" y="3522"/>
                  <a:pt x="2093" y="3227"/>
                </a:cubicBezTo>
                <a:cubicBezTo>
                  <a:pt x="2141" y="3113"/>
                  <a:pt x="2181" y="2995"/>
                  <a:pt x="2203" y="2874"/>
                </a:cubicBezTo>
                <a:cubicBezTo>
                  <a:pt x="2256" y="3110"/>
                  <a:pt x="2292" y="3348"/>
                  <a:pt x="2313" y="3588"/>
                </a:cubicBezTo>
                <a:cubicBezTo>
                  <a:pt x="2077" y="3765"/>
                  <a:pt x="1871" y="3979"/>
                  <a:pt x="1702" y="4219"/>
                </a:cubicBezTo>
                <a:cubicBezTo>
                  <a:pt x="1521" y="4476"/>
                  <a:pt x="1383" y="4761"/>
                  <a:pt x="1295" y="5062"/>
                </a:cubicBezTo>
                <a:cubicBezTo>
                  <a:pt x="1244" y="5231"/>
                  <a:pt x="1211" y="5405"/>
                  <a:pt x="1194" y="5581"/>
                </a:cubicBezTo>
                <a:cubicBezTo>
                  <a:pt x="1193" y="5599"/>
                  <a:pt x="1217" y="5611"/>
                  <a:pt x="1230" y="5600"/>
                </a:cubicBezTo>
                <a:cubicBezTo>
                  <a:pt x="1471" y="5409"/>
                  <a:pt x="1673" y="5175"/>
                  <a:pt x="1840" y="4918"/>
                </a:cubicBezTo>
                <a:cubicBezTo>
                  <a:pt x="2011" y="4656"/>
                  <a:pt x="2146" y="4372"/>
                  <a:pt x="2250" y="4078"/>
                </a:cubicBezTo>
                <a:cubicBezTo>
                  <a:pt x="2278" y="4000"/>
                  <a:pt x="2304" y="3920"/>
                  <a:pt x="2328" y="3840"/>
                </a:cubicBezTo>
                <a:cubicBezTo>
                  <a:pt x="2329" y="3868"/>
                  <a:pt x="2330" y="3897"/>
                  <a:pt x="2330" y="3925"/>
                </a:cubicBezTo>
                <a:cubicBezTo>
                  <a:pt x="2335" y="4148"/>
                  <a:pt x="2325" y="4371"/>
                  <a:pt x="2302" y="4592"/>
                </a:cubicBezTo>
                <a:cubicBezTo>
                  <a:pt x="2150" y="4857"/>
                  <a:pt x="2042" y="5146"/>
                  <a:pt x="1982" y="5446"/>
                </a:cubicBezTo>
                <a:cubicBezTo>
                  <a:pt x="1921" y="5752"/>
                  <a:pt x="1909" y="6068"/>
                  <a:pt x="1949" y="6378"/>
                </a:cubicBezTo>
                <a:cubicBezTo>
                  <a:pt x="1972" y="6553"/>
                  <a:pt x="2010" y="6725"/>
                  <a:pt x="2065" y="6892"/>
                </a:cubicBezTo>
                <a:cubicBezTo>
                  <a:pt x="2071" y="6912"/>
                  <a:pt x="2099" y="6915"/>
                  <a:pt x="2109" y="6896"/>
                </a:cubicBezTo>
                <a:cubicBezTo>
                  <a:pt x="2252" y="6625"/>
                  <a:pt x="2342" y="6328"/>
                  <a:pt x="2390" y="6025"/>
                </a:cubicBezTo>
                <a:cubicBezTo>
                  <a:pt x="2441" y="5717"/>
                  <a:pt x="2450" y="5401"/>
                  <a:pt x="2427" y="5090"/>
                </a:cubicBezTo>
                <a:cubicBezTo>
                  <a:pt x="2418" y="4965"/>
                  <a:pt x="2403" y="4841"/>
                  <a:pt x="2383" y="4718"/>
                </a:cubicBezTo>
                <a:cubicBezTo>
                  <a:pt x="2410" y="4504"/>
                  <a:pt x="2425" y="4290"/>
                  <a:pt x="2426" y="4075"/>
                </a:cubicBezTo>
                <a:cubicBezTo>
                  <a:pt x="2427" y="4026"/>
                  <a:pt x="2427" y="3976"/>
                  <a:pt x="2426" y="3927"/>
                </a:cubicBezTo>
                <a:cubicBezTo>
                  <a:pt x="2471" y="4129"/>
                  <a:pt x="2530" y="4329"/>
                  <a:pt x="2602" y="4523"/>
                </a:cubicBezTo>
                <a:cubicBezTo>
                  <a:pt x="2717" y="4838"/>
                  <a:pt x="2865" y="5140"/>
                  <a:pt x="3044" y="5423"/>
                </a:cubicBezTo>
                <a:cubicBezTo>
                  <a:pt x="3143" y="5578"/>
                  <a:pt x="3252" y="5726"/>
                  <a:pt x="3371" y="5866"/>
                </a:cubicBezTo>
                <a:cubicBezTo>
                  <a:pt x="3384" y="5881"/>
                  <a:pt x="3415" y="5867"/>
                  <a:pt x="3412" y="5848"/>
                </a:cubicBezTo>
                <a:cubicBezTo>
                  <a:pt x="3365" y="5520"/>
                  <a:pt x="3286" y="5196"/>
                  <a:pt x="3174" y="4884"/>
                </a:cubicBezTo>
                <a:cubicBezTo>
                  <a:pt x="3062" y="4570"/>
                  <a:pt x="2917" y="4267"/>
                  <a:pt x="2735" y="3988"/>
                </a:cubicBezTo>
                <a:cubicBezTo>
                  <a:pt x="2636" y="3836"/>
                  <a:pt x="2526" y="3691"/>
                  <a:pt x="2405" y="3555"/>
                </a:cubicBezTo>
                <a:cubicBezTo>
                  <a:pt x="2385" y="3330"/>
                  <a:pt x="2351" y="3105"/>
                  <a:pt x="2302" y="2883"/>
                </a:cubicBezTo>
                <a:cubicBezTo>
                  <a:pt x="2302" y="2879"/>
                  <a:pt x="2301" y="2875"/>
                  <a:pt x="2300" y="2872"/>
                </a:cubicBezTo>
                <a:cubicBezTo>
                  <a:pt x="2400" y="3068"/>
                  <a:pt x="2514" y="3256"/>
                  <a:pt x="2643" y="3434"/>
                </a:cubicBezTo>
                <a:cubicBezTo>
                  <a:pt x="2818" y="3675"/>
                  <a:pt x="3019" y="3896"/>
                  <a:pt x="3247" y="4088"/>
                </a:cubicBezTo>
                <a:cubicBezTo>
                  <a:pt x="3384" y="4205"/>
                  <a:pt x="3532" y="4312"/>
                  <a:pt x="3688" y="4403"/>
                </a:cubicBezTo>
                <a:cubicBezTo>
                  <a:pt x="3707" y="4414"/>
                  <a:pt x="3726" y="4394"/>
                  <a:pt x="3722" y="4375"/>
                </a:cubicBezTo>
                <a:cubicBezTo>
                  <a:pt x="3654" y="4073"/>
                  <a:pt x="3525" y="3786"/>
                  <a:pt x="3349" y="3532"/>
                </a:cubicBezTo>
                <a:cubicBezTo>
                  <a:pt x="3173" y="3276"/>
                  <a:pt x="2950" y="3054"/>
                  <a:pt x="2694" y="2878"/>
                </a:cubicBezTo>
                <a:cubicBezTo>
                  <a:pt x="2553" y="2782"/>
                  <a:pt x="2402" y="2701"/>
                  <a:pt x="2243" y="2637"/>
                </a:cubicBezTo>
                <a:cubicBezTo>
                  <a:pt x="2172" y="2372"/>
                  <a:pt x="2080" y="2113"/>
                  <a:pt x="1969" y="1862"/>
                </a:cubicBezTo>
                <a:cubicBezTo>
                  <a:pt x="2169" y="2117"/>
                  <a:pt x="2398" y="2348"/>
                  <a:pt x="2647" y="2555"/>
                </a:cubicBezTo>
                <a:cubicBezTo>
                  <a:pt x="2904" y="2769"/>
                  <a:pt x="3183" y="2961"/>
                  <a:pt x="3482" y="3114"/>
                </a:cubicBezTo>
                <a:cubicBezTo>
                  <a:pt x="3605" y="3177"/>
                  <a:pt x="3733" y="3234"/>
                  <a:pt x="3866" y="3274"/>
                </a:cubicBezTo>
                <a:cubicBezTo>
                  <a:pt x="3888" y="3280"/>
                  <a:pt x="3899" y="3255"/>
                  <a:pt x="3891" y="3238"/>
                </a:cubicBezTo>
                <a:cubicBezTo>
                  <a:pt x="3817" y="3083"/>
                  <a:pt x="3720" y="2938"/>
                  <a:pt x="3613" y="2803"/>
                </a:cubicBezTo>
                <a:cubicBezTo>
                  <a:pt x="3500" y="2659"/>
                  <a:pt x="3375" y="2523"/>
                  <a:pt x="3240" y="2398"/>
                </a:cubicBezTo>
                <a:cubicBezTo>
                  <a:pt x="3111" y="2279"/>
                  <a:pt x="2973" y="2172"/>
                  <a:pt x="2827" y="2075"/>
                </a:cubicBezTo>
                <a:cubicBezTo>
                  <a:pt x="2692" y="1985"/>
                  <a:pt x="2553" y="1902"/>
                  <a:pt x="2405" y="1835"/>
                </a:cubicBezTo>
                <a:cubicBezTo>
                  <a:pt x="2235" y="1757"/>
                  <a:pt x="2057" y="1704"/>
                  <a:pt x="1875" y="1661"/>
                </a:cubicBezTo>
                <a:cubicBezTo>
                  <a:pt x="1761" y="1430"/>
                  <a:pt x="1632" y="1208"/>
                  <a:pt x="1487" y="995"/>
                </a:cubicBezTo>
                <a:cubicBezTo>
                  <a:pt x="1711" y="1194"/>
                  <a:pt x="1964" y="1360"/>
                  <a:pt x="2234" y="1490"/>
                </a:cubicBezTo>
                <a:cubicBezTo>
                  <a:pt x="2390" y="1565"/>
                  <a:pt x="2552" y="1624"/>
                  <a:pt x="2716" y="1681"/>
                </a:cubicBezTo>
                <a:cubicBezTo>
                  <a:pt x="2891" y="1741"/>
                  <a:pt x="3068" y="1795"/>
                  <a:pt x="3247" y="1840"/>
                </a:cubicBezTo>
                <a:cubicBezTo>
                  <a:pt x="3434" y="1886"/>
                  <a:pt x="3625" y="1921"/>
                  <a:pt x="3818" y="1931"/>
                </a:cubicBezTo>
                <a:cubicBezTo>
                  <a:pt x="3835" y="1932"/>
                  <a:pt x="3848" y="1908"/>
                  <a:pt x="3837" y="1895"/>
                </a:cubicBezTo>
                <a:cubicBezTo>
                  <a:pt x="3741" y="1775"/>
                  <a:pt x="3628" y="1669"/>
                  <a:pt x="3509" y="1573"/>
                </a:cubicBezTo>
                <a:cubicBezTo>
                  <a:pt x="3372" y="1461"/>
                  <a:pt x="3225" y="1359"/>
                  <a:pt x="3072" y="1271"/>
                </a:cubicBezTo>
                <a:cubicBezTo>
                  <a:pt x="2758" y="1089"/>
                  <a:pt x="2404" y="967"/>
                  <a:pt x="2047" y="905"/>
                </a:cubicBezTo>
                <a:cubicBezTo>
                  <a:pt x="1837" y="869"/>
                  <a:pt x="1624" y="857"/>
                  <a:pt x="1411" y="869"/>
                </a:cubicBezTo>
                <a:cubicBezTo>
                  <a:pt x="1409" y="869"/>
                  <a:pt x="1407" y="869"/>
                  <a:pt x="1405" y="869"/>
                </a:cubicBezTo>
                <a:cubicBezTo>
                  <a:pt x="1403" y="870"/>
                  <a:pt x="1401" y="870"/>
                  <a:pt x="1399" y="871"/>
                </a:cubicBezTo>
                <a:cubicBezTo>
                  <a:pt x="1262" y="683"/>
                  <a:pt x="1113" y="502"/>
                  <a:pt x="952" y="333"/>
                </a:cubicBezTo>
                <a:cubicBezTo>
                  <a:pt x="1052" y="380"/>
                  <a:pt x="1155" y="422"/>
                  <a:pt x="1258" y="459"/>
                </a:cubicBezTo>
                <a:cubicBezTo>
                  <a:pt x="1473" y="539"/>
                  <a:pt x="1694" y="602"/>
                  <a:pt x="1917" y="658"/>
                </a:cubicBezTo>
                <a:cubicBezTo>
                  <a:pt x="2144" y="714"/>
                  <a:pt x="2373" y="761"/>
                  <a:pt x="2603" y="799"/>
                </a:cubicBezTo>
                <a:cubicBezTo>
                  <a:pt x="2802" y="833"/>
                  <a:pt x="3002" y="861"/>
                  <a:pt x="3203" y="879"/>
                </a:cubicBezTo>
                <a:cubicBezTo>
                  <a:pt x="3334" y="890"/>
                  <a:pt x="3470" y="903"/>
                  <a:pt x="3602" y="890"/>
                </a:cubicBezTo>
                <a:cubicBezTo>
                  <a:pt x="3612" y="889"/>
                  <a:pt x="3622" y="888"/>
                  <a:pt x="3633" y="886"/>
                </a:cubicBezTo>
                <a:cubicBezTo>
                  <a:pt x="3650" y="883"/>
                  <a:pt x="3666" y="859"/>
                  <a:pt x="3648" y="845"/>
                </a:cubicBezTo>
                <a:cubicBezTo>
                  <a:pt x="3337" y="601"/>
                  <a:pt x="3007" y="382"/>
                  <a:pt x="2630" y="253"/>
                </a:cubicBezTo>
                <a:cubicBezTo>
                  <a:pt x="2443" y="189"/>
                  <a:pt x="2249" y="145"/>
                  <a:pt x="2054" y="112"/>
                </a:cubicBezTo>
                <a:cubicBezTo>
                  <a:pt x="1843" y="77"/>
                  <a:pt x="1630" y="56"/>
                  <a:pt x="1416" y="58"/>
                </a:cubicBezTo>
                <a:cubicBezTo>
                  <a:pt x="1200" y="61"/>
                  <a:pt x="982" y="86"/>
                  <a:pt x="777" y="156"/>
                </a:cubicBezTo>
                <a:cubicBezTo>
                  <a:pt x="758" y="137"/>
                  <a:pt x="739" y="118"/>
                  <a:pt x="719" y="100"/>
                </a:cubicBezTo>
                <a:cubicBezTo>
                  <a:pt x="687" y="70"/>
                  <a:pt x="655" y="41"/>
                  <a:pt x="623" y="12"/>
                </a:cubicBezTo>
                <a:cubicBezTo>
                  <a:pt x="577" y="-29"/>
                  <a:pt x="512" y="41"/>
                  <a:pt x="558" y="81"/>
                </a:cubicBezTo>
                <a:cubicBezTo>
                  <a:pt x="620" y="137"/>
                  <a:pt x="682" y="194"/>
                  <a:pt x="742" y="253"/>
                </a:cubicBezTo>
                <a:cubicBezTo>
                  <a:pt x="574" y="485"/>
                  <a:pt x="426" y="731"/>
                  <a:pt x="306" y="991"/>
                </a:cubicBezTo>
                <a:cubicBezTo>
                  <a:pt x="180" y="1262"/>
                  <a:pt x="85" y="1548"/>
                  <a:pt x="36" y="1844"/>
                </a:cubicBezTo>
                <a:cubicBezTo>
                  <a:pt x="6" y="2023"/>
                  <a:pt x="-14" y="2209"/>
                  <a:pt x="11" y="239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7" name="Google Shape;527;p33"/>
          <p:cNvSpPr/>
          <p:nvPr/>
        </p:nvSpPr>
        <p:spPr>
          <a:xfrm rot="-1468322">
            <a:off x="-271883" y="3584633"/>
            <a:ext cx="1032339" cy="262461"/>
          </a:xfrm>
          <a:custGeom>
            <a:avLst/>
            <a:gdLst/>
            <a:ahLst/>
            <a:cxnLst/>
            <a:rect l="l" t="t" r="r" b="b"/>
            <a:pathLst>
              <a:path w="4110" h="1101" extrusionOk="0">
                <a:moveTo>
                  <a:pt x="4110" y="740"/>
                </a:moveTo>
                <a:lnTo>
                  <a:pt x="4110" y="740"/>
                </a:lnTo>
                <a:cubicBezTo>
                  <a:pt x="4073" y="703"/>
                  <a:pt x="4018" y="690"/>
                  <a:pt x="3982" y="654"/>
                </a:cubicBezTo>
                <a:cubicBezTo>
                  <a:pt x="3927" y="600"/>
                  <a:pt x="3971" y="614"/>
                  <a:pt x="3998" y="585"/>
                </a:cubicBezTo>
                <a:cubicBezTo>
                  <a:pt x="4035" y="543"/>
                  <a:pt x="4004" y="521"/>
                  <a:pt x="3984" y="478"/>
                </a:cubicBezTo>
                <a:cubicBezTo>
                  <a:pt x="3957" y="420"/>
                  <a:pt x="3987" y="443"/>
                  <a:pt x="3997" y="389"/>
                </a:cubicBezTo>
                <a:cubicBezTo>
                  <a:pt x="4005" y="346"/>
                  <a:pt x="3956" y="325"/>
                  <a:pt x="3930" y="294"/>
                </a:cubicBezTo>
                <a:cubicBezTo>
                  <a:pt x="3890" y="246"/>
                  <a:pt x="3913" y="243"/>
                  <a:pt x="3931" y="198"/>
                </a:cubicBezTo>
                <a:cubicBezTo>
                  <a:pt x="3961" y="127"/>
                  <a:pt x="3879" y="69"/>
                  <a:pt x="3900" y="0"/>
                </a:cubicBezTo>
                <a:cubicBezTo>
                  <a:pt x="58" y="119"/>
                  <a:pt x="58" y="119"/>
                  <a:pt x="58" y="119"/>
                </a:cubicBezTo>
                <a:cubicBezTo>
                  <a:pt x="30" y="164"/>
                  <a:pt x="27" y="198"/>
                  <a:pt x="73" y="240"/>
                </a:cubicBezTo>
                <a:cubicBezTo>
                  <a:pt x="97" y="262"/>
                  <a:pt x="128" y="258"/>
                  <a:pt x="133" y="291"/>
                </a:cubicBezTo>
                <a:cubicBezTo>
                  <a:pt x="135" y="309"/>
                  <a:pt x="102" y="346"/>
                  <a:pt x="92" y="360"/>
                </a:cubicBezTo>
                <a:cubicBezTo>
                  <a:pt x="64" y="405"/>
                  <a:pt x="58" y="428"/>
                  <a:pt x="102" y="473"/>
                </a:cubicBezTo>
                <a:cubicBezTo>
                  <a:pt x="132" y="506"/>
                  <a:pt x="172" y="532"/>
                  <a:pt x="179" y="577"/>
                </a:cubicBezTo>
                <a:cubicBezTo>
                  <a:pt x="190" y="641"/>
                  <a:pt x="112" y="670"/>
                  <a:pt x="116" y="725"/>
                </a:cubicBezTo>
                <a:cubicBezTo>
                  <a:pt x="118" y="779"/>
                  <a:pt x="188" y="807"/>
                  <a:pt x="147" y="855"/>
                </a:cubicBezTo>
                <a:cubicBezTo>
                  <a:pt x="129" y="875"/>
                  <a:pt x="-19" y="904"/>
                  <a:pt x="3" y="960"/>
                </a:cubicBezTo>
                <a:cubicBezTo>
                  <a:pt x="19" y="1001"/>
                  <a:pt x="136" y="969"/>
                  <a:pt x="169" y="1012"/>
                </a:cubicBezTo>
                <a:cubicBezTo>
                  <a:pt x="112" y="1040"/>
                  <a:pt x="58" y="1069"/>
                  <a:pt x="4" y="1101"/>
                </a:cubicBezTo>
                <a:cubicBezTo>
                  <a:pt x="4092" y="971"/>
                  <a:pt x="4092" y="971"/>
                  <a:pt x="4092" y="971"/>
                </a:cubicBezTo>
                <a:cubicBezTo>
                  <a:pt x="4108" y="920"/>
                  <a:pt x="4053" y="902"/>
                  <a:pt x="4039" y="857"/>
                </a:cubicBezTo>
                <a:cubicBezTo>
                  <a:pt x="4014" y="781"/>
                  <a:pt x="4102" y="796"/>
                  <a:pt x="4110" y="740"/>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8" name="Google Shape;528;p33"/>
          <p:cNvSpPr/>
          <p:nvPr/>
        </p:nvSpPr>
        <p:spPr>
          <a:xfrm rot="1492454">
            <a:off x="3276740" y="4070379"/>
            <a:ext cx="887998" cy="233690"/>
          </a:xfrm>
          <a:custGeom>
            <a:avLst/>
            <a:gdLst/>
            <a:ahLst/>
            <a:cxnLst/>
            <a:rect l="l" t="t" r="r" b="b"/>
            <a:pathLst>
              <a:path w="4110" h="1101" extrusionOk="0">
                <a:moveTo>
                  <a:pt x="4110" y="740"/>
                </a:moveTo>
                <a:lnTo>
                  <a:pt x="4110" y="740"/>
                </a:lnTo>
                <a:cubicBezTo>
                  <a:pt x="4073" y="703"/>
                  <a:pt x="4018" y="690"/>
                  <a:pt x="3982" y="654"/>
                </a:cubicBezTo>
                <a:cubicBezTo>
                  <a:pt x="3927" y="600"/>
                  <a:pt x="3971" y="614"/>
                  <a:pt x="3998" y="585"/>
                </a:cubicBezTo>
                <a:cubicBezTo>
                  <a:pt x="4035" y="543"/>
                  <a:pt x="4004" y="521"/>
                  <a:pt x="3984" y="478"/>
                </a:cubicBezTo>
                <a:cubicBezTo>
                  <a:pt x="3957" y="420"/>
                  <a:pt x="3987" y="443"/>
                  <a:pt x="3997" y="389"/>
                </a:cubicBezTo>
                <a:cubicBezTo>
                  <a:pt x="4005" y="346"/>
                  <a:pt x="3956" y="325"/>
                  <a:pt x="3930" y="294"/>
                </a:cubicBezTo>
                <a:cubicBezTo>
                  <a:pt x="3890" y="246"/>
                  <a:pt x="3913" y="243"/>
                  <a:pt x="3931" y="198"/>
                </a:cubicBezTo>
                <a:cubicBezTo>
                  <a:pt x="3961" y="127"/>
                  <a:pt x="3879" y="69"/>
                  <a:pt x="3900" y="0"/>
                </a:cubicBezTo>
                <a:cubicBezTo>
                  <a:pt x="58" y="119"/>
                  <a:pt x="58" y="119"/>
                  <a:pt x="58" y="119"/>
                </a:cubicBezTo>
                <a:cubicBezTo>
                  <a:pt x="30" y="164"/>
                  <a:pt x="27" y="198"/>
                  <a:pt x="73" y="240"/>
                </a:cubicBezTo>
                <a:cubicBezTo>
                  <a:pt x="97" y="262"/>
                  <a:pt x="128" y="258"/>
                  <a:pt x="133" y="291"/>
                </a:cubicBezTo>
                <a:cubicBezTo>
                  <a:pt x="135" y="309"/>
                  <a:pt x="102" y="346"/>
                  <a:pt x="92" y="360"/>
                </a:cubicBezTo>
                <a:cubicBezTo>
                  <a:pt x="64" y="405"/>
                  <a:pt x="58" y="428"/>
                  <a:pt x="102" y="473"/>
                </a:cubicBezTo>
                <a:cubicBezTo>
                  <a:pt x="132" y="506"/>
                  <a:pt x="172" y="532"/>
                  <a:pt x="179" y="577"/>
                </a:cubicBezTo>
                <a:cubicBezTo>
                  <a:pt x="190" y="641"/>
                  <a:pt x="112" y="670"/>
                  <a:pt x="116" y="725"/>
                </a:cubicBezTo>
                <a:cubicBezTo>
                  <a:pt x="118" y="779"/>
                  <a:pt x="188" y="807"/>
                  <a:pt x="147" y="855"/>
                </a:cubicBezTo>
                <a:cubicBezTo>
                  <a:pt x="129" y="875"/>
                  <a:pt x="-19" y="904"/>
                  <a:pt x="3" y="960"/>
                </a:cubicBezTo>
                <a:cubicBezTo>
                  <a:pt x="19" y="1001"/>
                  <a:pt x="136" y="969"/>
                  <a:pt x="169" y="1012"/>
                </a:cubicBezTo>
                <a:cubicBezTo>
                  <a:pt x="112" y="1040"/>
                  <a:pt x="58" y="1069"/>
                  <a:pt x="4" y="1101"/>
                </a:cubicBezTo>
                <a:cubicBezTo>
                  <a:pt x="4092" y="971"/>
                  <a:pt x="4092" y="971"/>
                  <a:pt x="4092" y="971"/>
                </a:cubicBezTo>
                <a:cubicBezTo>
                  <a:pt x="4108" y="920"/>
                  <a:pt x="4053" y="902"/>
                  <a:pt x="4039" y="857"/>
                </a:cubicBezTo>
                <a:cubicBezTo>
                  <a:pt x="4014" y="781"/>
                  <a:pt x="4102" y="796"/>
                  <a:pt x="4110" y="740"/>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pic>
        <p:nvPicPr>
          <p:cNvPr id="17" name="Picture Placeholder 16">
            <a:extLst>
              <a:ext uri="{FF2B5EF4-FFF2-40B4-BE49-F238E27FC236}">
                <a16:creationId xmlns:a16="http://schemas.microsoft.com/office/drawing/2014/main" id="{C87858E3-43A5-6E7A-55DF-BD491419A8C9}"/>
              </a:ext>
            </a:extLst>
          </p:cNvPr>
          <p:cNvPicPr>
            <a:picLocks noGrp="1" noChangeAspect="1"/>
          </p:cNvPicPr>
          <p:nvPr>
            <p:ph type="pic" idx="7"/>
          </p:nvPr>
        </p:nvPicPr>
        <p:blipFill>
          <a:blip r:embed="rId4"/>
          <a:srcRect l="7815" r="7815"/>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8"/>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r>
              <a:rPr lang="en-ID"/>
              <a:t>Conclusion</a:t>
            </a:r>
            <a:endParaRPr lang="en-US"/>
          </a:p>
        </p:txBody>
      </p:sp>
      <p:sp>
        <p:nvSpPr>
          <p:cNvPr id="457" name="Google Shape;457;p28"/>
          <p:cNvSpPr txBox="1">
            <a:spLocks noGrp="1"/>
          </p:cNvSpPr>
          <p:nvPr>
            <p:ph type="subTitle" idx="1"/>
          </p:nvPr>
        </p:nvSpPr>
        <p:spPr>
          <a:xfrm>
            <a:off x="896112" y="1261872"/>
            <a:ext cx="7214616" cy="3209544"/>
          </a:xfrm>
          <a:prstGeom prst="rect">
            <a:avLst/>
          </a:prstGeom>
        </p:spPr>
        <p:txBody>
          <a:bodyPr spcFirstLastPara="1" wrap="square" lIns="91425" tIns="91425" rIns="91425" bIns="91425" anchor="t" anchorCtr="0">
            <a:noAutofit/>
          </a:bodyPr>
          <a:lstStyle/>
          <a:p>
            <a:pPr algn="just"/>
            <a:endParaRPr lang="en-US" dirty="0"/>
          </a:p>
          <a:p>
            <a:pPr algn="just"/>
            <a:r>
              <a:rPr lang="en-ID" dirty="0"/>
              <a:t>	The phonics method significantly improves key indicators of early reading, including phonological awareness, decoding ability, fluency, pronunciation, and word mastery. This method, when consistently applied, strengthens literacy foundations essential for future academic success.</a:t>
            </a:r>
            <a:endParaRPr lang="en-US" dirty="0"/>
          </a:p>
          <a:p>
            <a:pPr algn="just"/>
            <a:r>
              <a:rPr lang="en-ID" dirty="0"/>
              <a:t> </a:t>
            </a:r>
            <a:endParaRPr lang="en-US" dirty="0"/>
          </a:p>
          <a:p>
            <a:pPr algn="just"/>
            <a:r>
              <a:rPr lang="en-ID" dirty="0"/>
              <a:t>	Practical recommendations include:</a:t>
            </a:r>
            <a:endParaRPr lang="en-US" dirty="0"/>
          </a:p>
          <a:p>
            <a:pPr algn="just"/>
            <a:r>
              <a:rPr lang="en-ID" dirty="0"/>
              <a:t>	- Teacher Training: Providing training for phonics instruction.</a:t>
            </a:r>
            <a:endParaRPr lang="en-US" dirty="0"/>
          </a:p>
          <a:p>
            <a:pPr algn="just"/>
            <a:r>
              <a:rPr lang="en-ID" dirty="0"/>
              <a:t>	- Parental Involvement: Engaging parents to support reading at home.</a:t>
            </a:r>
            <a:endParaRPr lang="en-US" dirty="0"/>
          </a:p>
          <a:p>
            <a:pPr algn="just"/>
            <a:r>
              <a:rPr lang="en-ID" dirty="0"/>
              <a:t>	- Technology Integration: Utilizing phonics apps to supplement learning."</a:t>
            </a:r>
            <a:endParaRPr lang="en-US" dirty="0"/>
          </a:p>
          <a:p>
            <a:pPr algn="just"/>
            <a:r>
              <a:rPr lang="en-ID" dirty="0"/>
              <a:t> </a:t>
            </a:r>
            <a:endParaRPr lang="en-US" dirty="0"/>
          </a:p>
          <a:p>
            <a:pPr algn="just"/>
            <a:r>
              <a:rPr lang="en-ID" dirty="0"/>
              <a:t>	By integrating the phonics method, educators can better support first graders' reading development, equipping them with skills for lifelong learning and academic success.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30"/>
          <p:cNvSpPr txBox="1">
            <a:spLocks noGrp="1"/>
          </p:cNvSpPr>
          <p:nvPr>
            <p:ph type="title"/>
          </p:nvPr>
        </p:nvSpPr>
        <p:spPr>
          <a:xfrm>
            <a:off x="4093028" y="1646100"/>
            <a:ext cx="3298372" cy="1963024"/>
          </a:xfrm>
          <a:prstGeom prst="rect">
            <a:avLst/>
          </a:prstGeom>
        </p:spPr>
        <p:txBody>
          <a:bodyPr spcFirstLastPara="1" wrap="square" lIns="91425" tIns="91425" rIns="91425" bIns="91425" anchor="b" anchorCtr="0">
            <a:noAutofit/>
          </a:bodyPr>
          <a:lstStyle/>
          <a:p>
            <a:pPr lvl="0" algn="l"/>
            <a:r>
              <a:rPr lang="en-ID" sz="4400" dirty="0"/>
              <a:t>THANK YOU FOR</a:t>
            </a:r>
            <a:br>
              <a:rPr lang="en-ID" sz="4400" dirty="0"/>
            </a:br>
            <a:r>
              <a:rPr lang="en-ID" sz="4400" dirty="0"/>
              <a:t>LISTENING</a:t>
            </a:r>
          </a:p>
        </p:txBody>
      </p:sp>
      <p:sp>
        <p:nvSpPr>
          <p:cNvPr id="483" name="Google Shape;483;p30"/>
          <p:cNvSpPr/>
          <p:nvPr/>
        </p:nvSpPr>
        <p:spPr>
          <a:xfrm rot="-297149">
            <a:off x="1111783" y="929264"/>
            <a:ext cx="2141194" cy="2925504"/>
          </a:xfrm>
          <a:custGeom>
            <a:avLst/>
            <a:gdLst/>
            <a:ahLst/>
            <a:cxnLst/>
            <a:rect l="l" t="t" r="r" b="b"/>
            <a:pathLst>
              <a:path w="6400" h="8564" extrusionOk="0">
                <a:moveTo>
                  <a:pt x="84" y="78"/>
                </a:moveTo>
                <a:lnTo>
                  <a:pt x="84" y="78"/>
                </a:lnTo>
                <a:cubicBezTo>
                  <a:pt x="239" y="97"/>
                  <a:pt x="70" y="300"/>
                  <a:pt x="66" y="362"/>
                </a:cubicBezTo>
                <a:cubicBezTo>
                  <a:pt x="64" y="402"/>
                  <a:pt x="70" y="402"/>
                  <a:pt x="94" y="433"/>
                </a:cubicBezTo>
                <a:cubicBezTo>
                  <a:pt x="103" y="439"/>
                  <a:pt x="112" y="446"/>
                  <a:pt x="122" y="451"/>
                </a:cubicBezTo>
                <a:cubicBezTo>
                  <a:pt x="125" y="462"/>
                  <a:pt x="127" y="473"/>
                  <a:pt x="130" y="484"/>
                </a:cubicBezTo>
                <a:cubicBezTo>
                  <a:pt x="148" y="512"/>
                  <a:pt x="168" y="542"/>
                  <a:pt x="187" y="570"/>
                </a:cubicBezTo>
                <a:cubicBezTo>
                  <a:pt x="200" y="586"/>
                  <a:pt x="213" y="602"/>
                  <a:pt x="225" y="619"/>
                </a:cubicBezTo>
                <a:cubicBezTo>
                  <a:pt x="227" y="633"/>
                  <a:pt x="229" y="648"/>
                  <a:pt x="231" y="662"/>
                </a:cubicBezTo>
                <a:cubicBezTo>
                  <a:pt x="252" y="709"/>
                  <a:pt x="361" y="752"/>
                  <a:pt x="328" y="814"/>
                </a:cubicBezTo>
                <a:cubicBezTo>
                  <a:pt x="309" y="851"/>
                  <a:pt x="296" y="831"/>
                  <a:pt x="290" y="877"/>
                </a:cubicBezTo>
                <a:cubicBezTo>
                  <a:pt x="287" y="899"/>
                  <a:pt x="295" y="922"/>
                  <a:pt x="291" y="943"/>
                </a:cubicBezTo>
                <a:cubicBezTo>
                  <a:pt x="286" y="977"/>
                  <a:pt x="270" y="994"/>
                  <a:pt x="268" y="1034"/>
                </a:cubicBezTo>
                <a:cubicBezTo>
                  <a:pt x="266" y="1060"/>
                  <a:pt x="268" y="1086"/>
                  <a:pt x="273" y="1112"/>
                </a:cubicBezTo>
                <a:cubicBezTo>
                  <a:pt x="282" y="1129"/>
                  <a:pt x="294" y="1145"/>
                  <a:pt x="307" y="1159"/>
                </a:cubicBezTo>
                <a:cubicBezTo>
                  <a:pt x="331" y="1224"/>
                  <a:pt x="260" y="1250"/>
                  <a:pt x="248" y="1310"/>
                </a:cubicBezTo>
                <a:cubicBezTo>
                  <a:pt x="239" y="1355"/>
                  <a:pt x="247" y="1349"/>
                  <a:pt x="210" y="1377"/>
                </a:cubicBezTo>
                <a:cubicBezTo>
                  <a:pt x="167" y="1410"/>
                  <a:pt x="136" y="1448"/>
                  <a:pt x="84" y="1465"/>
                </a:cubicBezTo>
                <a:cubicBezTo>
                  <a:pt x="78" y="1502"/>
                  <a:pt x="146" y="1525"/>
                  <a:pt x="167" y="1547"/>
                </a:cubicBezTo>
                <a:cubicBezTo>
                  <a:pt x="161" y="1600"/>
                  <a:pt x="94" y="1576"/>
                  <a:pt x="70" y="1610"/>
                </a:cubicBezTo>
                <a:cubicBezTo>
                  <a:pt x="42" y="1650"/>
                  <a:pt x="85" y="1670"/>
                  <a:pt x="105" y="1698"/>
                </a:cubicBezTo>
                <a:cubicBezTo>
                  <a:pt x="141" y="1747"/>
                  <a:pt x="107" y="1814"/>
                  <a:pt x="84" y="1862"/>
                </a:cubicBezTo>
                <a:cubicBezTo>
                  <a:pt x="70" y="1892"/>
                  <a:pt x="53" y="1913"/>
                  <a:pt x="66" y="1946"/>
                </a:cubicBezTo>
                <a:cubicBezTo>
                  <a:pt x="96" y="2022"/>
                  <a:pt x="199" y="2068"/>
                  <a:pt x="246" y="2132"/>
                </a:cubicBezTo>
                <a:cubicBezTo>
                  <a:pt x="353" y="2278"/>
                  <a:pt x="112" y="2208"/>
                  <a:pt x="123" y="2325"/>
                </a:cubicBezTo>
                <a:cubicBezTo>
                  <a:pt x="125" y="2347"/>
                  <a:pt x="143" y="2363"/>
                  <a:pt x="146" y="2389"/>
                </a:cubicBezTo>
                <a:cubicBezTo>
                  <a:pt x="152" y="2431"/>
                  <a:pt x="141" y="2466"/>
                  <a:pt x="123" y="2504"/>
                </a:cubicBezTo>
                <a:cubicBezTo>
                  <a:pt x="97" y="2560"/>
                  <a:pt x="15" y="2650"/>
                  <a:pt x="19" y="2715"/>
                </a:cubicBezTo>
                <a:cubicBezTo>
                  <a:pt x="22" y="2744"/>
                  <a:pt x="41" y="2768"/>
                  <a:pt x="43" y="2799"/>
                </a:cubicBezTo>
                <a:cubicBezTo>
                  <a:pt x="46" y="2835"/>
                  <a:pt x="31" y="2879"/>
                  <a:pt x="49" y="2912"/>
                </a:cubicBezTo>
                <a:cubicBezTo>
                  <a:pt x="80" y="2971"/>
                  <a:pt x="169" y="2990"/>
                  <a:pt x="169" y="3070"/>
                </a:cubicBezTo>
                <a:cubicBezTo>
                  <a:pt x="169" y="3118"/>
                  <a:pt x="126" y="3154"/>
                  <a:pt x="127" y="3200"/>
                </a:cubicBezTo>
                <a:cubicBezTo>
                  <a:pt x="128" y="3233"/>
                  <a:pt x="157" y="3282"/>
                  <a:pt x="184" y="3300"/>
                </a:cubicBezTo>
                <a:cubicBezTo>
                  <a:pt x="186" y="3327"/>
                  <a:pt x="154" y="3371"/>
                  <a:pt x="144" y="3393"/>
                </a:cubicBezTo>
                <a:cubicBezTo>
                  <a:pt x="106" y="3468"/>
                  <a:pt x="58" y="3549"/>
                  <a:pt x="43" y="3633"/>
                </a:cubicBezTo>
                <a:cubicBezTo>
                  <a:pt x="33" y="3692"/>
                  <a:pt x="49" y="3721"/>
                  <a:pt x="69" y="3771"/>
                </a:cubicBezTo>
                <a:cubicBezTo>
                  <a:pt x="97" y="3838"/>
                  <a:pt x="84" y="3917"/>
                  <a:pt x="110" y="3986"/>
                </a:cubicBezTo>
                <a:cubicBezTo>
                  <a:pt x="122" y="4020"/>
                  <a:pt x="150" y="4036"/>
                  <a:pt x="148" y="4074"/>
                </a:cubicBezTo>
                <a:cubicBezTo>
                  <a:pt x="147" y="4091"/>
                  <a:pt x="132" y="4094"/>
                  <a:pt x="125" y="4107"/>
                </a:cubicBezTo>
                <a:cubicBezTo>
                  <a:pt x="97" y="4156"/>
                  <a:pt x="16" y="4216"/>
                  <a:pt x="1" y="4273"/>
                </a:cubicBezTo>
                <a:cubicBezTo>
                  <a:pt x="-13" y="4330"/>
                  <a:pt x="71" y="4342"/>
                  <a:pt x="93" y="4385"/>
                </a:cubicBezTo>
                <a:cubicBezTo>
                  <a:pt x="119" y="4436"/>
                  <a:pt x="48" y="4478"/>
                  <a:pt x="66" y="4539"/>
                </a:cubicBezTo>
                <a:cubicBezTo>
                  <a:pt x="75" y="4567"/>
                  <a:pt x="109" y="4586"/>
                  <a:pt x="105" y="4619"/>
                </a:cubicBezTo>
                <a:cubicBezTo>
                  <a:pt x="99" y="4659"/>
                  <a:pt x="46" y="4690"/>
                  <a:pt x="28" y="4724"/>
                </a:cubicBezTo>
                <a:cubicBezTo>
                  <a:pt x="47" y="4759"/>
                  <a:pt x="62" y="4767"/>
                  <a:pt x="64" y="4809"/>
                </a:cubicBezTo>
                <a:cubicBezTo>
                  <a:pt x="66" y="4850"/>
                  <a:pt x="66" y="4894"/>
                  <a:pt x="64" y="4934"/>
                </a:cubicBezTo>
                <a:cubicBezTo>
                  <a:pt x="60" y="5009"/>
                  <a:pt x="38" y="5077"/>
                  <a:pt x="43" y="5155"/>
                </a:cubicBezTo>
                <a:cubicBezTo>
                  <a:pt x="46" y="5204"/>
                  <a:pt x="58" y="5211"/>
                  <a:pt x="75" y="5258"/>
                </a:cubicBezTo>
                <a:cubicBezTo>
                  <a:pt x="84" y="5285"/>
                  <a:pt x="79" y="5300"/>
                  <a:pt x="83" y="5327"/>
                </a:cubicBezTo>
                <a:cubicBezTo>
                  <a:pt x="95" y="5420"/>
                  <a:pt x="254" y="5495"/>
                  <a:pt x="197" y="5597"/>
                </a:cubicBezTo>
                <a:cubicBezTo>
                  <a:pt x="167" y="5650"/>
                  <a:pt x="51" y="5658"/>
                  <a:pt x="58" y="5733"/>
                </a:cubicBezTo>
                <a:cubicBezTo>
                  <a:pt x="64" y="5798"/>
                  <a:pt x="177" y="5805"/>
                  <a:pt x="203" y="5863"/>
                </a:cubicBezTo>
                <a:cubicBezTo>
                  <a:pt x="220" y="5901"/>
                  <a:pt x="201" y="5933"/>
                  <a:pt x="187" y="5970"/>
                </a:cubicBezTo>
                <a:cubicBezTo>
                  <a:pt x="159" y="6044"/>
                  <a:pt x="162" y="6059"/>
                  <a:pt x="203" y="6128"/>
                </a:cubicBezTo>
                <a:cubicBezTo>
                  <a:pt x="223" y="6161"/>
                  <a:pt x="238" y="6197"/>
                  <a:pt x="253" y="6233"/>
                </a:cubicBezTo>
                <a:cubicBezTo>
                  <a:pt x="277" y="6288"/>
                  <a:pt x="309" y="6335"/>
                  <a:pt x="334" y="6388"/>
                </a:cubicBezTo>
                <a:cubicBezTo>
                  <a:pt x="377" y="6480"/>
                  <a:pt x="294" y="6476"/>
                  <a:pt x="271" y="6550"/>
                </a:cubicBezTo>
                <a:cubicBezTo>
                  <a:pt x="253" y="6610"/>
                  <a:pt x="301" y="6645"/>
                  <a:pt x="270" y="6686"/>
                </a:cubicBezTo>
                <a:cubicBezTo>
                  <a:pt x="240" y="6723"/>
                  <a:pt x="118" y="6764"/>
                  <a:pt x="130" y="6819"/>
                </a:cubicBezTo>
                <a:cubicBezTo>
                  <a:pt x="137" y="6855"/>
                  <a:pt x="203" y="6850"/>
                  <a:pt x="206" y="6902"/>
                </a:cubicBezTo>
                <a:cubicBezTo>
                  <a:pt x="190" y="6927"/>
                  <a:pt x="178" y="6953"/>
                  <a:pt x="168" y="6981"/>
                </a:cubicBezTo>
                <a:cubicBezTo>
                  <a:pt x="161" y="7005"/>
                  <a:pt x="167" y="7023"/>
                  <a:pt x="187" y="7035"/>
                </a:cubicBezTo>
                <a:cubicBezTo>
                  <a:pt x="202" y="7076"/>
                  <a:pt x="214" y="7064"/>
                  <a:pt x="188" y="7121"/>
                </a:cubicBezTo>
                <a:cubicBezTo>
                  <a:pt x="174" y="7141"/>
                  <a:pt x="167" y="7163"/>
                  <a:pt x="163" y="7187"/>
                </a:cubicBezTo>
                <a:cubicBezTo>
                  <a:pt x="170" y="7204"/>
                  <a:pt x="183" y="7218"/>
                  <a:pt x="198" y="7227"/>
                </a:cubicBezTo>
                <a:cubicBezTo>
                  <a:pt x="220" y="7270"/>
                  <a:pt x="209" y="7333"/>
                  <a:pt x="208" y="7382"/>
                </a:cubicBezTo>
                <a:cubicBezTo>
                  <a:pt x="207" y="7426"/>
                  <a:pt x="194" y="7445"/>
                  <a:pt x="186" y="7486"/>
                </a:cubicBezTo>
                <a:cubicBezTo>
                  <a:pt x="175" y="7533"/>
                  <a:pt x="212" y="7574"/>
                  <a:pt x="210" y="7617"/>
                </a:cubicBezTo>
                <a:cubicBezTo>
                  <a:pt x="209" y="7657"/>
                  <a:pt x="169" y="7685"/>
                  <a:pt x="167" y="7720"/>
                </a:cubicBezTo>
                <a:cubicBezTo>
                  <a:pt x="161" y="7780"/>
                  <a:pt x="262" y="7792"/>
                  <a:pt x="252" y="7858"/>
                </a:cubicBezTo>
                <a:cubicBezTo>
                  <a:pt x="248" y="7886"/>
                  <a:pt x="232" y="7883"/>
                  <a:pt x="233" y="7915"/>
                </a:cubicBezTo>
                <a:cubicBezTo>
                  <a:pt x="243" y="7920"/>
                  <a:pt x="248" y="7928"/>
                  <a:pt x="250" y="7939"/>
                </a:cubicBezTo>
                <a:cubicBezTo>
                  <a:pt x="249" y="7960"/>
                  <a:pt x="249" y="7981"/>
                  <a:pt x="249" y="8002"/>
                </a:cubicBezTo>
                <a:cubicBezTo>
                  <a:pt x="246" y="8055"/>
                  <a:pt x="196" y="8124"/>
                  <a:pt x="263" y="8152"/>
                </a:cubicBezTo>
                <a:cubicBezTo>
                  <a:pt x="217" y="8194"/>
                  <a:pt x="206" y="8192"/>
                  <a:pt x="225" y="8254"/>
                </a:cubicBezTo>
                <a:cubicBezTo>
                  <a:pt x="247" y="8322"/>
                  <a:pt x="251" y="8388"/>
                  <a:pt x="249" y="8460"/>
                </a:cubicBezTo>
                <a:cubicBezTo>
                  <a:pt x="6337" y="8564"/>
                  <a:pt x="6337" y="8564"/>
                  <a:pt x="6337" y="8564"/>
                </a:cubicBezTo>
                <a:cubicBezTo>
                  <a:pt x="6325" y="8552"/>
                  <a:pt x="6293" y="8497"/>
                  <a:pt x="6291" y="8482"/>
                </a:cubicBezTo>
                <a:cubicBezTo>
                  <a:pt x="6289" y="8447"/>
                  <a:pt x="6315" y="8441"/>
                  <a:pt x="6330" y="8413"/>
                </a:cubicBezTo>
                <a:cubicBezTo>
                  <a:pt x="6353" y="8373"/>
                  <a:pt x="6329" y="8348"/>
                  <a:pt x="6313" y="8311"/>
                </a:cubicBezTo>
                <a:cubicBezTo>
                  <a:pt x="6289" y="8253"/>
                  <a:pt x="6290" y="8232"/>
                  <a:pt x="6302" y="8172"/>
                </a:cubicBezTo>
                <a:cubicBezTo>
                  <a:pt x="6313" y="8124"/>
                  <a:pt x="6281" y="8083"/>
                  <a:pt x="6291" y="8040"/>
                </a:cubicBezTo>
                <a:cubicBezTo>
                  <a:pt x="6300" y="8004"/>
                  <a:pt x="6343" y="7997"/>
                  <a:pt x="6353" y="7962"/>
                </a:cubicBezTo>
                <a:cubicBezTo>
                  <a:pt x="6356" y="7953"/>
                  <a:pt x="6365" y="7921"/>
                  <a:pt x="6365" y="7913"/>
                </a:cubicBezTo>
                <a:cubicBezTo>
                  <a:pt x="6366" y="7891"/>
                  <a:pt x="6354" y="7878"/>
                  <a:pt x="6345" y="7859"/>
                </a:cubicBezTo>
                <a:cubicBezTo>
                  <a:pt x="6319" y="7807"/>
                  <a:pt x="6317" y="7785"/>
                  <a:pt x="6337" y="7737"/>
                </a:cubicBezTo>
                <a:cubicBezTo>
                  <a:pt x="6343" y="7721"/>
                  <a:pt x="6350" y="7728"/>
                  <a:pt x="6352" y="7702"/>
                </a:cubicBezTo>
                <a:cubicBezTo>
                  <a:pt x="6355" y="7687"/>
                  <a:pt x="6353" y="7670"/>
                  <a:pt x="6353" y="7655"/>
                </a:cubicBezTo>
                <a:cubicBezTo>
                  <a:pt x="6351" y="7609"/>
                  <a:pt x="6338" y="7566"/>
                  <a:pt x="6336" y="7521"/>
                </a:cubicBezTo>
                <a:cubicBezTo>
                  <a:pt x="6335" y="7498"/>
                  <a:pt x="6339" y="7478"/>
                  <a:pt x="6334" y="7456"/>
                </a:cubicBezTo>
                <a:cubicBezTo>
                  <a:pt x="6327" y="7423"/>
                  <a:pt x="6300" y="7390"/>
                  <a:pt x="6304" y="7355"/>
                </a:cubicBezTo>
                <a:cubicBezTo>
                  <a:pt x="6308" y="7319"/>
                  <a:pt x="6324" y="7313"/>
                  <a:pt x="6312" y="7279"/>
                </a:cubicBezTo>
                <a:cubicBezTo>
                  <a:pt x="6300" y="7244"/>
                  <a:pt x="6244" y="7207"/>
                  <a:pt x="6261" y="7163"/>
                </a:cubicBezTo>
                <a:cubicBezTo>
                  <a:pt x="6270" y="7138"/>
                  <a:pt x="6295" y="7148"/>
                  <a:pt x="6290" y="7114"/>
                </a:cubicBezTo>
                <a:cubicBezTo>
                  <a:pt x="6276" y="7093"/>
                  <a:pt x="6263" y="7073"/>
                  <a:pt x="6249" y="7052"/>
                </a:cubicBezTo>
                <a:cubicBezTo>
                  <a:pt x="6243" y="7033"/>
                  <a:pt x="6243" y="7014"/>
                  <a:pt x="6250" y="6995"/>
                </a:cubicBezTo>
                <a:cubicBezTo>
                  <a:pt x="6254" y="6966"/>
                  <a:pt x="6260" y="6944"/>
                  <a:pt x="6259" y="6914"/>
                </a:cubicBezTo>
                <a:cubicBezTo>
                  <a:pt x="6258" y="6877"/>
                  <a:pt x="6257" y="6869"/>
                  <a:pt x="6273" y="6840"/>
                </a:cubicBezTo>
                <a:cubicBezTo>
                  <a:pt x="6297" y="6799"/>
                  <a:pt x="6330" y="6807"/>
                  <a:pt x="6295" y="6764"/>
                </a:cubicBezTo>
                <a:cubicBezTo>
                  <a:pt x="6268" y="6732"/>
                  <a:pt x="6168" y="6709"/>
                  <a:pt x="6177" y="6648"/>
                </a:cubicBezTo>
                <a:cubicBezTo>
                  <a:pt x="6181" y="6618"/>
                  <a:pt x="6208" y="6604"/>
                  <a:pt x="6225" y="6584"/>
                </a:cubicBezTo>
                <a:cubicBezTo>
                  <a:pt x="6242" y="6564"/>
                  <a:pt x="6247" y="6546"/>
                  <a:pt x="6257" y="6524"/>
                </a:cubicBezTo>
                <a:cubicBezTo>
                  <a:pt x="6258" y="6514"/>
                  <a:pt x="6261" y="6504"/>
                  <a:pt x="6266" y="6495"/>
                </a:cubicBezTo>
                <a:cubicBezTo>
                  <a:pt x="6278" y="6480"/>
                  <a:pt x="6292" y="6466"/>
                  <a:pt x="6306" y="6452"/>
                </a:cubicBezTo>
                <a:cubicBezTo>
                  <a:pt x="6320" y="6387"/>
                  <a:pt x="6227" y="6336"/>
                  <a:pt x="6228" y="6271"/>
                </a:cubicBezTo>
                <a:cubicBezTo>
                  <a:pt x="6229" y="6205"/>
                  <a:pt x="6304" y="6178"/>
                  <a:pt x="6306" y="6108"/>
                </a:cubicBezTo>
                <a:cubicBezTo>
                  <a:pt x="6307" y="6088"/>
                  <a:pt x="6302" y="6067"/>
                  <a:pt x="6308" y="6048"/>
                </a:cubicBezTo>
                <a:cubicBezTo>
                  <a:pt x="6321" y="6001"/>
                  <a:pt x="6365" y="5988"/>
                  <a:pt x="6400" y="5962"/>
                </a:cubicBezTo>
                <a:cubicBezTo>
                  <a:pt x="6399" y="5945"/>
                  <a:pt x="6389" y="5933"/>
                  <a:pt x="6372" y="5926"/>
                </a:cubicBezTo>
                <a:cubicBezTo>
                  <a:pt x="6346" y="5900"/>
                  <a:pt x="6321" y="5872"/>
                  <a:pt x="6298" y="5842"/>
                </a:cubicBezTo>
                <a:cubicBezTo>
                  <a:pt x="6246" y="5776"/>
                  <a:pt x="6241" y="5733"/>
                  <a:pt x="6244" y="5651"/>
                </a:cubicBezTo>
                <a:cubicBezTo>
                  <a:pt x="6245" y="5609"/>
                  <a:pt x="6231" y="5547"/>
                  <a:pt x="6247" y="5507"/>
                </a:cubicBezTo>
                <a:cubicBezTo>
                  <a:pt x="6261" y="5468"/>
                  <a:pt x="6310" y="5434"/>
                  <a:pt x="6320" y="5393"/>
                </a:cubicBezTo>
                <a:cubicBezTo>
                  <a:pt x="6328" y="5363"/>
                  <a:pt x="6298" y="5324"/>
                  <a:pt x="6286" y="5297"/>
                </a:cubicBezTo>
                <a:cubicBezTo>
                  <a:pt x="6263" y="5246"/>
                  <a:pt x="6257" y="5206"/>
                  <a:pt x="6259" y="5151"/>
                </a:cubicBezTo>
                <a:cubicBezTo>
                  <a:pt x="6259" y="5123"/>
                  <a:pt x="6265" y="5086"/>
                  <a:pt x="6259" y="5060"/>
                </a:cubicBezTo>
                <a:cubicBezTo>
                  <a:pt x="6253" y="5037"/>
                  <a:pt x="6234" y="5020"/>
                  <a:pt x="6229" y="4996"/>
                </a:cubicBezTo>
                <a:cubicBezTo>
                  <a:pt x="6219" y="4943"/>
                  <a:pt x="6269" y="4904"/>
                  <a:pt x="6276" y="4851"/>
                </a:cubicBezTo>
                <a:cubicBezTo>
                  <a:pt x="6282" y="4803"/>
                  <a:pt x="6258" y="4768"/>
                  <a:pt x="6239" y="4725"/>
                </a:cubicBezTo>
                <a:cubicBezTo>
                  <a:pt x="6222" y="4686"/>
                  <a:pt x="6186" y="4656"/>
                  <a:pt x="6181" y="4612"/>
                </a:cubicBezTo>
                <a:cubicBezTo>
                  <a:pt x="6177" y="4576"/>
                  <a:pt x="6196" y="4549"/>
                  <a:pt x="6198" y="4515"/>
                </a:cubicBezTo>
                <a:cubicBezTo>
                  <a:pt x="6201" y="4459"/>
                  <a:pt x="6174" y="4438"/>
                  <a:pt x="6166" y="4385"/>
                </a:cubicBezTo>
                <a:cubicBezTo>
                  <a:pt x="6154" y="4309"/>
                  <a:pt x="6232" y="4277"/>
                  <a:pt x="6229" y="4205"/>
                </a:cubicBezTo>
                <a:cubicBezTo>
                  <a:pt x="6227" y="4164"/>
                  <a:pt x="6206" y="4124"/>
                  <a:pt x="6214" y="4083"/>
                </a:cubicBezTo>
                <a:cubicBezTo>
                  <a:pt x="6221" y="4047"/>
                  <a:pt x="6249" y="4017"/>
                  <a:pt x="6257" y="3981"/>
                </a:cubicBezTo>
                <a:cubicBezTo>
                  <a:pt x="6268" y="3932"/>
                  <a:pt x="6237" y="3898"/>
                  <a:pt x="6247" y="3848"/>
                </a:cubicBezTo>
                <a:cubicBezTo>
                  <a:pt x="6255" y="3805"/>
                  <a:pt x="6257" y="3759"/>
                  <a:pt x="6271" y="3718"/>
                </a:cubicBezTo>
                <a:cubicBezTo>
                  <a:pt x="6280" y="3690"/>
                  <a:pt x="6294" y="3668"/>
                  <a:pt x="6290" y="3636"/>
                </a:cubicBezTo>
                <a:cubicBezTo>
                  <a:pt x="6286" y="3613"/>
                  <a:pt x="6273" y="3593"/>
                  <a:pt x="6267" y="3570"/>
                </a:cubicBezTo>
                <a:cubicBezTo>
                  <a:pt x="6254" y="3526"/>
                  <a:pt x="6274" y="3468"/>
                  <a:pt x="6257" y="3428"/>
                </a:cubicBezTo>
                <a:cubicBezTo>
                  <a:pt x="6234" y="3425"/>
                  <a:pt x="6204" y="3419"/>
                  <a:pt x="6196" y="3394"/>
                </a:cubicBezTo>
                <a:cubicBezTo>
                  <a:pt x="6177" y="3330"/>
                  <a:pt x="6279" y="3325"/>
                  <a:pt x="6314" y="3310"/>
                </a:cubicBezTo>
                <a:cubicBezTo>
                  <a:pt x="6321" y="3250"/>
                  <a:pt x="6233" y="3204"/>
                  <a:pt x="6205" y="3158"/>
                </a:cubicBezTo>
                <a:cubicBezTo>
                  <a:pt x="6185" y="3124"/>
                  <a:pt x="6163" y="3066"/>
                  <a:pt x="6156" y="3028"/>
                </a:cubicBezTo>
                <a:cubicBezTo>
                  <a:pt x="6143" y="2964"/>
                  <a:pt x="6162" y="2847"/>
                  <a:pt x="6187" y="2792"/>
                </a:cubicBezTo>
                <a:cubicBezTo>
                  <a:pt x="6199" y="2763"/>
                  <a:pt x="6234" y="2730"/>
                  <a:pt x="6230" y="2698"/>
                </a:cubicBezTo>
                <a:cubicBezTo>
                  <a:pt x="6225" y="2654"/>
                  <a:pt x="6178" y="2639"/>
                  <a:pt x="6166" y="2606"/>
                </a:cubicBezTo>
                <a:cubicBezTo>
                  <a:pt x="6151" y="2562"/>
                  <a:pt x="6159" y="2518"/>
                  <a:pt x="6159" y="2472"/>
                </a:cubicBezTo>
                <a:cubicBezTo>
                  <a:pt x="6158" y="2360"/>
                  <a:pt x="6152" y="2248"/>
                  <a:pt x="6271" y="2194"/>
                </a:cubicBezTo>
                <a:cubicBezTo>
                  <a:pt x="6232" y="2087"/>
                  <a:pt x="6114" y="2064"/>
                  <a:pt x="6069" y="1953"/>
                </a:cubicBezTo>
                <a:cubicBezTo>
                  <a:pt x="6026" y="1845"/>
                  <a:pt x="6021" y="1810"/>
                  <a:pt x="6109" y="1755"/>
                </a:cubicBezTo>
                <a:cubicBezTo>
                  <a:pt x="6183" y="1708"/>
                  <a:pt x="6194" y="1743"/>
                  <a:pt x="6198" y="1634"/>
                </a:cubicBezTo>
                <a:cubicBezTo>
                  <a:pt x="6200" y="1583"/>
                  <a:pt x="6184" y="1517"/>
                  <a:pt x="6196" y="1469"/>
                </a:cubicBezTo>
                <a:cubicBezTo>
                  <a:pt x="6207" y="1418"/>
                  <a:pt x="6230" y="1405"/>
                  <a:pt x="6237" y="1349"/>
                </a:cubicBezTo>
                <a:cubicBezTo>
                  <a:pt x="6242" y="1311"/>
                  <a:pt x="6249" y="1226"/>
                  <a:pt x="6241" y="1189"/>
                </a:cubicBezTo>
                <a:cubicBezTo>
                  <a:pt x="6221" y="1098"/>
                  <a:pt x="6106" y="1041"/>
                  <a:pt x="6121" y="943"/>
                </a:cubicBezTo>
                <a:cubicBezTo>
                  <a:pt x="6157" y="934"/>
                  <a:pt x="6194" y="939"/>
                  <a:pt x="6230" y="934"/>
                </a:cubicBezTo>
                <a:cubicBezTo>
                  <a:pt x="6243" y="882"/>
                  <a:pt x="6236" y="830"/>
                  <a:pt x="6236" y="776"/>
                </a:cubicBezTo>
                <a:cubicBezTo>
                  <a:pt x="6237" y="748"/>
                  <a:pt x="6238" y="720"/>
                  <a:pt x="6238" y="692"/>
                </a:cubicBezTo>
                <a:cubicBezTo>
                  <a:pt x="6236" y="670"/>
                  <a:pt x="6225" y="654"/>
                  <a:pt x="6205" y="645"/>
                </a:cubicBezTo>
                <a:cubicBezTo>
                  <a:pt x="6194" y="535"/>
                  <a:pt x="6282" y="471"/>
                  <a:pt x="6310" y="378"/>
                </a:cubicBezTo>
                <a:cubicBezTo>
                  <a:pt x="6245" y="329"/>
                  <a:pt x="6106" y="308"/>
                  <a:pt x="6134" y="204"/>
                </a:cubicBezTo>
                <a:cubicBezTo>
                  <a:pt x="6137" y="192"/>
                  <a:pt x="6341" y="4"/>
                  <a:pt x="6197" y="0"/>
                </a:cubicBezTo>
                <a:lnTo>
                  <a:pt x="84" y="78"/>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pic>
        <p:nvPicPr>
          <p:cNvPr id="484" name="Google Shape;484;p30"/>
          <p:cNvPicPr preferRelativeResize="0">
            <a:picLocks noGrp="1"/>
          </p:cNvPicPr>
          <p:nvPr>
            <p:ph type="pic" idx="3"/>
          </p:nvPr>
        </p:nvPicPr>
        <p:blipFill rotWithShape="1">
          <a:blip r:embed="rId3">
            <a:alphaModFix/>
          </a:blip>
          <a:srcRect l="8953" r="33618" b="823"/>
          <a:stretch/>
        </p:blipFill>
        <p:spPr>
          <a:xfrm rot="498372">
            <a:off x="1301188" y="1058032"/>
            <a:ext cx="2095124" cy="2412411"/>
          </a:xfrm>
          <a:prstGeom prst="rect">
            <a:avLst/>
          </a:prstGeom>
        </p:spPr>
      </p:pic>
      <p:sp>
        <p:nvSpPr>
          <p:cNvPr id="485" name="Google Shape;485;p30"/>
          <p:cNvSpPr/>
          <p:nvPr/>
        </p:nvSpPr>
        <p:spPr>
          <a:xfrm rot="-1468330">
            <a:off x="877528" y="1035352"/>
            <a:ext cx="1245299" cy="291650"/>
          </a:xfrm>
          <a:custGeom>
            <a:avLst/>
            <a:gdLst/>
            <a:ahLst/>
            <a:cxnLst/>
            <a:rect l="l" t="t" r="r" b="b"/>
            <a:pathLst>
              <a:path w="4110" h="1101" extrusionOk="0">
                <a:moveTo>
                  <a:pt x="4110" y="740"/>
                </a:moveTo>
                <a:lnTo>
                  <a:pt x="4110" y="740"/>
                </a:lnTo>
                <a:cubicBezTo>
                  <a:pt x="4073" y="703"/>
                  <a:pt x="4018" y="690"/>
                  <a:pt x="3982" y="654"/>
                </a:cubicBezTo>
                <a:cubicBezTo>
                  <a:pt x="3927" y="600"/>
                  <a:pt x="3971" y="614"/>
                  <a:pt x="3998" y="585"/>
                </a:cubicBezTo>
                <a:cubicBezTo>
                  <a:pt x="4035" y="543"/>
                  <a:pt x="4004" y="521"/>
                  <a:pt x="3984" y="478"/>
                </a:cubicBezTo>
                <a:cubicBezTo>
                  <a:pt x="3957" y="420"/>
                  <a:pt x="3987" y="443"/>
                  <a:pt x="3997" y="389"/>
                </a:cubicBezTo>
                <a:cubicBezTo>
                  <a:pt x="4005" y="346"/>
                  <a:pt x="3956" y="325"/>
                  <a:pt x="3930" y="294"/>
                </a:cubicBezTo>
                <a:cubicBezTo>
                  <a:pt x="3890" y="246"/>
                  <a:pt x="3913" y="243"/>
                  <a:pt x="3931" y="198"/>
                </a:cubicBezTo>
                <a:cubicBezTo>
                  <a:pt x="3961" y="127"/>
                  <a:pt x="3879" y="69"/>
                  <a:pt x="3900" y="0"/>
                </a:cubicBezTo>
                <a:cubicBezTo>
                  <a:pt x="58" y="119"/>
                  <a:pt x="58" y="119"/>
                  <a:pt x="58" y="119"/>
                </a:cubicBezTo>
                <a:cubicBezTo>
                  <a:pt x="30" y="164"/>
                  <a:pt x="27" y="198"/>
                  <a:pt x="73" y="240"/>
                </a:cubicBezTo>
                <a:cubicBezTo>
                  <a:pt x="97" y="262"/>
                  <a:pt x="128" y="258"/>
                  <a:pt x="133" y="291"/>
                </a:cubicBezTo>
                <a:cubicBezTo>
                  <a:pt x="135" y="309"/>
                  <a:pt x="102" y="346"/>
                  <a:pt x="92" y="360"/>
                </a:cubicBezTo>
                <a:cubicBezTo>
                  <a:pt x="64" y="405"/>
                  <a:pt x="58" y="428"/>
                  <a:pt x="102" y="473"/>
                </a:cubicBezTo>
                <a:cubicBezTo>
                  <a:pt x="132" y="506"/>
                  <a:pt x="172" y="532"/>
                  <a:pt x="179" y="577"/>
                </a:cubicBezTo>
                <a:cubicBezTo>
                  <a:pt x="190" y="641"/>
                  <a:pt x="112" y="670"/>
                  <a:pt x="116" y="725"/>
                </a:cubicBezTo>
                <a:cubicBezTo>
                  <a:pt x="118" y="779"/>
                  <a:pt x="188" y="807"/>
                  <a:pt x="147" y="855"/>
                </a:cubicBezTo>
                <a:cubicBezTo>
                  <a:pt x="129" y="875"/>
                  <a:pt x="-19" y="904"/>
                  <a:pt x="3" y="960"/>
                </a:cubicBezTo>
                <a:cubicBezTo>
                  <a:pt x="19" y="1001"/>
                  <a:pt x="136" y="969"/>
                  <a:pt x="169" y="1012"/>
                </a:cubicBezTo>
                <a:cubicBezTo>
                  <a:pt x="112" y="1040"/>
                  <a:pt x="58" y="1069"/>
                  <a:pt x="4" y="1101"/>
                </a:cubicBezTo>
                <a:cubicBezTo>
                  <a:pt x="4092" y="971"/>
                  <a:pt x="4092" y="971"/>
                  <a:pt x="4092" y="971"/>
                </a:cubicBezTo>
                <a:cubicBezTo>
                  <a:pt x="4108" y="920"/>
                  <a:pt x="4053" y="902"/>
                  <a:pt x="4039" y="857"/>
                </a:cubicBezTo>
                <a:cubicBezTo>
                  <a:pt x="4014" y="781"/>
                  <a:pt x="4102" y="796"/>
                  <a:pt x="4110" y="740"/>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Design Inspiration Scrapbook by Slidesgo">
  <a:themeElements>
    <a:clrScheme name="Simple Light">
      <a:dk1>
        <a:srgbClr val="3F1604"/>
      </a:dk1>
      <a:lt1>
        <a:srgbClr val="D5E0DB"/>
      </a:lt1>
      <a:dk2>
        <a:srgbClr val="89A38F"/>
      </a:dk2>
      <a:lt2>
        <a:srgbClr val="477067"/>
      </a:lt2>
      <a:accent1>
        <a:srgbClr val="D8BE7F"/>
      </a:accent1>
      <a:accent2>
        <a:srgbClr val="FAF3E2"/>
      </a:accent2>
      <a:accent3>
        <a:srgbClr val="D0680F"/>
      </a:accent3>
      <a:accent4>
        <a:srgbClr val="883008"/>
      </a:accent4>
      <a:accent5>
        <a:srgbClr val="662D13"/>
      </a:accent5>
      <a:accent6>
        <a:srgbClr val="FFFFFF"/>
      </a:accent6>
      <a:hlink>
        <a:srgbClr val="3F160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850</Words>
  <Application>Microsoft Office PowerPoint</Application>
  <PresentationFormat>On-screen Show (16:9)</PresentationFormat>
  <Paragraphs>45</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Poppins Italic</vt:lpstr>
      <vt:lpstr>Nunito Sans</vt:lpstr>
      <vt:lpstr>Raleway</vt:lpstr>
      <vt:lpstr>Kurale</vt:lpstr>
      <vt:lpstr>Arial</vt:lpstr>
      <vt:lpstr>Design Inspiration Scrapbook by Slidesgo</vt:lpstr>
      <vt:lpstr>Effectiveness of the Phonics Method in Improving Beginning Reading Skills of Low-Grade Students</vt:lpstr>
      <vt:lpstr>Introduction</vt:lpstr>
      <vt:lpstr>Literature Review  </vt:lpstr>
      <vt:lpstr>Literature Review </vt:lpstr>
      <vt:lpstr>Literature Review</vt:lpstr>
      <vt:lpstr>Discussion </vt:lpstr>
      <vt:lpstr>Conclusion</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Effectiveness of the Phonics Method in Improving Beginning Reading Skills of Low-Grade Students</dc:title>
  <dc:creator>lenovo</dc:creator>
  <cp:lastModifiedBy>Nadinda Fazrin</cp:lastModifiedBy>
  <cp:revision>8</cp:revision>
  <dcterms:modified xsi:type="dcterms:W3CDTF">2024-11-08T05:14:48Z</dcterms:modified>
</cp:coreProperties>
</file>